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6" d="100"/>
          <a:sy n="16" d="100"/>
        </p:scale>
        <p:origin x="2650" y="91"/>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[Autonomous Navigating and </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interacting Robot]</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a:t>
              </a:r>
              <a:r>
                <a:rPr lang="en-IN" sz="4500" dirty="0"/>
                <a:t>M DIOLINE SARA</a:t>
              </a:r>
              <a:r>
                <a:rPr lang="en-US" altLang="zh-CN" sz="4500" baseline="0" dirty="0">
                  <a:latin typeface="Poppins" panose="00000500000000000000" pitchFamily="2" charset="0"/>
                  <a:ea typeface="SimSun" pitchFamily="2" charset="-122"/>
                  <a:cs typeface="Poppins" panose="00000500000000000000" pitchFamily="2" charset="0"/>
                </a:rPr>
                <a:t>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019388" y="29985984"/>
            <a:ext cx="20183591" cy="4708981"/>
          </a:xfrm>
          <a:prstGeom prst="rect">
            <a:avLst/>
          </a:prstGeom>
          <a:noFill/>
        </p:spPr>
        <p:txBody>
          <a:bodyPr wrap="square" rtlCol="0">
            <a:spAutoFit/>
          </a:bodyPr>
          <a:lstStyle/>
          <a:p>
            <a:r>
              <a:rPr lang="en-US" sz="6000" dirty="0"/>
              <a:t>The GRID Slam robot can significantly impact society in a few key ways: 1. *Efficiency*: It can help with tasks like mapping and navigating spaces, making processes faster and more accurate. 2. *Safety*: By performing dangerous tasks, it can reduce the risk for humans in hazardous environments</a:t>
            </a:r>
            <a:endParaRPr lang="en-IN" sz="55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12499" y="25152631"/>
            <a:ext cx="20246215" cy="5093702"/>
          </a:xfrm>
          <a:prstGeom prst="rect">
            <a:avLst/>
          </a:prstGeom>
          <a:noFill/>
        </p:spPr>
        <p:txBody>
          <a:bodyPr wrap="square" rtlCol="0">
            <a:spAutoFit/>
          </a:bodyPr>
          <a:lstStyle/>
          <a:p>
            <a:r>
              <a:rPr lang="en-US" sz="5400" dirty="0"/>
              <a:t>The future of Grid SLAM in autonomous robotics looks bright, with improvements in speed and real-time performance. Integrating AI will make it more adaptable for various uses, like in self-driving cars and drones. It will become stronger, more affordable, and easier to use across different industries. </a:t>
            </a:r>
            <a:endParaRPr lang="en-IN" sz="5400" dirty="0"/>
          </a:p>
          <a:p>
            <a:endParaRPr lang="en-IN" sz="55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609603" y="5962948"/>
            <a:ext cx="9334878" cy="10079682"/>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Grid SLAM is a critical technology in the development of autonomous robots, enabling real-time self-localization and map construction using environmental data. Unlike other approaches, Grid SLAM utilizes grid-based methods to build detailed maps while determining the robot's position within the environment</a:t>
            </a:r>
            <a:endParaRPr lang="en-IN" sz="5400" dirty="0">
              <a:latin typeface="Times New Roman" panose="02020603050405020304" pitchFamily="18" charset="0"/>
              <a:cs typeface="Times New Roman" panose="02020603050405020304" pitchFamily="18" charset="0"/>
            </a:endParaRPr>
          </a:p>
          <a:p>
            <a:endParaRPr lang="en-IN" sz="55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838367"/>
            <a:ext cx="9811449" cy="13388280"/>
          </a:xfrm>
          <a:prstGeom prst="rect">
            <a:avLst/>
          </a:prstGeom>
          <a:noFill/>
        </p:spPr>
        <p:txBody>
          <a:bodyPr wrap="square" rtlCol="0">
            <a:spAutoFit/>
          </a:bodyPr>
          <a:lstStyle/>
          <a:p>
            <a:pPr>
              <a:buNone/>
            </a:pPr>
            <a:r>
              <a:rPr lang="en-US" sz="5400" dirty="0"/>
              <a:t>Autonomous navigating and interacting robots are designed to move independently through environments while engaging with people or objects. These robots rely on sophisticated sensors such as cameras, LiDAR, ultrasonic sensors, and inertial measurement units (IMUs) to perceive their surroundings accurately. Sensor fusion techniques integrate data from multiple sources to improve localization, obstacle detection, and environmental mapping.</a:t>
            </a:r>
          </a:p>
          <a:p>
            <a:r>
              <a:rPr lang="en-US" sz="5400" dirty="0"/>
              <a:t>.</a:t>
            </a:r>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(SAI GANESH , RAVI KIRAN , PRADEEP)}</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3" y="16854049"/>
            <a:ext cx="8804240" cy="5924699"/>
          </a:xfrm>
          <a:prstGeom prst="rect">
            <a:avLst/>
          </a:prstGeom>
          <a:noFill/>
        </p:spPr>
        <p:txBody>
          <a:bodyPr wrap="square" rtlCol="0">
            <a:spAutoFit/>
          </a:bodyPr>
          <a:lstStyle/>
          <a:p>
            <a:r>
              <a:rPr lang="en-US" sz="5400" dirty="0"/>
              <a:t>Grid SLAM has great potential for autonomous robots, allowing them to navigate and map their surroundings accurately in changing environments. </a:t>
            </a:r>
            <a:endParaRPr lang="en-IN" sz="5400" dirty="0"/>
          </a:p>
          <a:p>
            <a:endParaRPr lang="en-IN" sz="55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7460420" cy="1785104"/>
          </a:xfrm>
          <a:prstGeom prst="rect">
            <a:avLst/>
          </a:prstGeom>
          <a:noFill/>
        </p:spPr>
        <p:txBody>
          <a:bodyPr wrap="square" rtlCol="0">
            <a:spAutoFit/>
          </a:bodyPr>
          <a:lstStyle/>
          <a:p>
            <a:r>
              <a:rPr lang="en-IN" sz="5500" dirty="0"/>
              <a:t>GitHub link : https://github.com/ravikiranreddy0/CAPSTONE-FINAL-:</a:t>
            </a: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64C49988-38E4-FF5E-DCC9-1D0CA1D38D4D}"/>
              </a:ext>
            </a:extLst>
          </p:cNvPr>
          <p:cNvPicPr>
            <a:picLocks noChangeAspect="1"/>
          </p:cNvPicPr>
          <p:nvPr/>
        </p:nvPicPr>
        <p:blipFill>
          <a:blip r:embed="rId5"/>
          <a:stretch>
            <a:fillRect/>
          </a:stretch>
        </p:blipFill>
        <p:spPr>
          <a:xfrm rot="5400000">
            <a:off x="8016492" y="9170766"/>
            <a:ext cx="15708249" cy="9774947"/>
          </a:xfrm>
          <a:prstGeom prst="rect">
            <a:avLst/>
          </a:prstGeom>
        </p:spPr>
      </p:pic>
      <p:pic>
        <p:nvPicPr>
          <p:cNvPr id="43" name="Picture 42" descr="ROS Robot – Hiwonder">
            <a:extLst>
              <a:ext uri="{FF2B5EF4-FFF2-40B4-BE49-F238E27FC236}">
                <a16:creationId xmlns:a16="http://schemas.microsoft.com/office/drawing/2014/main" id="{631223DD-73E5-485C-91E6-9274D41B9DB3}"/>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0851189" y="4486529"/>
            <a:ext cx="11008389" cy="11008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6613</TotalTime>
  <Words>319</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等线</vt:lpstr>
      <vt:lpstr>ＭＳ Ｐゴシック</vt:lpstr>
      <vt:lpstr>ＭＳ Ｐゴシック</vt:lpstr>
      <vt:lpstr>SimSun</vt:lpstr>
      <vt:lpstr>SimSun</vt: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Vamsi</cp:lastModifiedBy>
  <cp:revision>204</cp:revision>
  <cp:lastPrinted>2013-08-04T02:58:23Z</cp:lastPrinted>
  <dcterms:created xsi:type="dcterms:W3CDTF">2011-10-21T15:46:33Z</dcterms:created>
  <dcterms:modified xsi:type="dcterms:W3CDTF">2025-03-19T04:08:05Z</dcterms:modified>
</cp:coreProperties>
</file>