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sldIdLst>
    <p:sldId id="256" r:id="rId2"/>
    <p:sldId id="257" r:id="rId3"/>
    <p:sldId id="263" r:id="rId4"/>
    <p:sldId id="258" r:id="rId5"/>
    <p:sldId id="259" r:id="rId6"/>
    <p:sldId id="260" r:id="rId7"/>
    <p:sldId id="264" r:id="rId8"/>
    <p:sldId id="261" r:id="rId9"/>
    <p:sldId id="262"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5B8A4AD1-74D1-4DB9-A9BB-D14679B42F75}">
          <p14:sldIdLst>
            <p14:sldId id="256"/>
            <p14:sldId id="257"/>
            <p14:sldId id="263"/>
            <p14:sldId id="258"/>
            <p14:sldId id="259"/>
            <p14:sldId id="260"/>
            <p14:sldId id="264"/>
            <p14:sldId id="261"/>
            <p14:sldId id="262"/>
            <p14:sldId id="265"/>
          </p14:sldIdLst>
        </p14:section>
        <p14:section name="タイトルなしのセクション" id="{8BC07E35-1DAC-40B0-BE63-74446296C5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53" autoAdjust="0"/>
    <p:restoredTop sz="94658"/>
  </p:normalViewPr>
  <p:slideViewPr>
    <p:cSldViewPr snapToGrid="0">
      <p:cViewPr>
        <p:scale>
          <a:sx n="63" d="100"/>
          <a:sy n="63" d="100"/>
        </p:scale>
        <p:origin x="256"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10E0D3-E1EE-4A65-B444-380D52DB7196}"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A90E4C2F-2217-41C7-8292-FEDD10634C51}">
      <dgm:prSet/>
      <dgm:spPr/>
      <dgm:t>
        <a:bodyPr/>
        <a:lstStyle/>
        <a:p>
          <a:r>
            <a:rPr kumimoji="1" lang="ja-JP"/>
            <a:t>許認可書類作成業務について、中山</a:t>
          </a:r>
          <a:r>
            <a:rPr kumimoji="1" lang="en-US" dirty="0"/>
            <a:t>SV</a:t>
          </a:r>
          <a:r>
            <a:rPr kumimoji="1" lang="ja-JP"/>
            <a:t>からレクチャーを受ける：</a:t>
          </a:r>
          <a:endParaRPr kumimoji="1" lang="en-US" altLang="ja-JP" dirty="0"/>
        </a:p>
        <a:p>
          <a:r>
            <a:rPr kumimoji="1" lang="ja-JP"/>
            <a:t>３時間程度</a:t>
          </a:r>
          <a:endParaRPr lang="en-US" dirty="0"/>
        </a:p>
      </dgm:t>
    </dgm:pt>
    <dgm:pt modelId="{BDB959BA-0CC8-47E4-8D19-F605981BB6A5}" type="parTrans" cxnId="{0B9981B7-819A-485F-9B66-02E108CDEB91}">
      <dgm:prSet/>
      <dgm:spPr/>
      <dgm:t>
        <a:bodyPr/>
        <a:lstStyle/>
        <a:p>
          <a:endParaRPr lang="en-US"/>
        </a:p>
      </dgm:t>
    </dgm:pt>
    <dgm:pt modelId="{88968C9E-99A4-4DBC-80A8-5EAEA831AF14}" type="sibTrans" cxnId="{0B9981B7-819A-485F-9B66-02E108CDEB91}">
      <dgm:prSet phldrT="1" phldr="0"/>
      <dgm:spPr/>
      <dgm:t>
        <a:bodyPr/>
        <a:lstStyle/>
        <a:p>
          <a:r>
            <a:rPr lang="en-US"/>
            <a:t>1</a:t>
          </a:r>
        </a:p>
      </dgm:t>
    </dgm:pt>
    <dgm:pt modelId="{B1B93C65-44F0-4A68-900C-0EEDE1D82718}">
      <dgm:prSet/>
      <dgm:spPr/>
      <dgm:t>
        <a:bodyPr/>
        <a:lstStyle/>
        <a:p>
          <a:r>
            <a:rPr kumimoji="1" lang="ja-JP"/>
            <a:t>書類作成に使っていたファイル群の分析：</a:t>
          </a:r>
          <a:endParaRPr kumimoji="1" lang="en-US" altLang="ja-JP" dirty="0"/>
        </a:p>
        <a:p>
          <a:r>
            <a:rPr kumimoji="1" lang="ja-JP"/>
            <a:t>１０分程度</a:t>
          </a:r>
          <a:endParaRPr lang="en-US" dirty="0"/>
        </a:p>
      </dgm:t>
    </dgm:pt>
    <dgm:pt modelId="{59559264-85A3-4371-B4EA-D6D3E927221B}" type="parTrans" cxnId="{CD1DC49B-E3A8-4D38-8703-CCDC15115AA9}">
      <dgm:prSet/>
      <dgm:spPr/>
      <dgm:t>
        <a:bodyPr/>
        <a:lstStyle/>
        <a:p>
          <a:endParaRPr lang="en-US"/>
        </a:p>
      </dgm:t>
    </dgm:pt>
    <dgm:pt modelId="{B9727398-F612-45E8-B6E8-7CC24EE03FDB}" type="sibTrans" cxnId="{CD1DC49B-E3A8-4D38-8703-CCDC15115AA9}">
      <dgm:prSet phldrT="2" phldr="0"/>
      <dgm:spPr/>
      <dgm:t>
        <a:bodyPr/>
        <a:lstStyle/>
        <a:p>
          <a:r>
            <a:rPr lang="en-US"/>
            <a:t>2</a:t>
          </a:r>
        </a:p>
      </dgm:t>
    </dgm:pt>
    <dgm:pt modelId="{FBA5ECC1-3E18-4434-8D36-CCE1C7A85B13}">
      <dgm:prSet/>
      <dgm:spPr/>
      <dgm:t>
        <a:bodyPr/>
        <a:lstStyle/>
        <a:p>
          <a:r>
            <a:rPr kumimoji="1" lang="ja-JP"/>
            <a:t>業務内容の完全理解の為、中山</a:t>
          </a:r>
          <a:r>
            <a:rPr kumimoji="1" lang="en-US" dirty="0"/>
            <a:t>SV</a:t>
          </a:r>
          <a:r>
            <a:rPr kumimoji="1" lang="ja-JP"/>
            <a:t>の教えの元、数件ファイルを作成：</a:t>
          </a:r>
          <a:endParaRPr kumimoji="1" lang="en-US" altLang="ja-JP" dirty="0"/>
        </a:p>
        <a:p>
          <a:r>
            <a:rPr kumimoji="1" lang="ja-JP"/>
            <a:t>２０分程度</a:t>
          </a:r>
          <a:endParaRPr lang="en-US" dirty="0"/>
        </a:p>
      </dgm:t>
    </dgm:pt>
    <dgm:pt modelId="{0443238B-7118-49DE-9887-A94446AB944D}" type="parTrans" cxnId="{DAFED523-EA32-4C4F-9F85-8FD7C57FD489}">
      <dgm:prSet/>
      <dgm:spPr/>
      <dgm:t>
        <a:bodyPr/>
        <a:lstStyle/>
        <a:p>
          <a:endParaRPr lang="en-US"/>
        </a:p>
      </dgm:t>
    </dgm:pt>
    <dgm:pt modelId="{47EC978F-DF17-43C3-B162-40F9BC7CC65E}" type="sibTrans" cxnId="{DAFED523-EA32-4C4F-9F85-8FD7C57FD489}">
      <dgm:prSet phldrT="3" phldr="0"/>
      <dgm:spPr/>
      <dgm:t>
        <a:bodyPr/>
        <a:lstStyle/>
        <a:p>
          <a:r>
            <a:rPr lang="en-US"/>
            <a:t>3</a:t>
          </a:r>
        </a:p>
      </dgm:t>
    </dgm:pt>
    <dgm:pt modelId="{F2568DA6-9655-4000-B9C7-74FD0B2B97F9}">
      <dgm:prSet/>
      <dgm:spPr/>
      <dgm:t>
        <a:bodyPr/>
        <a:lstStyle/>
        <a:p>
          <a:r>
            <a:rPr kumimoji="1" lang="ja-JP"/>
            <a:t>各業務内容の自動化の必要要件を定義し、実装テストを繰り返す。：</a:t>
          </a:r>
          <a:endParaRPr kumimoji="1" lang="en-US" altLang="ja-JP" dirty="0"/>
        </a:p>
        <a:p>
          <a:r>
            <a:rPr kumimoji="1" lang="ja-JP"/>
            <a:t>７２時間程度</a:t>
          </a:r>
          <a:endParaRPr lang="en-US" dirty="0"/>
        </a:p>
      </dgm:t>
    </dgm:pt>
    <dgm:pt modelId="{7F09FF33-336F-4D7B-AD47-E348AA8B2CB4}" type="parTrans" cxnId="{3C3E6402-D401-42F4-B729-980442821BAE}">
      <dgm:prSet/>
      <dgm:spPr/>
      <dgm:t>
        <a:bodyPr/>
        <a:lstStyle/>
        <a:p>
          <a:endParaRPr lang="en-US"/>
        </a:p>
      </dgm:t>
    </dgm:pt>
    <dgm:pt modelId="{2FA45B46-252A-4F83-9F30-A64405B02CCA}" type="sibTrans" cxnId="{3C3E6402-D401-42F4-B729-980442821BAE}">
      <dgm:prSet phldrT="4" phldr="0"/>
      <dgm:spPr/>
      <dgm:t>
        <a:bodyPr/>
        <a:lstStyle/>
        <a:p>
          <a:r>
            <a:rPr lang="en-US"/>
            <a:t>4</a:t>
          </a:r>
        </a:p>
      </dgm:t>
    </dgm:pt>
    <dgm:pt modelId="{97E743DD-3233-47F3-8BCF-1FBEEC58459F}">
      <dgm:prSet/>
      <dgm:spPr/>
      <dgm:t>
        <a:bodyPr/>
        <a:lstStyle/>
        <a:p>
          <a:r>
            <a:rPr kumimoji="1" lang="ja-JP"/>
            <a:t>作成した書類を堀内</a:t>
          </a:r>
          <a:r>
            <a:rPr kumimoji="1" lang="en-US" dirty="0"/>
            <a:t>SV</a:t>
          </a:r>
          <a:r>
            <a:rPr kumimoji="1" lang="ja-JP"/>
            <a:t>にチェックして頂き、プログラムの問題点を洗い出</a:t>
          </a:r>
          <a:r>
            <a:rPr kumimoji="1" lang="ja-JP" altLang="en-US"/>
            <a:t>し</a:t>
          </a:r>
          <a:r>
            <a:rPr kumimoji="1" lang="ja-JP"/>
            <a:t>：</a:t>
          </a:r>
          <a:endParaRPr kumimoji="1" lang="en-US" altLang="ja-JP" dirty="0"/>
        </a:p>
        <a:p>
          <a:r>
            <a:rPr kumimoji="1" lang="ja-JP"/>
            <a:t>２時間程度</a:t>
          </a:r>
          <a:endParaRPr lang="en-US" dirty="0"/>
        </a:p>
      </dgm:t>
    </dgm:pt>
    <dgm:pt modelId="{87B26BCE-720F-4A8B-B5C9-E28FD6000C3F}" type="parTrans" cxnId="{D80A7986-B83C-4FCD-A7D2-BD4875A7034A}">
      <dgm:prSet/>
      <dgm:spPr/>
      <dgm:t>
        <a:bodyPr/>
        <a:lstStyle/>
        <a:p>
          <a:endParaRPr lang="en-US"/>
        </a:p>
      </dgm:t>
    </dgm:pt>
    <dgm:pt modelId="{C097453C-139D-46D7-830F-D0395419E66E}" type="sibTrans" cxnId="{D80A7986-B83C-4FCD-A7D2-BD4875A7034A}">
      <dgm:prSet phldrT="5" phldr="0"/>
      <dgm:spPr/>
      <dgm:t>
        <a:bodyPr/>
        <a:lstStyle/>
        <a:p>
          <a:r>
            <a:rPr lang="en-US" dirty="0"/>
            <a:t>5</a:t>
          </a:r>
        </a:p>
      </dgm:t>
    </dgm:pt>
    <dgm:pt modelId="{F580FCF2-D002-4F8A-9793-A8C26CCD9D11}">
      <dgm:prSet/>
      <dgm:spPr/>
      <dgm:t>
        <a:bodyPr/>
        <a:lstStyle/>
        <a:p>
          <a:r>
            <a:rPr kumimoji="1" lang="ja-JP"/>
            <a:t>店舗データベースの再設計とデータ構造の見直し：</a:t>
          </a:r>
          <a:endParaRPr kumimoji="1" lang="en-US" altLang="ja-JP" dirty="0"/>
        </a:p>
        <a:p>
          <a:r>
            <a:rPr kumimoji="1" lang="ja-JP"/>
            <a:t>３０時間程度</a:t>
          </a:r>
          <a:endParaRPr lang="en-US" dirty="0"/>
        </a:p>
      </dgm:t>
    </dgm:pt>
    <dgm:pt modelId="{2DD165E8-414F-4652-ACCA-0BF1F9C0285A}" type="parTrans" cxnId="{E6C3C12A-47F0-446F-9604-9B91914F1255}">
      <dgm:prSet/>
      <dgm:spPr/>
      <dgm:t>
        <a:bodyPr/>
        <a:lstStyle/>
        <a:p>
          <a:endParaRPr lang="en-US"/>
        </a:p>
      </dgm:t>
    </dgm:pt>
    <dgm:pt modelId="{63216229-F6E3-4D7F-9BFC-29829CB82F82}" type="sibTrans" cxnId="{E6C3C12A-47F0-446F-9604-9B91914F1255}">
      <dgm:prSet phldrT="6" phldr="0"/>
      <dgm:spPr/>
      <dgm:t>
        <a:bodyPr/>
        <a:lstStyle/>
        <a:p>
          <a:r>
            <a:rPr lang="en-US"/>
            <a:t>6</a:t>
          </a:r>
        </a:p>
      </dgm:t>
    </dgm:pt>
    <dgm:pt modelId="{F075B373-70E9-484B-BD3E-E6AF3CBB3D0F}">
      <dgm:prSet/>
      <dgm:spPr/>
      <dgm:t>
        <a:bodyPr/>
        <a:lstStyle/>
        <a:p>
          <a:r>
            <a:rPr kumimoji="1" lang="ja-JP"/>
            <a:t>保健所の指摘内容を累積し、プログラムの機能追加改修：</a:t>
          </a:r>
          <a:endParaRPr kumimoji="1" lang="en-US" altLang="ja-JP" dirty="0"/>
        </a:p>
        <a:p>
          <a:r>
            <a:rPr kumimoji="1" lang="ja-JP"/>
            <a:t>適宜、約数百時間</a:t>
          </a:r>
          <a:endParaRPr lang="en-US" dirty="0"/>
        </a:p>
      </dgm:t>
    </dgm:pt>
    <dgm:pt modelId="{A9997852-4DB5-4A24-B87C-8231F95EF4E7}" type="parTrans" cxnId="{BEB6B884-938A-48C9-AAE6-9DF2B7E4FB16}">
      <dgm:prSet/>
      <dgm:spPr/>
      <dgm:t>
        <a:bodyPr/>
        <a:lstStyle/>
        <a:p>
          <a:endParaRPr lang="en-US"/>
        </a:p>
      </dgm:t>
    </dgm:pt>
    <dgm:pt modelId="{96FB1337-5851-4A8A-9325-D7989AE489D7}" type="sibTrans" cxnId="{BEB6B884-938A-48C9-AAE6-9DF2B7E4FB16}">
      <dgm:prSet phldrT="7" phldr="0"/>
      <dgm:spPr/>
      <dgm:t>
        <a:bodyPr/>
        <a:lstStyle/>
        <a:p>
          <a:r>
            <a:rPr lang="en-US"/>
            <a:t>7</a:t>
          </a:r>
        </a:p>
      </dgm:t>
    </dgm:pt>
    <dgm:pt modelId="{42A007F1-6692-424C-BE0E-78DF3D805F0A}">
      <dgm:prSet/>
      <dgm:spPr/>
      <dgm:t>
        <a:bodyPr/>
        <a:lstStyle/>
        <a:p>
          <a:r>
            <a:rPr kumimoji="1" lang="ja-JP"/>
            <a:t>許可更新自動化フローの見直し、</a:t>
          </a:r>
          <a:r>
            <a:rPr kumimoji="1" lang="en-US" dirty="0"/>
            <a:t>Word</a:t>
          </a:r>
          <a:r>
            <a:rPr kumimoji="1" lang="ja-JP"/>
            <a:t>差し込み印刷マクロを別途作成：</a:t>
          </a:r>
          <a:endParaRPr kumimoji="1" lang="en-US" altLang="ja-JP" dirty="0"/>
        </a:p>
        <a:p>
          <a:r>
            <a:rPr kumimoji="1" lang="ja-JP"/>
            <a:t>２０時間程度</a:t>
          </a:r>
          <a:endParaRPr lang="en-US" dirty="0"/>
        </a:p>
      </dgm:t>
    </dgm:pt>
    <dgm:pt modelId="{DC89A991-5ADC-4BB9-9A19-E1CB731AA7D2}" type="parTrans" cxnId="{054967F2-2874-4F3A-A497-639E5CC9BC66}">
      <dgm:prSet/>
      <dgm:spPr/>
      <dgm:t>
        <a:bodyPr/>
        <a:lstStyle/>
        <a:p>
          <a:endParaRPr lang="en-US"/>
        </a:p>
      </dgm:t>
    </dgm:pt>
    <dgm:pt modelId="{1712FABD-4EF7-4268-A98E-8844B95C16AC}" type="sibTrans" cxnId="{054967F2-2874-4F3A-A497-639E5CC9BC66}">
      <dgm:prSet phldrT="8" phldr="0"/>
      <dgm:spPr/>
      <dgm:t>
        <a:bodyPr/>
        <a:lstStyle/>
        <a:p>
          <a:r>
            <a:rPr lang="en-US"/>
            <a:t>8</a:t>
          </a:r>
        </a:p>
      </dgm:t>
    </dgm:pt>
    <dgm:pt modelId="{7401EA25-7C50-4126-B3D4-8BAA893F198A}">
      <dgm:prSet/>
      <dgm:spPr/>
      <dgm:t>
        <a:bodyPr/>
        <a:lstStyle/>
        <a:p>
          <a:r>
            <a:rPr kumimoji="1" lang="ja-JP"/>
            <a:t>各</a:t>
          </a:r>
          <a:r>
            <a:rPr kumimoji="1" lang="en-US" dirty="0"/>
            <a:t>SV</a:t>
          </a:r>
          <a:r>
            <a:rPr kumimoji="1" lang="ja-JP"/>
            <a:t>からの依頼で、</a:t>
          </a:r>
          <a:r>
            <a:rPr kumimoji="1" lang="en-US" altLang="ja-JP" dirty="0"/>
            <a:t>SV</a:t>
          </a:r>
          <a:r>
            <a:rPr kumimoji="1" lang="en-US" dirty="0"/>
            <a:t>PC</a:t>
          </a:r>
          <a:r>
            <a:rPr kumimoji="1" lang="ja-JP"/>
            <a:t>で動くように改良（ディレクトリを変数化）：</a:t>
          </a:r>
          <a:endParaRPr kumimoji="1" lang="en-US" altLang="ja-JP" dirty="0"/>
        </a:p>
        <a:p>
          <a:r>
            <a:rPr kumimoji="1" lang="ja-JP"/>
            <a:t>６０時間程度</a:t>
          </a:r>
          <a:endParaRPr lang="en-US" dirty="0"/>
        </a:p>
      </dgm:t>
    </dgm:pt>
    <dgm:pt modelId="{FB82EF23-3FFC-4349-82B1-E207B0CA75BC}" type="parTrans" cxnId="{9E83E6A7-4941-43C6-9023-D79F94E0850E}">
      <dgm:prSet/>
      <dgm:spPr/>
      <dgm:t>
        <a:bodyPr/>
        <a:lstStyle/>
        <a:p>
          <a:endParaRPr lang="en-US"/>
        </a:p>
      </dgm:t>
    </dgm:pt>
    <dgm:pt modelId="{556519AD-B1AE-4583-83B1-6AD4596A4F00}" type="sibTrans" cxnId="{9E83E6A7-4941-43C6-9023-D79F94E0850E}">
      <dgm:prSet phldrT="9" phldr="0"/>
      <dgm:spPr/>
      <dgm:t>
        <a:bodyPr/>
        <a:lstStyle/>
        <a:p>
          <a:r>
            <a:rPr lang="en-US"/>
            <a:t>9</a:t>
          </a:r>
        </a:p>
      </dgm:t>
    </dgm:pt>
    <dgm:pt modelId="{146FD8BC-88F1-4486-848B-8A2DDABAC29A}">
      <dgm:prSet/>
      <dgm:spPr/>
      <dgm:t>
        <a:bodyPr/>
        <a:lstStyle/>
        <a:p>
          <a:r>
            <a:rPr kumimoji="1" lang="ja-JP"/>
            <a:t>情報システム部から生成</a:t>
          </a:r>
          <a:r>
            <a:rPr kumimoji="1" lang="en-US" dirty="0"/>
            <a:t>AI</a:t>
          </a:r>
          <a:r>
            <a:rPr kumimoji="1" lang="ja-JP"/>
            <a:t>使用許可が降り、</a:t>
          </a:r>
          <a:r>
            <a:rPr kumimoji="1" lang="en-US" dirty="0"/>
            <a:t>ChatGPT</a:t>
          </a:r>
          <a:r>
            <a:rPr kumimoji="1" lang="ja-JP"/>
            <a:t>にコードの整理を依頼：</a:t>
          </a:r>
          <a:endParaRPr kumimoji="1" lang="en-US" altLang="ja-JP" dirty="0"/>
        </a:p>
        <a:p>
          <a:r>
            <a:rPr kumimoji="1" lang="ja-JP"/>
            <a:t>１分程度</a:t>
          </a:r>
          <a:endParaRPr lang="en-US" dirty="0"/>
        </a:p>
      </dgm:t>
    </dgm:pt>
    <dgm:pt modelId="{18F20E4D-F0C4-40F1-AC81-131DA9DFA80B}" type="parTrans" cxnId="{FF898F95-C5E0-4349-BFE2-2AEF5B0ACA41}">
      <dgm:prSet/>
      <dgm:spPr/>
      <dgm:t>
        <a:bodyPr/>
        <a:lstStyle/>
        <a:p>
          <a:endParaRPr lang="en-US"/>
        </a:p>
      </dgm:t>
    </dgm:pt>
    <dgm:pt modelId="{835C19E7-19C8-4DD1-A2CE-E11BAA957D5B}" type="sibTrans" cxnId="{FF898F95-C5E0-4349-BFE2-2AEF5B0ACA41}">
      <dgm:prSet phldrT="10" phldr="0"/>
      <dgm:spPr/>
      <dgm:t>
        <a:bodyPr/>
        <a:lstStyle/>
        <a:p>
          <a:endParaRPr lang="en-US"/>
        </a:p>
      </dgm:t>
    </dgm:pt>
    <dgm:pt modelId="{18B25EC5-2725-1140-83A8-39FB205A6F62}" type="pres">
      <dgm:prSet presAssocID="{B610E0D3-E1EE-4A65-B444-380D52DB7196}" presName="Name0" presStyleCnt="0">
        <dgm:presLayoutVars>
          <dgm:dir/>
          <dgm:resizeHandles val="exact"/>
        </dgm:presLayoutVars>
      </dgm:prSet>
      <dgm:spPr/>
    </dgm:pt>
    <dgm:pt modelId="{96A8FEFD-723F-B243-85AA-1B6E722895D0}" type="pres">
      <dgm:prSet presAssocID="{A90E4C2F-2217-41C7-8292-FEDD10634C51}" presName="node" presStyleLbl="node1" presStyleIdx="0" presStyleCnt="10">
        <dgm:presLayoutVars>
          <dgm:bulletEnabled val="1"/>
        </dgm:presLayoutVars>
      </dgm:prSet>
      <dgm:spPr/>
    </dgm:pt>
    <dgm:pt modelId="{4E022237-F779-6E45-999F-D8088A89BBDF}" type="pres">
      <dgm:prSet presAssocID="{88968C9E-99A4-4DBC-80A8-5EAEA831AF14}" presName="sibTrans" presStyleLbl="sibTrans1D1" presStyleIdx="0" presStyleCnt="9"/>
      <dgm:spPr/>
    </dgm:pt>
    <dgm:pt modelId="{FCCEDCCA-E61B-AD4E-A761-20950F1F6F71}" type="pres">
      <dgm:prSet presAssocID="{88968C9E-99A4-4DBC-80A8-5EAEA831AF14}" presName="connectorText" presStyleLbl="sibTrans1D1" presStyleIdx="0" presStyleCnt="9"/>
      <dgm:spPr/>
    </dgm:pt>
    <dgm:pt modelId="{9C40BB36-4C7A-884A-92AA-E0330AFE4D96}" type="pres">
      <dgm:prSet presAssocID="{B1B93C65-44F0-4A68-900C-0EEDE1D82718}" presName="node" presStyleLbl="node1" presStyleIdx="1" presStyleCnt="10">
        <dgm:presLayoutVars>
          <dgm:bulletEnabled val="1"/>
        </dgm:presLayoutVars>
      </dgm:prSet>
      <dgm:spPr/>
    </dgm:pt>
    <dgm:pt modelId="{80243BE3-408B-2440-8C3B-13A326232306}" type="pres">
      <dgm:prSet presAssocID="{B9727398-F612-45E8-B6E8-7CC24EE03FDB}" presName="sibTrans" presStyleLbl="sibTrans1D1" presStyleIdx="1" presStyleCnt="9"/>
      <dgm:spPr/>
    </dgm:pt>
    <dgm:pt modelId="{89D01238-562D-9B4B-8366-E56FED920FAF}" type="pres">
      <dgm:prSet presAssocID="{B9727398-F612-45E8-B6E8-7CC24EE03FDB}" presName="connectorText" presStyleLbl="sibTrans1D1" presStyleIdx="1" presStyleCnt="9"/>
      <dgm:spPr/>
    </dgm:pt>
    <dgm:pt modelId="{420BB9D4-2E19-2B48-9E2F-D616D0D317A4}" type="pres">
      <dgm:prSet presAssocID="{FBA5ECC1-3E18-4434-8D36-CCE1C7A85B13}" presName="node" presStyleLbl="node1" presStyleIdx="2" presStyleCnt="10">
        <dgm:presLayoutVars>
          <dgm:bulletEnabled val="1"/>
        </dgm:presLayoutVars>
      </dgm:prSet>
      <dgm:spPr/>
    </dgm:pt>
    <dgm:pt modelId="{30EC5FA0-8A5A-B041-8409-B7A31907348F}" type="pres">
      <dgm:prSet presAssocID="{47EC978F-DF17-43C3-B162-40F9BC7CC65E}" presName="sibTrans" presStyleLbl="sibTrans1D1" presStyleIdx="2" presStyleCnt="9"/>
      <dgm:spPr/>
    </dgm:pt>
    <dgm:pt modelId="{11E63173-A513-E141-B1B0-5FC177F154BA}" type="pres">
      <dgm:prSet presAssocID="{47EC978F-DF17-43C3-B162-40F9BC7CC65E}" presName="connectorText" presStyleLbl="sibTrans1D1" presStyleIdx="2" presStyleCnt="9"/>
      <dgm:spPr/>
    </dgm:pt>
    <dgm:pt modelId="{7D61112B-277C-F749-94E7-531380405BD5}" type="pres">
      <dgm:prSet presAssocID="{F2568DA6-9655-4000-B9C7-74FD0B2B97F9}" presName="node" presStyleLbl="node1" presStyleIdx="3" presStyleCnt="10">
        <dgm:presLayoutVars>
          <dgm:bulletEnabled val="1"/>
        </dgm:presLayoutVars>
      </dgm:prSet>
      <dgm:spPr/>
    </dgm:pt>
    <dgm:pt modelId="{D767B368-261F-EC4A-B206-3563C2CF7AA9}" type="pres">
      <dgm:prSet presAssocID="{2FA45B46-252A-4F83-9F30-A64405B02CCA}" presName="sibTrans" presStyleLbl="sibTrans1D1" presStyleIdx="3" presStyleCnt="9"/>
      <dgm:spPr/>
    </dgm:pt>
    <dgm:pt modelId="{0C907D32-2996-5244-8258-F5B3BF09F506}" type="pres">
      <dgm:prSet presAssocID="{2FA45B46-252A-4F83-9F30-A64405B02CCA}" presName="connectorText" presStyleLbl="sibTrans1D1" presStyleIdx="3" presStyleCnt="9"/>
      <dgm:spPr/>
    </dgm:pt>
    <dgm:pt modelId="{10F8E672-6478-AA48-A592-A13C57394350}" type="pres">
      <dgm:prSet presAssocID="{97E743DD-3233-47F3-8BCF-1FBEEC58459F}" presName="node" presStyleLbl="node1" presStyleIdx="4" presStyleCnt="10">
        <dgm:presLayoutVars>
          <dgm:bulletEnabled val="1"/>
        </dgm:presLayoutVars>
      </dgm:prSet>
      <dgm:spPr/>
    </dgm:pt>
    <dgm:pt modelId="{052EB318-73E3-5E44-873F-45324C27A1A9}" type="pres">
      <dgm:prSet presAssocID="{C097453C-139D-46D7-830F-D0395419E66E}" presName="sibTrans" presStyleLbl="sibTrans1D1" presStyleIdx="4" presStyleCnt="9"/>
      <dgm:spPr/>
    </dgm:pt>
    <dgm:pt modelId="{D3340023-7C94-3842-8C9A-85F0863B6490}" type="pres">
      <dgm:prSet presAssocID="{C097453C-139D-46D7-830F-D0395419E66E}" presName="connectorText" presStyleLbl="sibTrans1D1" presStyleIdx="4" presStyleCnt="9"/>
      <dgm:spPr/>
    </dgm:pt>
    <dgm:pt modelId="{0792FD78-7DE7-2042-B6C2-773CBC370413}" type="pres">
      <dgm:prSet presAssocID="{F580FCF2-D002-4F8A-9793-A8C26CCD9D11}" presName="node" presStyleLbl="node1" presStyleIdx="5" presStyleCnt="10">
        <dgm:presLayoutVars>
          <dgm:bulletEnabled val="1"/>
        </dgm:presLayoutVars>
      </dgm:prSet>
      <dgm:spPr/>
    </dgm:pt>
    <dgm:pt modelId="{36A1F322-96F9-024D-90A5-C796A674B155}" type="pres">
      <dgm:prSet presAssocID="{63216229-F6E3-4D7F-9BFC-29829CB82F82}" presName="sibTrans" presStyleLbl="sibTrans1D1" presStyleIdx="5" presStyleCnt="9"/>
      <dgm:spPr/>
    </dgm:pt>
    <dgm:pt modelId="{4667E78F-6ACE-C244-8F41-826C600A9407}" type="pres">
      <dgm:prSet presAssocID="{63216229-F6E3-4D7F-9BFC-29829CB82F82}" presName="connectorText" presStyleLbl="sibTrans1D1" presStyleIdx="5" presStyleCnt="9"/>
      <dgm:spPr/>
    </dgm:pt>
    <dgm:pt modelId="{242EADA4-126C-0249-AE19-ECE1621846D6}" type="pres">
      <dgm:prSet presAssocID="{F075B373-70E9-484B-BD3E-E6AF3CBB3D0F}" presName="node" presStyleLbl="node1" presStyleIdx="6" presStyleCnt="10">
        <dgm:presLayoutVars>
          <dgm:bulletEnabled val="1"/>
        </dgm:presLayoutVars>
      </dgm:prSet>
      <dgm:spPr/>
    </dgm:pt>
    <dgm:pt modelId="{3559AE5E-A718-024A-BEC3-A7BDFC63FA78}" type="pres">
      <dgm:prSet presAssocID="{96FB1337-5851-4A8A-9325-D7989AE489D7}" presName="sibTrans" presStyleLbl="sibTrans1D1" presStyleIdx="6" presStyleCnt="9"/>
      <dgm:spPr/>
    </dgm:pt>
    <dgm:pt modelId="{FD54A8FF-2BF6-7B49-A22B-D8BE966D71D9}" type="pres">
      <dgm:prSet presAssocID="{96FB1337-5851-4A8A-9325-D7989AE489D7}" presName="connectorText" presStyleLbl="sibTrans1D1" presStyleIdx="6" presStyleCnt="9"/>
      <dgm:spPr/>
    </dgm:pt>
    <dgm:pt modelId="{7690EB0E-5506-EE42-B4A7-D4A8C41BCB86}" type="pres">
      <dgm:prSet presAssocID="{42A007F1-6692-424C-BE0E-78DF3D805F0A}" presName="node" presStyleLbl="node1" presStyleIdx="7" presStyleCnt="10">
        <dgm:presLayoutVars>
          <dgm:bulletEnabled val="1"/>
        </dgm:presLayoutVars>
      </dgm:prSet>
      <dgm:spPr/>
    </dgm:pt>
    <dgm:pt modelId="{D19C5FCE-21CA-8140-8B5E-F66F1E7EC29C}" type="pres">
      <dgm:prSet presAssocID="{1712FABD-4EF7-4268-A98E-8844B95C16AC}" presName="sibTrans" presStyleLbl="sibTrans1D1" presStyleIdx="7" presStyleCnt="9"/>
      <dgm:spPr/>
    </dgm:pt>
    <dgm:pt modelId="{761391CC-5A36-CE4E-A2DE-A45D5ABD5D2A}" type="pres">
      <dgm:prSet presAssocID="{1712FABD-4EF7-4268-A98E-8844B95C16AC}" presName="connectorText" presStyleLbl="sibTrans1D1" presStyleIdx="7" presStyleCnt="9"/>
      <dgm:spPr/>
    </dgm:pt>
    <dgm:pt modelId="{B8A76640-511A-4241-8B73-7DF7C71E990E}" type="pres">
      <dgm:prSet presAssocID="{7401EA25-7C50-4126-B3D4-8BAA893F198A}" presName="node" presStyleLbl="node1" presStyleIdx="8" presStyleCnt="10">
        <dgm:presLayoutVars>
          <dgm:bulletEnabled val="1"/>
        </dgm:presLayoutVars>
      </dgm:prSet>
      <dgm:spPr/>
    </dgm:pt>
    <dgm:pt modelId="{6D17067C-950D-9840-B22B-7FB84A79DF7D}" type="pres">
      <dgm:prSet presAssocID="{556519AD-B1AE-4583-83B1-6AD4596A4F00}" presName="sibTrans" presStyleLbl="sibTrans1D1" presStyleIdx="8" presStyleCnt="9"/>
      <dgm:spPr/>
    </dgm:pt>
    <dgm:pt modelId="{1C8E4142-2C99-014F-95CC-A163C5AD947F}" type="pres">
      <dgm:prSet presAssocID="{556519AD-B1AE-4583-83B1-6AD4596A4F00}" presName="connectorText" presStyleLbl="sibTrans1D1" presStyleIdx="8" presStyleCnt="9"/>
      <dgm:spPr/>
    </dgm:pt>
    <dgm:pt modelId="{43B930B2-E81A-7C40-B26E-69A2531FFBF4}" type="pres">
      <dgm:prSet presAssocID="{146FD8BC-88F1-4486-848B-8A2DDABAC29A}" presName="node" presStyleLbl="node1" presStyleIdx="9" presStyleCnt="10">
        <dgm:presLayoutVars>
          <dgm:bulletEnabled val="1"/>
        </dgm:presLayoutVars>
      </dgm:prSet>
      <dgm:spPr/>
    </dgm:pt>
  </dgm:ptLst>
  <dgm:cxnLst>
    <dgm:cxn modelId="{3C3E6402-D401-42F4-B729-980442821BAE}" srcId="{B610E0D3-E1EE-4A65-B444-380D52DB7196}" destId="{F2568DA6-9655-4000-B9C7-74FD0B2B97F9}" srcOrd="3" destOrd="0" parTransId="{7F09FF33-336F-4D7B-AD47-E348AA8B2CB4}" sibTransId="{2FA45B46-252A-4F83-9F30-A64405B02CCA}"/>
    <dgm:cxn modelId="{29CD0C07-BA2F-0F45-989D-C9C63CD4FC1E}" type="presOf" srcId="{88968C9E-99A4-4DBC-80A8-5EAEA831AF14}" destId="{4E022237-F779-6E45-999F-D8088A89BBDF}" srcOrd="0" destOrd="0" presId="urn:microsoft.com/office/officeart/2016/7/layout/RepeatingBendingProcessNew"/>
    <dgm:cxn modelId="{179BF717-69F7-ED4A-9F72-A188CF9EA26D}" type="presOf" srcId="{42A007F1-6692-424C-BE0E-78DF3D805F0A}" destId="{7690EB0E-5506-EE42-B4A7-D4A8C41BCB86}" srcOrd="0" destOrd="0" presId="urn:microsoft.com/office/officeart/2016/7/layout/RepeatingBendingProcessNew"/>
    <dgm:cxn modelId="{DAFED523-EA32-4C4F-9F85-8FD7C57FD489}" srcId="{B610E0D3-E1EE-4A65-B444-380D52DB7196}" destId="{FBA5ECC1-3E18-4434-8D36-CCE1C7A85B13}" srcOrd="2" destOrd="0" parTransId="{0443238B-7118-49DE-9887-A94446AB944D}" sibTransId="{47EC978F-DF17-43C3-B162-40F9BC7CC65E}"/>
    <dgm:cxn modelId="{E6C3C12A-47F0-446F-9604-9B91914F1255}" srcId="{B610E0D3-E1EE-4A65-B444-380D52DB7196}" destId="{F580FCF2-D002-4F8A-9793-A8C26CCD9D11}" srcOrd="5" destOrd="0" parTransId="{2DD165E8-414F-4652-ACCA-0BF1F9C0285A}" sibTransId="{63216229-F6E3-4D7F-9BFC-29829CB82F82}"/>
    <dgm:cxn modelId="{FAB3D12A-5013-A34D-A32A-6BD62B45E90D}" type="presOf" srcId="{B9727398-F612-45E8-B6E8-7CC24EE03FDB}" destId="{89D01238-562D-9B4B-8366-E56FED920FAF}" srcOrd="1" destOrd="0" presId="urn:microsoft.com/office/officeart/2016/7/layout/RepeatingBendingProcessNew"/>
    <dgm:cxn modelId="{01DD3838-0640-0A41-B655-FD9A2F29AEF7}" type="presOf" srcId="{FBA5ECC1-3E18-4434-8D36-CCE1C7A85B13}" destId="{420BB9D4-2E19-2B48-9E2F-D616D0D317A4}" srcOrd="0" destOrd="0" presId="urn:microsoft.com/office/officeart/2016/7/layout/RepeatingBendingProcessNew"/>
    <dgm:cxn modelId="{02E68938-301A-8F44-9E0D-0A0EED21E25B}" type="presOf" srcId="{88968C9E-99A4-4DBC-80A8-5EAEA831AF14}" destId="{FCCEDCCA-E61B-AD4E-A761-20950F1F6F71}" srcOrd="1" destOrd="0" presId="urn:microsoft.com/office/officeart/2016/7/layout/RepeatingBendingProcessNew"/>
    <dgm:cxn modelId="{AF95424C-9D38-B747-B3EC-913858B30150}" type="presOf" srcId="{96FB1337-5851-4A8A-9325-D7989AE489D7}" destId="{3559AE5E-A718-024A-BEC3-A7BDFC63FA78}" srcOrd="0" destOrd="0" presId="urn:microsoft.com/office/officeart/2016/7/layout/RepeatingBendingProcessNew"/>
    <dgm:cxn modelId="{61334357-4EE7-374C-AF0C-45AE9E8CAD1F}" type="presOf" srcId="{63216229-F6E3-4D7F-9BFC-29829CB82F82}" destId="{36A1F322-96F9-024D-90A5-C796A674B155}" srcOrd="0" destOrd="0" presId="urn:microsoft.com/office/officeart/2016/7/layout/RepeatingBendingProcessNew"/>
    <dgm:cxn modelId="{B8422C67-598F-EF49-8306-9D238630A33F}" type="presOf" srcId="{B610E0D3-E1EE-4A65-B444-380D52DB7196}" destId="{18B25EC5-2725-1140-83A8-39FB205A6F62}" srcOrd="0" destOrd="0" presId="urn:microsoft.com/office/officeart/2016/7/layout/RepeatingBendingProcessNew"/>
    <dgm:cxn modelId="{76A45A72-FABC-3846-ADA7-1C89A8CBB9BC}" type="presOf" srcId="{7401EA25-7C50-4126-B3D4-8BAA893F198A}" destId="{B8A76640-511A-4241-8B73-7DF7C71E990E}" srcOrd="0" destOrd="0" presId="urn:microsoft.com/office/officeart/2016/7/layout/RepeatingBendingProcessNew"/>
    <dgm:cxn modelId="{7F313D81-B31B-3343-9BB2-037AB22A3A2E}" type="presOf" srcId="{47EC978F-DF17-43C3-B162-40F9BC7CC65E}" destId="{30EC5FA0-8A5A-B041-8409-B7A31907348F}" srcOrd="0" destOrd="0" presId="urn:microsoft.com/office/officeart/2016/7/layout/RepeatingBendingProcessNew"/>
    <dgm:cxn modelId="{BEB6B884-938A-48C9-AAE6-9DF2B7E4FB16}" srcId="{B610E0D3-E1EE-4A65-B444-380D52DB7196}" destId="{F075B373-70E9-484B-BD3E-E6AF3CBB3D0F}" srcOrd="6" destOrd="0" parTransId="{A9997852-4DB5-4A24-B87C-8231F95EF4E7}" sibTransId="{96FB1337-5851-4A8A-9325-D7989AE489D7}"/>
    <dgm:cxn modelId="{D80A7986-B83C-4FCD-A7D2-BD4875A7034A}" srcId="{B610E0D3-E1EE-4A65-B444-380D52DB7196}" destId="{97E743DD-3233-47F3-8BCF-1FBEEC58459F}" srcOrd="4" destOrd="0" parTransId="{87B26BCE-720F-4A8B-B5C9-E28FD6000C3F}" sibTransId="{C097453C-139D-46D7-830F-D0395419E66E}"/>
    <dgm:cxn modelId="{ED05068A-536E-964D-99D3-C566A745EE9E}" type="presOf" srcId="{97E743DD-3233-47F3-8BCF-1FBEEC58459F}" destId="{10F8E672-6478-AA48-A592-A13C57394350}" srcOrd="0" destOrd="0" presId="urn:microsoft.com/office/officeart/2016/7/layout/RepeatingBendingProcessNew"/>
    <dgm:cxn modelId="{CE79108C-381C-B14B-9018-D3BE431E3598}" type="presOf" srcId="{B9727398-F612-45E8-B6E8-7CC24EE03FDB}" destId="{80243BE3-408B-2440-8C3B-13A326232306}" srcOrd="0" destOrd="0" presId="urn:microsoft.com/office/officeart/2016/7/layout/RepeatingBendingProcessNew"/>
    <dgm:cxn modelId="{FF898F95-C5E0-4349-BFE2-2AEF5B0ACA41}" srcId="{B610E0D3-E1EE-4A65-B444-380D52DB7196}" destId="{146FD8BC-88F1-4486-848B-8A2DDABAC29A}" srcOrd="9" destOrd="0" parTransId="{18F20E4D-F0C4-40F1-AC81-131DA9DFA80B}" sibTransId="{835C19E7-19C8-4DD1-A2CE-E11BAA957D5B}"/>
    <dgm:cxn modelId="{79440B96-DD22-6248-B11D-BC3F5E9C5B5D}" type="presOf" srcId="{556519AD-B1AE-4583-83B1-6AD4596A4F00}" destId="{6D17067C-950D-9840-B22B-7FB84A79DF7D}" srcOrd="0" destOrd="0" presId="urn:microsoft.com/office/officeart/2016/7/layout/RepeatingBendingProcessNew"/>
    <dgm:cxn modelId="{89811398-00B9-0A44-9643-A7062032C1BA}" type="presOf" srcId="{A90E4C2F-2217-41C7-8292-FEDD10634C51}" destId="{96A8FEFD-723F-B243-85AA-1B6E722895D0}" srcOrd="0" destOrd="0" presId="urn:microsoft.com/office/officeart/2016/7/layout/RepeatingBendingProcessNew"/>
    <dgm:cxn modelId="{CD1DC49B-E3A8-4D38-8703-CCDC15115AA9}" srcId="{B610E0D3-E1EE-4A65-B444-380D52DB7196}" destId="{B1B93C65-44F0-4A68-900C-0EEDE1D82718}" srcOrd="1" destOrd="0" parTransId="{59559264-85A3-4371-B4EA-D6D3E927221B}" sibTransId="{B9727398-F612-45E8-B6E8-7CC24EE03FDB}"/>
    <dgm:cxn modelId="{2EBE5B9D-2596-C840-9E36-6F7C933AE99D}" type="presOf" srcId="{F580FCF2-D002-4F8A-9793-A8C26CCD9D11}" destId="{0792FD78-7DE7-2042-B6C2-773CBC370413}" srcOrd="0" destOrd="0" presId="urn:microsoft.com/office/officeart/2016/7/layout/RepeatingBendingProcessNew"/>
    <dgm:cxn modelId="{3A58CBA0-3514-EA41-B7F7-41C7BB41DA4E}" type="presOf" srcId="{96FB1337-5851-4A8A-9325-D7989AE489D7}" destId="{FD54A8FF-2BF6-7B49-A22B-D8BE966D71D9}" srcOrd="1" destOrd="0" presId="urn:microsoft.com/office/officeart/2016/7/layout/RepeatingBendingProcessNew"/>
    <dgm:cxn modelId="{9E83E6A7-4941-43C6-9023-D79F94E0850E}" srcId="{B610E0D3-E1EE-4A65-B444-380D52DB7196}" destId="{7401EA25-7C50-4126-B3D4-8BAA893F198A}" srcOrd="8" destOrd="0" parTransId="{FB82EF23-3FFC-4349-82B1-E207B0CA75BC}" sibTransId="{556519AD-B1AE-4583-83B1-6AD4596A4F00}"/>
    <dgm:cxn modelId="{0A6E63A8-CC77-8A41-B18A-F2FF31315D65}" type="presOf" srcId="{1712FABD-4EF7-4268-A98E-8844B95C16AC}" destId="{761391CC-5A36-CE4E-A2DE-A45D5ABD5D2A}" srcOrd="1" destOrd="0" presId="urn:microsoft.com/office/officeart/2016/7/layout/RepeatingBendingProcessNew"/>
    <dgm:cxn modelId="{216E31A9-72AD-B240-943C-9F39CCF51F5C}" type="presOf" srcId="{C097453C-139D-46D7-830F-D0395419E66E}" destId="{D3340023-7C94-3842-8C9A-85F0863B6490}" srcOrd="1" destOrd="0" presId="urn:microsoft.com/office/officeart/2016/7/layout/RepeatingBendingProcessNew"/>
    <dgm:cxn modelId="{B00243AB-0B01-624F-B646-9496BF5865B3}" type="presOf" srcId="{47EC978F-DF17-43C3-B162-40F9BC7CC65E}" destId="{11E63173-A513-E141-B1B0-5FC177F154BA}" srcOrd="1" destOrd="0" presId="urn:microsoft.com/office/officeart/2016/7/layout/RepeatingBendingProcessNew"/>
    <dgm:cxn modelId="{DEB8A3B2-2D4E-3744-B6D9-79D50FC1B610}" type="presOf" srcId="{F2568DA6-9655-4000-B9C7-74FD0B2B97F9}" destId="{7D61112B-277C-F749-94E7-531380405BD5}" srcOrd="0" destOrd="0" presId="urn:microsoft.com/office/officeart/2016/7/layout/RepeatingBendingProcessNew"/>
    <dgm:cxn modelId="{0B9981B7-819A-485F-9B66-02E108CDEB91}" srcId="{B610E0D3-E1EE-4A65-B444-380D52DB7196}" destId="{A90E4C2F-2217-41C7-8292-FEDD10634C51}" srcOrd="0" destOrd="0" parTransId="{BDB959BA-0CC8-47E4-8D19-F605981BB6A5}" sibTransId="{88968C9E-99A4-4DBC-80A8-5EAEA831AF14}"/>
    <dgm:cxn modelId="{313FB4C8-103E-7A4A-AAF9-A8BCA086F4E4}" type="presOf" srcId="{2FA45B46-252A-4F83-9F30-A64405B02CCA}" destId="{D767B368-261F-EC4A-B206-3563C2CF7AA9}" srcOrd="0" destOrd="0" presId="urn:microsoft.com/office/officeart/2016/7/layout/RepeatingBendingProcessNew"/>
    <dgm:cxn modelId="{D37BFCCC-D6B5-284D-A242-F25DD18BC4A3}" type="presOf" srcId="{1712FABD-4EF7-4268-A98E-8844B95C16AC}" destId="{D19C5FCE-21CA-8140-8B5E-F66F1E7EC29C}" srcOrd="0" destOrd="0" presId="urn:microsoft.com/office/officeart/2016/7/layout/RepeatingBendingProcessNew"/>
    <dgm:cxn modelId="{3F17A0D1-3A39-FF44-A075-C8E76F398BD2}" type="presOf" srcId="{146FD8BC-88F1-4486-848B-8A2DDABAC29A}" destId="{43B930B2-E81A-7C40-B26E-69A2531FFBF4}" srcOrd="0" destOrd="0" presId="urn:microsoft.com/office/officeart/2016/7/layout/RepeatingBendingProcessNew"/>
    <dgm:cxn modelId="{8FBF55D9-5E59-F240-B564-F1C5B5C2CB58}" type="presOf" srcId="{C097453C-139D-46D7-830F-D0395419E66E}" destId="{052EB318-73E3-5E44-873F-45324C27A1A9}" srcOrd="0" destOrd="0" presId="urn:microsoft.com/office/officeart/2016/7/layout/RepeatingBendingProcessNew"/>
    <dgm:cxn modelId="{4A5E23DA-C8D6-BB4D-BA3A-C6A3EFA17999}" type="presOf" srcId="{B1B93C65-44F0-4A68-900C-0EEDE1D82718}" destId="{9C40BB36-4C7A-884A-92AA-E0330AFE4D96}" srcOrd="0" destOrd="0" presId="urn:microsoft.com/office/officeart/2016/7/layout/RepeatingBendingProcessNew"/>
    <dgm:cxn modelId="{8BC7D7E9-2D6A-3B48-BE44-28600EEF8AAA}" type="presOf" srcId="{2FA45B46-252A-4F83-9F30-A64405B02CCA}" destId="{0C907D32-2996-5244-8258-F5B3BF09F506}" srcOrd="1" destOrd="0" presId="urn:microsoft.com/office/officeart/2016/7/layout/RepeatingBendingProcessNew"/>
    <dgm:cxn modelId="{26A494EF-FB68-A546-BD42-903F99F2287F}" type="presOf" srcId="{556519AD-B1AE-4583-83B1-6AD4596A4F00}" destId="{1C8E4142-2C99-014F-95CC-A163C5AD947F}" srcOrd="1" destOrd="0" presId="urn:microsoft.com/office/officeart/2016/7/layout/RepeatingBendingProcessNew"/>
    <dgm:cxn modelId="{8737ACF0-234C-B549-8E40-04F8A3B044BD}" type="presOf" srcId="{F075B373-70E9-484B-BD3E-E6AF3CBB3D0F}" destId="{242EADA4-126C-0249-AE19-ECE1621846D6}" srcOrd="0" destOrd="0" presId="urn:microsoft.com/office/officeart/2016/7/layout/RepeatingBendingProcessNew"/>
    <dgm:cxn modelId="{054967F2-2874-4F3A-A497-639E5CC9BC66}" srcId="{B610E0D3-E1EE-4A65-B444-380D52DB7196}" destId="{42A007F1-6692-424C-BE0E-78DF3D805F0A}" srcOrd="7" destOrd="0" parTransId="{DC89A991-5ADC-4BB9-9A19-E1CB731AA7D2}" sibTransId="{1712FABD-4EF7-4268-A98E-8844B95C16AC}"/>
    <dgm:cxn modelId="{178867FB-EEAD-1144-AB72-450D1F1300EA}" type="presOf" srcId="{63216229-F6E3-4D7F-9BFC-29829CB82F82}" destId="{4667E78F-6ACE-C244-8F41-826C600A9407}" srcOrd="1" destOrd="0" presId="urn:microsoft.com/office/officeart/2016/7/layout/RepeatingBendingProcessNew"/>
    <dgm:cxn modelId="{20B8F8CE-7C00-9749-B4E4-64478BE6FF3E}" type="presParOf" srcId="{18B25EC5-2725-1140-83A8-39FB205A6F62}" destId="{96A8FEFD-723F-B243-85AA-1B6E722895D0}" srcOrd="0" destOrd="0" presId="urn:microsoft.com/office/officeart/2016/7/layout/RepeatingBendingProcessNew"/>
    <dgm:cxn modelId="{57FCA70E-CC3D-D545-9FB4-8D3753AF651A}" type="presParOf" srcId="{18B25EC5-2725-1140-83A8-39FB205A6F62}" destId="{4E022237-F779-6E45-999F-D8088A89BBDF}" srcOrd="1" destOrd="0" presId="urn:microsoft.com/office/officeart/2016/7/layout/RepeatingBendingProcessNew"/>
    <dgm:cxn modelId="{40928698-756E-0741-ACA2-62F9A2353B2F}" type="presParOf" srcId="{4E022237-F779-6E45-999F-D8088A89BBDF}" destId="{FCCEDCCA-E61B-AD4E-A761-20950F1F6F71}" srcOrd="0" destOrd="0" presId="urn:microsoft.com/office/officeart/2016/7/layout/RepeatingBendingProcessNew"/>
    <dgm:cxn modelId="{4674489A-D5D0-0B4A-A1D1-850D2DB5C916}" type="presParOf" srcId="{18B25EC5-2725-1140-83A8-39FB205A6F62}" destId="{9C40BB36-4C7A-884A-92AA-E0330AFE4D96}" srcOrd="2" destOrd="0" presId="urn:microsoft.com/office/officeart/2016/7/layout/RepeatingBendingProcessNew"/>
    <dgm:cxn modelId="{7DC8E6D6-91C3-E443-B09E-6532054267C0}" type="presParOf" srcId="{18B25EC5-2725-1140-83A8-39FB205A6F62}" destId="{80243BE3-408B-2440-8C3B-13A326232306}" srcOrd="3" destOrd="0" presId="urn:microsoft.com/office/officeart/2016/7/layout/RepeatingBendingProcessNew"/>
    <dgm:cxn modelId="{3F7F5DC8-C618-9840-B2EB-7B7DD45EC9FD}" type="presParOf" srcId="{80243BE3-408B-2440-8C3B-13A326232306}" destId="{89D01238-562D-9B4B-8366-E56FED920FAF}" srcOrd="0" destOrd="0" presId="urn:microsoft.com/office/officeart/2016/7/layout/RepeatingBendingProcessNew"/>
    <dgm:cxn modelId="{385FDB08-0D0A-184E-AB1A-560284A90121}" type="presParOf" srcId="{18B25EC5-2725-1140-83A8-39FB205A6F62}" destId="{420BB9D4-2E19-2B48-9E2F-D616D0D317A4}" srcOrd="4" destOrd="0" presId="urn:microsoft.com/office/officeart/2016/7/layout/RepeatingBendingProcessNew"/>
    <dgm:cxn modelId="{E3D29DBE-2AF7-874A-BFAA-6D620C4898DD}" type="presParOf" srcId="{18B25EC5-2725-1140-83A8-39FB205A6F62}" destId="{30EC5FA0-8A5A-B041-8409-B7A31907348F}" srcOrd="5" destOrd="0" presId="urn:microsoft.com/office/officeart/2016/7/layout/RepeatingBendingProcessNew"/>
    <dgm:cxn modelId="{6C218432-D086-0342-835B-17220ADED2F4}" type="presParOf" srcId="{30EC5FA0-8A5A-B041-8409-B7A31907348F}" destId="{11E63173-A513-E141-B1B0-5FC177F154BA}" srcOrd="0" destOrd="0" presId="urn:microsoft.com/office/officeart/2016/7/layout/RepeatingBendingProcessNew"/>
    <dgm:cxn modelId="{D6DAE2D0-2243-BD46-BEFD-722AF9726796}" type="presParOf" srcId="{18B25EC5-2725-1140-83A8-39FB205A6F62}" destId="{7D61112B-277C-F749-94E7-531380405BD5}" srcOrd="6" destOrd="0" presId="urn:microsoft.com/office/officeart/2016/7/layout/RepeatingBendingProcessNew"/>
    <dgm:cxn modelId="{0E549167-01EA-C840-8616-BA7D048C0D52}" type="presParOf" srcId="{18B25EC5-2725-1140-83A8-39FB205A6F62}" destId="{D767B368-261F-EC4A-B206-3563C2CF7AA9}" srcOrd="7" destOrd="0" presId="urn:microsoft.com/office/officeart/2016/7/layout/RepeatingBendingProcessNew"/>
    <dgm:cxn modelId="{56FA66A7-49D0-CF4A-A990-62F6C4532303}" type="presParOf" srcId="{D767B368-261F-EC4A-B206-3563C2CF7AA9}" destId="{0C907D32-2996-5244-8258-F5B3BF09F506}" srcOrd="0" destOrd="0" presId="urn:microsoft.com/office/officeart/2016/7/layout/RepeatingBendingProcessNew"/>
    <dgm:cxn modelId="{CC523F5F-877C-AE45-9DCB-1637BF2845E3}" type="presParOf" srcId="{18B25EC5-2725-1140-83A8-39FB205A6F62}" destId="{10F8E672-6478-AA48-A592-A13C57394350}" srcOrd="8" destOrd="0" presId="urn:microsoft.com/office/officeart/2016/7/layout/RepeatingBendingProcessNew"/>
    <dgm:cxn modelId="{0A05A660-91C3-6747-899B-A2210265F5FE}" type="presParOf" srcId="{18B25EC5-2725-1140-83A8-39FB205A6F62}" destId="{052EB318-73E3-5E44-873F-45324C27A1A9}" srcOrd="9" destOrd="0" presId="urn:microsoft.com/office/officeart/2016/7/layout/RepeatingBendingProcessNew"/>
    <dgm:cxn modelId="{A4902086-225E-FB4E-85D6-7E69C1E2A365}" type="presParOf" srcId="{052EB318-73E3-5E44-873F-45324C27A1A9}" destId="{D3340023-7C94-3842-8C9A-85F0863B6490}" srcOrd="0" destOrd="0" presId="urn:microsoft.com/office/officeart/2016/7/layout/RepeatingBendingProcessNew"/>
    <dgm:cxn modelId="{8E5D53F2-5185-5447-B274-1052CB0D6650}" type="presParOf" srcId="{18B25EC5-2725-1140-83A8-39FB205A6F62}" destId="{0792FD78-7DE7-2042-B6C2-773CBC370413}" srcOrd="10" destOrd="0" presId="urn:microsoft.com/office/officeart/2016/7/layout/RepeatingBendingProcessNew"/>
    <dgm:cxn modelId="{4D46D67E-83C7-E540-9231-25401682E612}" type="presParOf" srcId="{18B25EC5-2725-1140-83A8-39FB205A6F62}" destId="{36A1F322-96F9-024D-90A5-C796A674B155}" srcOrd="11" destOrd="0" presId="urn:microsoft.com/office/officeart/2016/7/layout/RepeatingBendingProcessNew"/>
    <dgm:cxn modelId="{7EBA744C-943F-8B4A-A703-6C34DB09E486}" type="presParOf" srcId="{36A1F322-96F9-024D-90A5-C796A674B155}" destId="{4667E78F-6ACE-C244-8F41-826C600A9407}" srcOrd="0" destOrd="0" presId="urn:microsoft.com/office/officeart/2016/7/layout/RepeatingBendingProcessNew"/>
    <dgm:cxn modelId="{303DC2DB-6582-DD41-9C70-801B733B6FA1}" type="presParOf" srcId="{18B25EC5-2725-1140-83A8-39FB205A6F62}" destId="{242EADA4-126C-0249-AE19-ECE1621846D6}" srcOrd="12" destOrd="0" presId="urn:microsoft.com/office/officeart/2016/7/layout/RepeatingBendingProcessNew"/>
    <dgm:cxn modelId="{54BB5D87-FCA5-004A-BE7A-B80DA09AA48D}" type="presParOf" srcId="{18B25EC5-2725-1140-83A8-39FB205A6F62}" destId="{3559AE5E-A718-024A-BEC3-A7BDFC63FA78}" srcOrd="13" destOrd="0" presId="urn:microsoft.com/office/officeart/2016/7/layout/RepeatingBendingProcessNew"/>
    <dgm:cxn modelId="{D330E9A7-F95E-A042-8477-905711DF7B98}" type="presParOf" srcId="{3559AE5E-A718-024A-BEC3-A7BDFC63FA78}" destId="{FD54A8FF-2BF6-7B49-A22B-D8BE966D71D9}" srcOrd="0" destOrd="0" presId="urn:microsoft.com/office/officeart/2016/7/layout/RepeatingBendingProcessNew"/>
    <dgm:cxn modelId="{C745E66D-662B-1245-9D8B-0AE40FE5CE32}" type="presParOf" srcId="{18B25EC5-2725-1140-83A8-39FB205A6F62}" destId="{7690EB0E-5506-EE42-B4A7-D4A8C41BCB86}" srcOrd="14" destOrd="0" presId="urn:microsoft.com/office/officeart/2016/7/layout/RepeatingBendingProcessNew"/>
    <dgm:cxn modelId="{FB4E5318-CDB8-2C4A-91FD-6E66FC6C586F}" type="presParOf" srcId="{18B25EC5-2725-1140-83A8-39FB205A6F62}" destId="{D19C5FCE-21CA-8140-8B5E-F66F1E7EC29C}" srcOrd="15" destOrd="0" presId="urn:microsoft.com/office/officeart/2016/7/layout/RepeatingBendingProcessNew"/>
    <dgm:cxn modelId="{C7C37F1C-C7EE-DA4D-9F4F-D77C3DCC402A}" type="presParOf" srcId="{D19C5FCE-21CA-8140-8B5E-F66F1E7EC29C}" destId="{761391CC-5A36-CE4E-A2DE-A45D5ABD5D2A}" srcOrd="0" destOrd="0" presId="urn:microsoft.com/office/officeart/2016/7/layout/RepeatingBendingProcessNew"/>
    <dgm:cxn modelId="{C1B68E31-9A90-8443-B2AC-1F6FDC486BB9}" type="presParOf" srcId="{18B25EC5-2725-1140-83A8-39FB205A6F62}" destId="{B8A76640-511A-4241-8B73-7DF7C71E990E}" srcOrd="16" destOrd="0" presId="urn:microsoft.com/office/officeart/2016/7/layout/RepeatingBendingProcessNew"/>
    <dgm:cxn modelId="{4B6760E8-4740-EF45-A35E-B070065CDBD8}" type="presParOf" srcId="{18B25EC5-2725-1140-83A8-39FB205A6F62}" destId="{6D17067C-950D-9840-B22B-7FB84A79DF7D}" srcOrd="17" destOrd="0" presId="urn:microsoft.com/office/officeart/2016/7/layout/RepeatingBendingProcessNew"/>
    <dgm:cxn modelId="{25FC4829-4617-1040-A173-AE472338BD50}" type="presParOf" srcId="{6D17067C-950D-9840-B22B-7FB84A79DF7D}" destId="{1C8E4142-2C99-014F-95CC-A163C5AD947F}" srcOrd="0" destOrd="0" presId="urn:microsoft.com/office/officeart/2016/7/layout/RepeatingBendingProcessNew"/>
    <dgm:cxn modelId="{859C6AF3-DD7A-9146-8423-5DD1143D903D}" type="presParOf" srcId="{18B25EC5-2725-1140-83A8-39FB205A6F62}" destId="{43B930B2-E81A-7C40-B26E-69A2531FFBF4}" srcOrd="18" destOrd="0" presId="urn:microsoft.com/office/officeart/2016/7/layout/RepeatingBendingProcessNew"/>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B0131-2B81-4651-B452-73E0C57F62E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7DFC979-CB6C-426D-A9F6-604FE68C3B0C}">
      <dgm:prSet/>
      <dgm:spPr/>
      <dgm:t>
        <a:bodyPr/>
        <a:lstStyle/>
        <a:p>
          <a:r>
            <a:rPr kumimoji="1" lang="ja-JP"/>
            <a:t>開発条件：アジャイル開発・単独作業</a:t>
          </a:r>
          <a:endParaRPr lang="en-US"/>
        </a:p>
      </dgm:t>
    </dgm:pt>
    <dgm:pt modelId="{40D826F3-1E2D-48F7-B9D4-CE5C1CE73796}" type="parTrans" cxnId="{67227983-33A3-45B0-9037-888EBEB86523}">
      <dgm:prSet/>
      <dgm:spPr/>
      <dgm:t>
        <a:bodyPr/>
        <a:lstStyle/>
        <a:p>
          <a:endParaRPr lang="en-US"/>
        </a:p>
      </dgm:t>
    </dgm:pt>
    <dgm:pt modelId="{A07D88CD-641A-44D9-AC57-F402D5E39C20}" type="sibTrans" cxnId="{67227983-33A3-45B0-9037-888EBEB86523}">
      <dgm:prSet/>
      <dgm:spPr/>
      <dgm:t>
        <a:bodyPr/>
        <a:lstStyle/>
        <a:p>
          <a:endParaRPr lang="en-US"/>
        </a:p>
      </dgm:t>
    </dgm:pt>
    <dgm:pt modelId="{149E0C9C-5A37-445B-84B4-595E0B95081C}">
      <dgm:prSet/>
      <dgm:spPr/>
      <dgm:t>
        <a:bodyPr/>
        <a:lstStyle/>
        <a:p>
          <a:r>
            <a:rPr kumimoji="1" lang="ja-JP"/>
            <a:t>開発言語：</a:t>
          </a:r>
          <a:r>
            <a:rPr kumimoji="1" lang="en-US" dirty="0"/>
            <a:t>VBA</a:t>
          </a:r>
          <a:r>
            <a:rPr kumimoji="1" lang="ja-JP"/>
            <a:t>（フロントサイドのみコーディング）</a:t>
          </a:r>
          <a:endParaRPr lang="en-US" dirty="0"/>
        </a:p>
      </dgm:t>
    </dgm:pt>
    <dgm:pt modelId="{DDE01411-CB63-44EF-8BBB-12CBC8796BDF}" type="parTrans" cxnId="{BFCD273B-CE9B-48F5-B79A-A96BAD82F5D9}">
      <dgm:prSet/>
      <dgm:spPr/>
      <dgm:t>
        <a:bodyPr/>
        <a:lstStyle/>
        <a:p>
          <a:endParaRPr lang="en-US"/>
        </a:p>
      </dgm:t>
    </dgm:pt>
    <dgm:pt modelId="{C98C28A2-4828-4E62-94AF-1691544A0FDE}" type="sibTrans" cxnId="{BFCD273B-CE9B-48F5-B79A-A96BAD82F5D9}">
      <dgm:prSet/>
      <dgm:spPr/>
      <dgm:t>
        <a:bodyPr/>
        <a:lstStyle/>
        <a:p>
          <a:endParaRPr lang="en-US"/>
        </a:p>
      </dgm:t>
    </dgm:pt>
    <dgm:pt modelId="{50F32F63-1CF7-4E5C-8994-76E4D3DCE5FA}">
      <dgm:prSet/>
      <dgm:spPr/>
      <dgm:t>
        <a:bodyPr/>
        <a:lstStyle/>
        <a:p>
          <a:r>
            <a:rPr kumimoji="1" lang="ja-JP"/>
            <a:t>基本コード作成時間：７２時間程度</a:t>
          </a:r>
          <a:endParaRPr lang="en-US"/>
        </a:p>
      </dgm:t>
    </dgm:pt>
    <dgm:pt modelId="{4FD26373-A0E7-4F06-8D88-3660CBE896EE}" type="parTrans" cxnId="{39342587-92AD-44EB-908F-A56B59E3F6C6}">
      <dgm:prSet/>
      <dgm:spPr/>
      <dgm:t>
        <a:bodyPr/>
        <a:lstStyle/>
        <a:p>
          <a:endParaRPr lang="en-US"/>
        </a:p>
      </dgm:t>
    </dgm:pt>
    <dgm:pt modelId="{AECDECC3-0167-487C-9747-85E562978134}" type="sibTrans" cxnId="{39342587-92AD-44EB-908F-A56B59E3F6C6}">
      <dgm:prSet/>
      <dgm:spPr/>
      <dgm:t>
        <a:bodyPr/>
        <a:lstStyle/>
        <a:p>
          <a:endParaRPr lang="en-US"/>
        </a:p>
      </dgm:t>
    </dgm:pt>
    <dgm:pt modelId="{E77D666B-0846-4E2B-98F0-E47E06A0945A}">
      <dgm:prSet/>
      <dgm:spPr/>
      <dgm:t>
        <a:bodyPr/>
        <a:lstStyle/>
        <a:p>
          <a:r>
            <a:rPr lang="ja-JP"/>
            <a:t>デバッグ作業期間：半年程度</a:t>
          </a:r>
          <a:endParaRPr lang="en-US"/>
        </a:p>
      </dgm:t>
    </dgm:pt>
    <dgm:pt modelId="{5F1A7AFC-60F0-423C-8A0D-9385138B4F0E}" type="parTrans" cxnId="{45FB7DF1-DC50-49D2-823E-B22CE1F4298C}">
      <dgm:prSet/>
      <dgm:spPr/>
      <dgm:t>
        <a:bodyPr/>
        <a:lstStyle/>
        <a:p>
          <a:endParaRPr lang="en-US"/>
        </a:p>
      </dgm:t>
    </dgm:pt>
    <dgm:pt modelId="{C5B0F300-CBD1-4915-99BA-402062963ADB}" type="sibTrans" cxnId="{45FB7DF1-DC50-49D2-823E-B22CE1F4298C}">
      <dgm:prSet/>
      <dgm:spPr/>
      <dgm:t>
        <a:bodyPr/>
        <a:lstStyle/>
        <a:p>
          <a:endParaRPr lang="en-US"/>
        </a:p>
      </dgm:t>
    </dgm:pt>
    <dgm:pt modelId="{E34050B1-AA65-421B-9416-4ECD25AE661B}">
      <dgm:prSet/>
      <dgm:spPr/>
      <dgm:t>
        <a:bodyPr/>
        <a:lstStyle/>
        <a:p>
          <a:r>
            <a:rPr kumimoji="1" lang="ja-JP"/>
            <a:t>生成</a:t>
          </a:r>
          <a:r>
            <a:rPr kumimoji="1" lang="en-US"/>
            <a:t>AI</a:t>
          </a:r>
          <a:r>
            <a:rPr kumimoji="1" lang="ja-JP"/>
            <a:t>によるコードの最適化→</a:t>
          </a:r>
          <a:r>
            <a:rPr kumimoji="1" lang="ja-JP" u="sng"/>
            <a:t>可読性向上↑</a:t>
          </a:r>
          <a:endParaRPr lang="en-US"/>
        </a:p>
      </dgm:t>
    </dgm:pt>
    <dgm:pt modelId="{83EA6777-7B5D-4CD2-A770-C68762A8D35A}" type="parTrans" cxnId="{37210C27-5617-4DB1-AC58-7B9575988D4D}">
      <dgm:prSet/>
      <dgm:spPr/>
      <dgm:t>
        <a:bodyPr/>
        <a:lstStyle/>
        <a:p>
          <a:endParaRPr lang="en-US"/>
        </a:p>
      </dgm:t>
    </dgm:pt>
    <dgm:pt modelId="{3693A374-C33A-4C87-A866-36E80E4A8EA1}" type="sibTrans" cxnId="{37210C27-5617-4DB1-AC58-7B9575988D4D}">
      <dgm:prSet/>
      <dgm:spPr/>
      <dgm:t>
        <a:bodyPr/>
        <a:lstStyle/>
        <a:p>
          <a:endParaRPr lang="en-US"/>
        </a:p>
      </dgm:t>
    </dgm:pt>
    <dgm:pt modelId="{E38A554C-9CE2-A049-854D-C64048484D30}" type="pres">
      <dgm:prSet presAssocID="{72BB0131-2B81-4651-B452-73E0C57F62E3}" presName="vert0" presStyleCnt="0">
        <dgm:presLayoutVars>
          <dgm:dir/>
          <dgm:animOne val="branch"/>
          <dgm:animLvl val="lvl"/>
        </dgm:presLayoutVars>
      </dgm:prSet>
      <dgm:spPr/>
    </dgm:pt>
    <dgm:pt modelId="{A8A8FE00-3E7E-F041-AF0E-0EA243444F33}" type="pres">
      <dgm:prSet presAssocID="{97DFC979-CB6C-426D-A9F6-604FE68C3B0C}" presName="thickLine" presStyleLbl="alignNode1" presStyleIdx="0" presStyleCnt="5"/>
      <dgm:spPr/>
    </dgm:pt>
    <dgm:pt modelId="{4936D2E0-790B-A24B-ADDE-BCB6C01216EC}" type="pres">
      <dgm:prSet presAssocID="{97DFC979-CB6C-426D-A9F6-604FE68C3B0C}" presName="horz1" presStyleCnt="0"/>
      <dgm:spPr/>
    </dgm:pt>
    <dgm:pt modelId="{32D8C8EB-1F54-4A43-952B-2F76F8A94CA9}" type="pres">
      <dgm:prSet presAssocID="{97DFC979-CB6C-426D-A9F6-604FE68C3B0C}" presName="tx1" presStyleLbl="revTx" presStyleIdx="0" presStyleCnt="5"/>
      <dgm:spPr/>
    </dgm:pt>
    <dgm:pt modelId="{09F66011-38EB-DF42-8961-BCAA816BDCCA}" type="pres">
      <dgm:prSet presAssocID="{97DFC979-CB6C-426D-A9F6-604FE68C3B0C}" presName="vert1" presStyleCnt="0"/>
      <dgm:spPr/>
    </dgm:pt>
    <dgm:pt modelId="{82985E61-AFB1-2143-A934-2590AB2BE0C0}" type="pres">
      <dgm:prSet presAssocID="{149E0C9C-5A37-445B-84B4-595E0B95081C}" presName="thickLine" presStyleLbl="alignNode1" presStyleIdx="1" presStyleCnt="5"/>
      <dgm:spPr/>
    </dgm:pt>
    <dgm:pt modelId="{6664A7D6-0572-DF41-A5CC-8A4E337E1D95}" type="pres">
      <dgm:prSet presAssocID="{149E0C9C-5A37-445B-84B4-595E0B95081C}" presName="horz1" presStyleCnt="0"/>
      <dgm:spPr/>
    </dgm:pt>
    <dgm:pt modelId="{D5A399C8-A912-A445-9F93-1AA72B5F47E2}" type="pres">
      <dgm:prSet presAssocID="{149E0C9C-5A37-445B-84B4-595E0B95081C}" presName="tx1" presStyleLbl="revTx" presStyleIdx="1" presStyleCnt="5"/>
      <dgm:spPr/>
    </dgm:pt>
    <dgm:pt modelId="{FBC9F448-979F-2B43-801C-AA2173089795}" type="pres">
      <dgm:prSet presAssocID="{149E0C9C-5A37-445B-84B4-595E0B95081C}" presName="vert1" presStyleCnt="0"/>
      <dgm:spPr/>
    </dgm:pt>
    <dgm:pt modelId="{5B7EB873-E300-8049-9AF6-46F949499274}" type="pres">
      <dgm:prSet presAssocID="{50F32F63-1CF7-4E5C-8994-76E4D3DCE5FA}" presName="thickLine" presStyleLbl="alignNode1" presStyleIdx="2" presStyleCnt="5"/>
      <dgm:spPr/>
    </dgm:pt>
    <dgm:pt modelId="{3054E629-C8DC-CD40-9862-D5A6C368E9F2}" type="pres">
      <dgm:prSet presAssocID="{50F32F63-1CF7-4E5C-8994-76E4D3DCE5FA}" presName="horz1" presStyleCnt="0"/>
      <dgm:spPr/>
    </dgm:pt>
    <dgm:pt modelId="{2750E72C-FF79-964E-A36D-D5A6A5A45EB4}" type="pres">
      <dgm:prSet presAssocID="{50F32F63-1CF7-4E5C-8994-76E4D3DCE5FA}" presName="tx1" presStyleLbl="revTx" presStyleIdx="2" presStyleCnt="5"/>
      <dgm:spPr/>
    </dgm:pt>
    <dgm:pt modelId="{64551E20-3206-D543-8A21-1A7C454CCA40}" type="pres">
      <dgm:prSet presAssocID="{50F32F63-1CF7-4E5C-8994-76E4D3DCE5FA}" presName="vert1" presStyleCnt="0"/>
      <dgm:spPr/>
    </dgm:pt>
    <dgm:pt modelId="{BFAF128C-4C7E-5243-AB27-7F106FD8CFA7}" type="pres">
      <dgm:prSet presAssocID="{E77D666B-0846-4E2B-98F0-E47E06A0945A}" presName="thickLine" presStyleLbl="alignNode1" presStyleIdx="3" presStyleCnt="5"/>
      <dgm:spPr/>
    </dgm:pt>
    <dgm:pt modelId="{26403504-CD4E-DC4F-A723-5931B4EBD2A1}" type="pres">
      <dgm:prSet presAssocID="{E77D666B-0846-4E2B-98F0-E47E06A0945A}" presName="horz1" presStyleCnt="0"/>
      <dgm:spPr/>
    </dgm:pt>
    <dgm:pt modelId="{835A163E-485E-B243-ADD4-8B50963E510A}" type="pres">
      <dgm:prSet presAssocID="{E77D666B-0846-4E2B-98F0-E47E06A0945A}" presName="tx1" presStyleLbl="revTx" presStyleIdx="3" presStyleCnt="5"/>
      <dgm:spPr/>
    </dgm:pt>
    <dgm:pt modelId="{DF7A9942-FAC6-624A-8439-A551089EED4A}" type="pres">
      <dgm:prSet presAssocID="{E77D666B-0846-4E2B-98F0-E47E06A0945A}" presName="vert1" presStyleCnt="0"/>
      <dgm:spPr/>
    </dgm:pt>
    <dgm:pt modelId="{19AD9FCA-0133-C645-8A67-B5903FBA59FE}" type="pres">
      <dgm:prSet presAssocID="{E34050B1-AA65-421B-9416-4ECD25AE661B}" presName="thickLine" presStyleLbl="alignNode1" presStyleIdx="4" presStyleCnt="5"/>
      <dgm:spPr/>
    </dgm:pt>
    <dgm:pt modelId="{6F58677E-A37C-9C43-A6F3-DE77DA368775}" type="pres">
      <dgm:prSet presAssocID="{E34050B1-AA65-421B-9416-4ECD25AE661B}" presName="horz1" presStyleCnt="0"/>
      <dgm:spPr/>
    </dgm:pt>
    <dgm:pt modelId="{92B78B13-796C-864C-8439-B54B9B4F9606}" type="pres">
      <dgm:prSet presAssocID="{E34050B1-AA65-421B-9416-4ECD25AE661B}" presName="tx1" presStyleLbl="revTx" presStyleIdx="4" presStyleCnt="5"/>
      <dgm:spPr/>
    </dgm:pt>
    <dgm:pt modelId="{309A8E48-3366-7D4F-B5F3-CC3DE0E2F1B4}" type="pres">
      <dgm:prSet presAssocID="{E34050B1-AA65-421B-9416-4ECD25AE661B}" presName="vert1" presStyleCnt="0"/>
      <dgm:spPr/>
    </dgm:pt>
  </dgm:ptLst>
  <dgm:cxnLst>
    <dgm:cxn modelId="{37210C27-5617-4DB1-AC58-7B9575988D4D}" srcId="{72BB0131-2B81-4651-B452-73E0C57F62E3}" destId="{E34050B1-AA65-421B-9416-4ECD25AE661B}" srcOrd="4" destOrd="0" parTransId="{83EA6777-7B5D-4CD2-A770-C68762A8D35A}" sibTransId="{3693A374-C33A-4C87-A866-36E80E4A8EA1}"/>
    <dgm:cxn modelId="{248BDA29-8578-1848-A19F-61BDF670E90B}" type="presOf" srcId="{E34050B1-AA65-421B-9416-4ECD25AE661B}" destId="{92B78B13-796C-864C-8439-B54B9B4F9606}" srcOrd="0" destOrd="0" presId="urn:microsoft.com/office/officeart/2008/layout/LinedList"/>
    <dgm:cxn modelId="{BFCD273B-CE9B-48F5-B79A-A96BAD82F5D9}" srcId="{72BB0131-2B81-4651-B452-73E0C57F62E3}" destId="{149E0C9C-5A37-445B-84B4-595E0B95081C}" srcOrd="1" destOrd="0" parTransId="{DDE01411-CB63-44EF-8BBB-12CBC8796BDF}" sibTransId="{C98C28A2-4828-4E62-94AF-1691544A0FDE}"/>
    <dgm:cxn modelId="{67227983-33A3-45B0-9037-888EBEB86523}" srcId="{72BB0131-2B81-4651-B452-73E0C57F62E3}" destId="{97DFC979-CB6C-426D-A9F6-604FE68C3B0C}" srcOrd="0" destOrd="0" parTransId="{40D826F3-1E2D-48F7-B9D4-CE5C1CE73796}" sibTransId="{A07D88CD-641A-44D9-AC57-F402D5E39C20}"/>
    <dgm:cxn modelId="{39342587-92AD-44EB-908F-A56B59E3F6C6}" srcId="{72BB0131-2B81-4651-B452-73E0C57F62E3}" destId="{50F32F63-1CF7-4E5C-8994-76E4D3DCE5FA}" srcOrd="2" destOrd="0" parTransId="{4FD26373-A0E7-4F06-8D88-3660CBE896EE}" sibTransId="{AECDECC3-0167-487C-9747-85E562978134}"/>
    <dgm:cxn modelId="{29238199-7C3A-224C-B138-4E08388D6E6D}" type="presOf" srcId="{149E0C9C-5A37-445B-84B4-595E0B95081C}" destId="{D5A399C8-A912-A445-9F93-1AA72B5F47E2}" srcOrd="0" destOrd="0" presId="urn:microsoft.com/office/officeart/2008/layout/LinedList"/>
    <dgm:cxn modelId="{6313289E-549F-CC4B-AFAE-9A0029077082}" type="presOf" srcId="{50F32F63-1CF7-4E5C-8994-76E4D3DCE5FA}" destId="{2750E72C-FF79-964E-A36D-D5A6A5A45EB4}" srcOrd="0" destOrd="0" presId="urn:microsoft.com/office/officeart/2008/layout/LinedList"/>
    <dgm:cxn modelId="{C85B07BA-E89A-6D49-ADB7-71F35B360455}" type="presOf" srcId="{72BB0131-2B81-4651-B452-73E0C57F62E3}" destId="{E38A554C-9CE2-A049-854D-C64048484D30}" srcOrd="0" destOrd="0" presId="urn:microsoft.com/office/officeart/2008/layout/LinedList"/>
    <dgm:cxn modelId="{CE3130DB-ED95-8C49-8A41-58E12E01CF5B}" type="presOf" srcId="{E77D666B-0846-4E2B-98F0-E47E06A0945A}" destId="{835A163E-485E-B243-ADD4-8B50963E510A}" srcOrd="0" destOrd="0" presId="urn:microsoft.com/office/officeart/2008/layout/LinedList"/>
    <dgm:cxn modelId="{45FB7DF1-DC50-49D2-823E-B22CE1F4298C}" srcId="{72BB0131-2B81-4651-B452-73E0C57F62E3}" destId="{E77D666B-0846-4E2B-98F0-E47E06A0945A}" srcOrd="3" destOrd="0" parTransId="{5F1A7AFC-60F0-423C-8A0D-9385138B4F0E}" sibTransId="{C5B0F300-CBD1-4915-99BA-402062963ADB}"/>
    <dgm:cxn modelId="{B58765F9-9DB5-3E41-9EC3-3EBC960C294D}" type="presOf" srcId="{97DFC979-CB6C-426D-A9F6-604FE68C3B0C}" destId="{32D8C8EB-1F54-4A43-952B-2F76F8A94CA9}" srcOrd="0" destOrd="0" presId="urn:microsoft.com/office/officeart/2008/layout/LinedList"/>
    <dgm:cxn modelId="{B186A894-AE69-EF45-A6C2-E51422DEF1A5}" type="presParOf" srcId="{E38A554C-9CE2-A049-854D-C64048484D30}" destId="{A8A8FE00-3E7E-F041-AF0E-0EA243444F33}" srcOrd="0" destOrd="0" presId="urn:microsoft.com/office/officeart/2008/layout/LinedList"/>
    <dgm:cxn modelId="{4B7DF866-3DD1-B848-977C-7ECD73533AF2}" type="presParOf" srcId="{E38A554C-9CE2-A049-854D-C64048484D30}" destId="{4936D2E0-790B-A24B-ADDE-BCB6C01216EC}" srcOrd="1" destOrd="0" presId="urn:microsoft.com/office/officeart/2008/layout/LinedList"/>
    <dgm:cxn modelId="{DA891B1C-7785-D844-ACFE-EA00B7CB4BE3}" type="presParOf" srcId="{4936D2E0-790B-A24B-ADDE-BCB6C01216EC}" destId="{32D8C8EB-1F54-4A43-952B-2F76F8A94CA9}" srcOrd="0" destOrd="0" presId="urn:microsoft.com/office/officeart/2008/layout/LinedList"/>
    <dgm:cxn modelId="{F66573A1-BD5C-3744-8B24-FBDEB803C39A}" type="presParOf" srcId="{4936D2E0-790B-A24B-ADDE-BCB6C01216EC}" destId="{09F66011-38EB-DF42-8961-BCAA816BDCCA}" srcOrd="1" destOrd="0" presId="urn:microsoft.com/office/officeart/2008/layout/LinedList"/>
    <dgm:cxn modelId="{3159B6D8-0858-354D-8EA1-F90ABD8E32A9}" type="presParOf" srcId="{E38A554C-9CE2-A049-854D-C64048484D30}" destId="{82985E61-AFB1-2143-A934-2590AB2BE0C0}" srcOrd="2" destOrd="0" presId="urn:microsoft.com/office/officeart/2008/layout/LinedList"/>
    <dgm:cxn modelId="{F6CC27FC-F9D7-A645-9B2F-72B17E4764E5}" type="presParOf" srcId="{E38A554C-9CE2-A049-854D-C64048484D30}" destId="{6664A7D6-0572-DF41-A5CC-8A4E337E1D95}" srcOrd="3" destOrd="0" presId="urn:microsoft.com/office/officeart/2008/layout/LinedList"/>
    <dgm:cxn modelId="{41B0C3B8-5857-D24B-82FC-01EF177E7C68}" type="presParOf" srcId="{6664A7D6-0572-DF41-A5CC-8A4E337E1D95}" destId="{D5A399C8-A912-A445-9F93-1AA72B5F47E2}" srcOrd="0" destOrd="0" presId="urn:microsoft.com/office/officeart/2008/layout/LinedList"/>
    <dgm:cxn modelId="{CCFB3415-0770-8D44-AA46-75E553688278}" type="presParOf" srcId="{6664A7D6-0572-DF41-A5CC-8A4E337E1D95}" destId="{FBC9F448-979F-2B43-801C-AA2173089795}" srcOrd="1" destOrd="0" presId="urn:microsoft.com/office/officeart/2008/layout/LinedList"/>
    <dgm:cxn modelId="{6F95CD24-6797-3A4B-A163-9D6754D90EF6}" type="presParOf" srcId="{E38A554C-9CE2-A049-854D-C64048484D30}" destId="{5B7EB873-E300-8049-9AF6-46F949499274}" srcOrd="4" destOrd="0" presId="urn:microsoft.com/office/officeart/2008/layout/LinedList"/>
    <dgm:cxn modelId="{E5E67A3A-F579-BF4A-AE2B-08694D97823C}" type="presParOf" srcId="{E38A554C-9CE2-A049-854D-C64048484D30}" destId="{3054E629-C8DC-CD40-9862-D5A6C368E9F2}" srcOrd="5" destOrd="0" presId="urn:microsoft.com/office/officeart/2008/layout/LinedList"/>
    <dgm:cxn modelId="{91AB6D4D-2C39-AB47-8F23-8BC517A5CD98}" type="presParOf" srcId="{3054E629-C8DC-CD40-9862-D5A6C368E9F2}" destId="{2750E72C-FF79-964E-A36D-D5A6A5A45EB4}" srcOrd="0" destOrd="0" presId="urn:microsoft.com/office/officeart/2008/layout/LinedList"/>
    <dgm:cxn modelId="{A5ED51B0-ACDD-7549-B272-818EC6FB2798}" type="presParOf" srcId="{3054E629-C8DC-CD40-9862-D5A6C368E9F2}" destId="{64551E20-3206-D543-8A21-1A7C454CCA40}" srcOrd="1" destOrd="0" presId="urn:microsoft.com/office/officeart/2008/layout/LinedList"/>
    <dgm:cxn modelId="{89BFC7F4-2D3E-C344-94A9-357DB9FA55C6}" type="presParOf" srcId="{E38A554C-9CE2-A049-854D-C64048484D30}" destId="{BFAF128C-4C7E-5243-AB27-7F106FD8CFA7}" srcOrd="6" destOrd="0" presId="urn:microsoft.com/office/officeart/2008/layout/LinedList"/>
    <dgm:cxn modelId="{8021C6B6-4CCB-1249-9633-C0C1AEFF6F1F}" type="presParOf" srcId="{E38A554C-9CE2-A049-854D-C64048484D30}" destId="{26403504-CD4E-DC4F-A723-5931B4EBD2A1}" srcOrd="7" destOrd="0" presId="urn:microsoft.com/office/officeart/2008/layout/LinedList"/>
    <dgm:cxn modelId="{A016290C-DD45-1F45-8F1E-8FC39007E65C}" type="presParOf" srcId="{26403504-CD4E-DC4F-A723-5931B4EBD2A1}" destId="{835A163E-485E-B243-ADD4-8B50963E510A}" srcOrd="0" destOrd="0" presId="urn:microsoft.com/office/officeart/2008/layout/LinedList"/>
    <dgm:cxn modelId="{0FE42CCC-FEE6-EE45-BF70-49126EAB0064}" type="presParOf" srcId="{26403504-CD4E-DC4F-A723-5931B4EBD2A1}" destId="{DF7A9942-FAC6-624A-8439-A551089EED4A}" srcOrd="1" destOrd="0" presId="urn:microsoft.com/office/officeart/2008/layout/LinedList"/>
    <dgm:cxn modelId="{8A776C2C-736B-5E45-BD68-69184913B229}" type="presParOf" srcId="{E38A554C-9CE2-A049-854D-C64048484D30}" destId="{19AD9FCA-0133-C645-8A67-B5903FBA59FE}" srcOrd="8" destOrd="0" presId="urn:microsoft.com/office/officeart/2008/layout/LinedList"/>
    <dgm:cxn modelId="{394BEF5B-BAA8-D342-86C5-1AF55573CE22}" type="presParOf" srcId="{E38A554C-9CE2-A049-854D-C64048484D30}" destId="{6F58677E-A37C-9C43-A6F3-DE77DA368775}" srcOrd="9" destOrd="0" presId="urn:microsoft.com/office/officeart/2008/layout/LinedList"/>
    <dgm:cxn modelId="{F4F1CB4A-52BE-9C4F-A320-C417EE65609D}" type="presParOf" srcId="{6F58677E-A37C-9C43-A6F3-DE77DA368775}" destId="{92B78B13-796C-864C-8439-B54B9B4F9606}" srcOrd="0" destOrd="0" presId="urn:microsoft.com/office/officeart/2008/layout/LinedList"/>
    <dgm:cxn modelId="{9CFB9588-3213-6B42-925F-95C87E4825DF}" type="presParOf" srcId="{6F58677E-A37C-9C43-A6F3-DE77DA368775}" destId="{309A8E48-3366-7D4F-B5F3-CC3DE0E2F1B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C5E1AC-9CDB-407E-B037-86894CA9D5C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69A355-EE39-4932-B3F3-D0EAA0B88631}">
      <dgm:prSet/>
      <dgm:spPr/>
      <dgm:t>
        <a:bodyPr/>
        <a:lstStyle/>
        <a:p>
          <a:r>
            <a:rPr kumimoji="1" lang="ja-JP"/>
            <a:t>昨今声高に叫ばれている</a:t>
          </a:r>
          <a:r>
            <a:rPr kumimoji="1" lang="en-US"/>
            <a:t>DX</a:t>
          </a:r>
          <a:r>
            <a:rPr kumimoji="1" lang="ja-JP"/>
            <a:t>化を推進する上で、内製プログラマーの需要は拡大していると考えます。</a:t>
          </a:r>
          <a:endParaRPr lang="en-US"/>
        </a:p>
      </dgm:t>
    </dgm:pt>
    <dgm:pt modelId="{341F432E-780F-40AC-A6D9-BEE634732EFF}" type="parTrans" cxnId="{37D2D09A-08C9-4DAF-A2AE-13855F3FBBC3}">
      <dgm:prSet/>
      <dgm:spPr/>
      <dgm:t>
        <a:bodyPr/>
        <a:lstStyle/>
        <a:p>
          <a:endParaRPr lang="en-US"/>
        </a:p>
      </dgm:t>
    </dgm:pt>
    <dgm:pt modelId="{08DFF699-E530-4ABA-B976-897AA3149E34}" type="sibTrans" cxnId="{37D2D09A-08C9-4DAF-A2AE-13855F3FBBC3}">
      <dgm:prSet/>
      <dgm:spPr/>
      <dgm:t>
        <a:bodyPr/>
        <a:lstStyle/>
        <a:p>
          <a:endParaRPr lang="en-US"/>
        </a:p>
      </dgm:t>
    </dgm:pt>
    <dgm:pt modelId="{CF6417E0-8D03-4DB9-B2B1-D001A775BF57}">
      <dgm:prSet/>
      <dgm:spPr/>
      <dgm:t>
        <a:bodyPr/>
        <a:lstStyle/>
        <a:p>
          <a:r>
            <a:rPr kumimoji="1" lang="ja-JP"/>
            <a:t>フルスタックでのコーディングを行うには、私個人の時間では不足。</a:t>
          </a:r>
          <a:endParaRPr lang="en-US"/>
        </a:p>
      </dgm:t>
    </dgm:pt>
    <dgm:pt modelId="{923D2354-70FE-466E-9782-152D230B83D6}" type="parTrans" cxnId="{714B96F7-7970-4DE7-B793-F3F97C23C0B5}">
      <dgm:prSet/>
      <dgm:spPr/>
      <dgm:t>
        <a:bodyPr/>
        <a:lstStyle/>
        <a:p>
          <a:endParaRPr lang="en-US"/>
        </a:p>
      </dgm:t>
    </dgm:pt>
    <dgm:pt modelId="{82309AB1-792E-4BF2-8935-F40B069D3730}" type="sibTrans" cxnId="{714B96F7-7970-4DE7-B793-F3F97C23C0B5}">
      <dgm:prSet/>
      <dgm:spPr/>
      <dgm:t>
        <a:bodyPr/>
        <a:lstStyle/>
        <a:p>
          <a:endParaRPr lang="en-US"/>
        </a:p>
      </dgm:t>
    </dgm:pt>
    <dgm:pt modelId="{5A69E349-6056-41AC-B0F2-7CDBDA64FB1D}">
      <dgm:prSet/>
      <dgm:spPr/>
      <dgm:t>
        <a:bodyPr/>
        <a:lstStyle/>
        <a:p>
          <a:r>
            <a:rPr kumimoji="1" lang="ja-JP"/>
            <a:t>現場での需要の収集も必要。（現場薬剤師として現場を抜けられず本末転倒）</a:t>
          </a:r>
          <a:endParaRPr lang="en-US"/>
        </a:p>
      </dgm:t>
    </dgm:pt>
    <dgm:pt modelId="{7D2D45BA-6590-464D-A720-8D58E48E624B}" type="parTrans" cxnId="{8ACC07BE-6F56-4D85-A609-A68A03A861FF}">
      <dgm:prSet/>
      <dgm:spPr/>
      <dgm:t>
        <a:bodyPr/>
        <a:lstStyle/>
        <a:p>
          <a:endParaRPr lang="en-US"/>
        </a:p>
      </dgm:t>
    </dgm:pt>
    <dgm:pt modelId="{4667B70D-AB08-4592-9E22-CA9AC56A6524}" type="sibTrans" cxnId="{8ACC07BE-6F56-4D85-A609-A68A03A861FF}">
      <dgm:prSet/>
      <dgm:spPr/>
      <dgm:t>
        <a:bodyPr/>
        <a:lstStyle/>
        <a:p>
          <a:endParaRPr lang="en-US"/>
        </a:p>
      </dgm:t>
    </dgm:pt>
    <dgm:pt modelId="{56B28DA7-48E9-4DE7-89E7-47A7711816BC}">
      <dgm:prSet/>
      <dgm:spPr/>
      <dgm:t>
        <a:bodyPr/>
        <a:lstStyle/>
        <a:p>
          <a:r>
            <a:rPr kumimoji="1" lang="en-US"/>
            <a:t>DX</a:t>
          </a:r>
          <a:r>
            <a:rPr kumimoji="1" lang="ja-JP"/>
            <a:t>事業にて拡大戦略も十分に望めると考えます。</a:t>
          </a:r>
          <a:endParaRPr lang="en-US"/>
        </a:p>
      </dgm:t>
    </dgm:pt>
    <dgm:pt modelId="{01D2D57A-0241-4645-8C47-0A122F62DADB}" type="parTrans" cxnId="{AA98DAA4-D930-4814-A29B-21C6893AC1A9}">
      <dgm:prSet/>
      <dgm:spPr/>
      <dgm:t>
        <a:bodyPr/>
        <a:lstStyle/>
        <a:p>
          <a:endParaRPr lang="en-US"/>
        </a:p>
      </dgm:t>
    </dgm:pt>
    <dgm:pt modelId="{B26800E3-D766-4E1F-9915-A1576F1A7E84}" type="sibTrans" cxnId="{AA98DAA4-D930-4814-A29B-21C6893AC1A9}">
      <dgm:prSet/>
      <dgm:spPr/>
      <dgm:t>
        <a:bodyPr/>
        <a:lstStyle/>
        <a:p>
          <a:endParaRPr lang="en-US"/>
        </a:p>
      </dgm:t>
    </dgm:pt>
    <dgm:pt modelId="{659100D3-9703-4458-BDB3-7E01D05C582A}">
      <dgm:prSet custT="1"/>
      <dgm:spPr/>
      <dgm:t>
        <a:bodyPr/>
        <a:lstStyle/>
        <a:p>
          <a:r>
            <a:rPr kumimoji="1" lang="ja-JP" sz="2000"/>
            <a:t>各店での管理薬剤師の作業負担の軽減・現場の人員の最適化が可能</a:t>
          </a:r>
          <a:endParaRPr lang="en-US" sz="2000" dirty="0"/>
        </a:p>
      </dgm:t>
    </dgm:pt>
    <dgm:pt modelId="{4E3DDD94-4D19-4F1A-A1C1-D229A84AA10D}" type="parTrans" cxnId="{43DFCEBE-D59E-4DD4-85FF-275EC8DE6A30}">
      <dgm:prSet/>
      <dgm:spPr/>
      <dgm:t>
        <a:bodyPr/>
        <a:lstStyle/>
        <a:p>
          <a:endParaRPr lang="en-US"/>
        </a:p>
      </dgm:t>
    </dgm:pt>
    <dgm:pt modelId="{A28825B2-827F-4125-A815-62BAF0985521}" type="sibTrans" cxnId="{43DFCEBE-D59E-4DD4-85FF-275EC8DE6A30}">
      <dgm:prSet/>
      <dgm:spPr/>
      <dgm:t>
        <a:bodyPr/>
        <a:lstStyle/>
        <a:p>
          <a:endParaRPr lang="en-US"/>
        </a:p>
      </dgm:t>
    </dgm:pt>
    <dgm:pt modelId="{5147048F-5AA2-46A8-88AF-0CA527D61184}">
      <dgm:prSet custT="1"/>
      <dgm:spPr/>
      <dgm:t>
        <a:bodyPr/>
        <a:lstStyle/>
        <a:p>
          <a:r>
            <a:rPr kumimoji="1" lang="ja-JP" sz="2000"/>
            <a:t>新たなサービスの提供により、収益性向上を狙う</a:t>
          </a:r>
          <a:endParaRPr lang="en-US" sz="2000" dirty="0"/>
        </a:p>
      </dgm:t>
    </dgm:pt>
    <dgm:pt modelId="{873E3D3F-89E0-44A2-8306-42EC0C385ADD}" type="parTrans" cxnId="{840B420B-C9A1-49DD-8D12-E1712A8F7E6F}">
      <dgm:prSet/>
      <dgm:spPr/>
      <dgm:t>
        <a:bodyPr/>
        <a:lstStyle/>
        <a:p>
          <a:endParaRPr lang="en-US"/>
        </a:p>
      </dgm:t>
    </dgm:pt>
    <dgm:pt modelId="{C0510BAA-2AC3-440F-A129-40BFB26D9FD2}" type="sibTrans" cxnId="{840B420B-C9A1-49DD-8D12-E1712A8F7E6F}">
      <dgm:prSet/>
      <dgm:spPr/>
      <dgm:t>
        <a:bodyPr/>
        <a:lstStyle/>
        <a:p>
          <a:endParaRPr lang="en-US"/>
        </a:p>
      </dgm:t>
    </dgm:pt>
    <dgm:pt modelId="{B6789351-3A7B-427E-BE22-D5D4AC2526A1}">
      <dgm:prSet custT="1"/>
      <dgm:spPr/>
      <dgm:t>
        <a:bodyPr/>
        <a:lstStyle/>
        <a:p>
          <a:r>
            <a:rPr kumimoji="1" lang="ja-JP" sz="2000"/>
            <a:t>診療報酬点数から重複投薬防止・地域体制加算・投薬後服薬指導料の計画的算定</a:t>
          </a:r>
          <a:r>
            <a:rPr kumimoji="1" lang="en-US" sz="2000" dirty="0"/>
            <a:t>	</a:t>
          </a:r>
          <a:endParaRPr lang="en-US" sz="2000" dirty="0"/>
        </a:p>
      </dgm:t>
    </dgm:pt>
    <dgm:pt modelId="{4B542DB0-CCEF-4C03-B397-12E94A5392FD}" type="parTrans" cxnId="{AAF204FE-92A7-4983-8397-9B1693F59BDE}">
      <dgm:prSet/>
      <dgm:spPr/>
      <dgm:t>
        <a:bodyPr/>
        <a:lstStyle/>
        <a:p>
          <a:endParaRPr lang="en-US"/>
        </a:p>
      </dgm:t>
    </dgm:pt>
    <dgm:pt modelId="{D95C1692-0593-4E32-A609-E6B889C2F4C5}" type="sibTrans" cxnId="{AAF204FE-92A7-4983-8397-9B1693F59BDE}">
      <dgm:prSet/>
      <dgm:spPr/>
      <dgm:t>
        <a:bodyPr/>
        <a:lstStyle/>
        <a:p>
          <a:endParaRPr lang="en-US"/>
        </a:p>
      </dgm:t>
    </dgm:pt>
    <dgm:pt modelId="{ECC9E26F-FB4E-44D6-B369-46EB3324AF00}">
      <dgm:prSet custT="1"/>
      <dgm:spPr/>
      <dgm:t>
        <a:bodyPr/>
        <a:lstStyle/>
        <a:p>
          <a:r>
            <a:rPr kumimoji="1" lang="ja-JP" sz="2000"/>
            <a:t>薬剤師向け：服薬指導支援</a:t>
          </a:r>
          <a:r>
            <a:rPr kumimoji="1" lang="en-US" sz="2000" dirty="0" err="1"/>
            <a:t>AIChatBot</a:t>
          </a:r>
          <a:r>
            <a:rPr kumimoji="1" lang="ja-JP" sz="2000"/>
            <a:t>開発（</a:t>
          </a:r>
          <a:r>
            <a:rPr kumimoji="1" lang="en-US" sz="2000" dirty="0"/>
            <a:t>Python</a:t>
          </a:r>
          <a:r>
            <a:rPr kumimoji="1" lang="ja-JP" sz="2000"/>
            <a:t>、</a:t>
          </a:r>
          <a:r>
            <a:rPr kumimoji="1" lang="en-US" sz="2000" dirty="0"/>
            <a:t>SQL</a:t>
          </a:r>
          <a:r>
            <a:rPr kumimoji="1" lang="ja-JP" sz="2000"/>
            <a:t>、</a:t>
          </a:r>
          <a:r>
            <a:rPr kumimoji="1" lang="en-US" sz="2000" dirty="0"/>
            <a:t>PHP</a:t>
          </a:r>
          <a:r>
            <a:rPr kumimoji="1" lang="ja-JP" sz="2000"/>
            <a:t>、</a:t>
          </a:r>
          <a:r>
            <a:rPr kumimoji="1" lang="en-US" sz="2000" dirty="0"/>
            <a:t>TypeScript)</a:t>
          </a:r>
          <a:endParaRPr lang="en-US" sz="2000" dirty="0"/>
        </a:p>
      </dgm:t>
    </dgm:pt>
    <dgm:pt modelId="{37AB9824-7C62-4CA8-809E-6A4040CF7E84}" type="parTrans" cxnId="{C227EF77-2061-4ACB-9E1D-2F632B5AF0AD}">
      <dgm:prSet/>
      <dgm:spPr/>
      <dgm:t>
        <a:bodyPr/>
        <a:lstStyle/>
        <a:p>
          <a:endParaRPr lang="en-US"/>
        </a:p>
      </dgm:t>
    </dgm:pt>
    <dgm:pt modelId="{13227D92-AF9F-490A-812C-1322595B632F}" type="sibTrans" cxnId="{C227EF77-2061-4ACB-9E1D-2F632B5AF0AD}">
      <dgm:prSet/>
      <dgm:spPr/>
      <dgm:t>
        <a:bodyPr/>
        <a:lstStyle/>
        <a:p>
          <a:endParaRPr lang="en-US"/>
        </a:p>
      </dgm:t>
    </dgm:pt>
    <dgm:pt modelId="{E9B7AF61-8F68-4167-BC04-3971C94BF784}">
      <dgm:prSet custT="1"/>
      <dgm:spPr/>
      <dgm:t>
        <a:bodyPr/>
        <a:lstStyle/>
        <a:p>
          <a:r>
            <a:rPr kumimoji="1" lang="en-US" sz="2000" dirty="0"/>
            <a:t>iPad</a:t>
          </a:r>
          <a:r>
            <a:rPr kumimoji="1" lang="ja-JP" sz="2000"/>
            <a:t>向けトレーシングレポート作成アプリ開発：吸入指導（</a:t>
          </a:r>
          <a:r>
            <a:rPr kumimoji="1" lang="en-US" sz="2000" dirty="0"/>
            <a:t>Swift</a:t>
          </a:r>
          <a:r>
            <a:rPr kumimoji="1" lang="ja-JP" sz="2000"/>
            <a:t>）</a:t>
          </a:r>
          <a:endParaRPr lang="en-US" sz="2000" dirty="0"/>
        </a:p>
      </dgm:t>
    </dgm:pt>
    <dgm:pt modelId="{5F770B2F-9C53-4581-8284-BCA27EF4294F}" type="parTrans" cxnId="{983BD2B3-71D6-4F3E-AC25-AEAB5F732629}">
      <dgm:prSet/>
      <dgm:spPr/>
      <dgm:t>
        <a:bodyPr/>
        <a:lstStyle/>
        <a:p>
          <a:endParaRPr lang="en-US"/>
        </a:p>
      </dgm:t>
    </dgm:pt>
    <dgm:pt modelId="{166D6242-0FE8-4C7F-BE9C-CE82B60A7971}" type="sibTrans" cxnId="{983BD2B3-71D6-4F3E-AC25-AEAB5F732629}">
      <dgm:prSet/>
      <dgm:spPr/>
      <dgm:t>
        <a:bodyPr/>
        <a:lstStyle/>
        <a:p>
          <a:endParaRPr lang="en-US"/>
        </a:p>
      </dgm:t>
    </dgm:pt>
    <dgm:pt modelId="{E1DB2EC4-8573-B845-B022-2615BAB6DEB0}">
      <dgm:prSet custT="1"/>
      <dgm:spPr/>
      <dgm:t>
        <a:bodyPr/>
        <a:lstStyle/>
        <a:p>
          <a:r>
            <a:rPr kumimoji="1" lang="ja-JP" sz="2000"/>
            <a:t>患者様向け：</a:t>
          </a:r>
          <a:r>
            <a:rPr kumimoji="1" lang="en-US" sz="2000" dirty="0"/>
            <a:t> iPhone</a:t>
          </a:r>
          <a:r>
            <a:rPr kumimoji="1" lang="ja-JP" sz="2000"/>
            <a:t>向けフォローアップアプリ開発（</a:t>
          </a:r>
          <a:r>
            <a:rPr kumimoji="1" lang="en-US" sz="2000" dirty="0"/>
            <a:t>Swift</a:t>
          </a:r>
          <a:r>
            <a:rPr kumimoji="1" lang="ja-JP" sz="2000"/>
            <a:t>）</a:t>
          </a:r>
          <a:endParaRPr lang="en-US" sz="2000" dirty="0"/>
        </a:p>
      </dgm:t>
    </dgm:pt>
    <dgm:pt modelId="{19FD3512-AECA-2249-B30F-17AF32ADC83C}" type="parTrans" cxnId="{3CB7AAB8-0926-6040-881F-FF3BA783E3A7}">
      <dgm:prSet/>
      <dgm:spPr/>
      <dgm:t>
        <a:bodyPr/>
        <a:lstStyle/>
        <a:p>
          <a:endParaRPr kumimoji="1" lang="ja-JP" altLang="en-US"/>
        </a:p>
      </dgm:t>
    </dgm:pt>
    <dgm:pt modelId="{D8B5BC60-1BE0-4540-9F4C-BA7A3FA06C16}" type="sibTrans" cxnId="{3CB7AAB8-0926-6040-881F-FF3BA783E3A7}">
      <dgm:prSet/>
      <dgm:spPr/>
      <dgm:t>
        <a:bodyPr/>
        <a:lstStyle/>
        <a:p>
          <a:endParaRPr kumimoji="1" lang="ja-JP" altLang="en-US"/>
        </a:p>
      </dgm:t>
    </dgm:pt>
    <dgm:pt modelId="{F318D707-6189-B346-BADD-F7FDA44FC063}" type="pres">
      <dgm:prSet presAssocID="{37C5E1AC-9CDB-407E-B037-86894CA9D5C3}" presName="linear" presStyleCnt="0">
        <dgm:presLayoutVars>
          <dgm:animLvl val="lvl"/>
          <dgm:resizeHandles val="exact"/>
        </dgm:presLayoutVars>
      </dgm:prSet>
      <dgm:spPr/>
    </dgm:pt>
    <dgm:pt modelId="{F1FE8E6E-AFB5-E241-B213-55EE74BF4BB7}" type="pres">
      <dgm:prSet presAssocID="{E869A355-EE39-4932-B3F3-D0EAA0B88631}" presName="parentText" presStyleLbl="node1" presStyleIdx="0" presStyleCnt="4">
        <dgm:presLayoutVars>
          <dgm:chMax val="0"/>
          <dgm:bulletEnabled val="1"/>
        </dgm:presLayoutVars>
      </dgm:prSet>
      <dgm:spPr/>
    </dgm:pt>
    <dgm:pt modelId="{FEA6D64F-6111-F046-88CC-FC4BBEF1C076}" type="pres">
      <dgm:prSet presAssocID="{08DFF699-E530-4ABA-B976-897AA3149E34}" presName="spacer" presStyleCnt="0"/>
      <dgm:spPr/>
    </dgm:pt>
    <dgm:pt modelId="{29816EF9-B019-364F-AC62-67EA867B6B4A}" type="pres">
      <dgm:prSet presAssocID="{CF6417E0-8D03-4DB9-B2B1-D001A775BF57}" presName="parentText" presStyleLbl="node1" presStyleIdx="1" presStyleCnt="4">
        <dgm:presLayoutVars>
          <dgm:chMax val="0"/>
          <dgm:bulletEnabled val="1"/>
        </dgm:presLayoutVars>
      </dgm:prSet>
      <dgm:spPr/>
    </dgm:pt>
    <dgm:pt modelId="{7BE4935E-19C3-554E-91A1-55DCC7EEB492}" type="pres">
      <dgm:prSet presAssocID="{82309AB1-792E-4BF2-8935-F40B069D3730}" presName="spacer" presStyleCnt="0"/>
      <dgm:spPr/>
    </dgm:pt>
    <dgm:pt modelId="{5689827C-FAE2-F548-8771-6DEB3C8CBFF9}" type="pres">
      <dgm:prSet presAssocID="{5A69E349-6056-41AC-B0F2-7CDBDA64FB1D}" presName="parentText" presStyleLbl="node1" presStyleIdx="2" presStyleCnt="4">
        <dgm:presLayoutVars>
          <dgm:chMax val="0"/>
          <dgm:bulletEnabled val="1"/>
        </dgm:presLayoutVars>
      </dgm:prSet>
      <dgm:spPr/>
    </dgm:pt>
    <dgm:pt modelId="{D1B16D02-6387-AB48-ABC9-74D131ABCCD9}" type="pres">
      <dgm:prSet presAssocID="{4667B70D-AB08-4592-9E22-CA9AC56A6524}" presName="spacer" presStyleCnt="0"/>
      <dgm:spPr/>
    </dgm:pt>
    <dgm:pt modelId="{03AB3891-A5E7-6543-9F97-0CD4C871DEF3}" type="pres">
      <dgm:prSet presAssocID="{56B28DA7-48E9-4DE7-89E7-47A7711816BC}" presName="parentText" presStyleLbl="node1" presStyleIdx="3" presStyleCnt="4">
        <dgm:presLayoutVars>
          <dgm:chMax val="0"/>
          <dgm:bulletEnabled val="1"/>
        </dgm:presLayoutVars>
      </dgm:prSet>
      <dgm:spPr/>
    </dgm:pt>
    <dgm:pt modelId="{5D0342C0-C381-7743-85EE-7D5531EA9752}" type="pres">
      <dgm:prSet presAssocID="{56B28DA7-48E9-4DE7-89E7-47A7711816BC}" presName="childText" presStyleLbl="revTx" presStyleIdx="0" presStyleCnt="1">
        <dgm:presLayoutVars>
          <dgm:bulletEnabled val="1"/>
        </dgm:presLayoutVars>
      </dgm:prSet>
      <dgm:spPr/>
    </dgm:pt>
  </dgm:ptLst>
  <dgm:cxnLst>
    <dgm:cxn modelId="{840B420B-C9A1-49DD-8D12-E1712A8F7E6F}" srcId="{56B28DA7-48E9-4DE7-89E7-47A7711816BC}" destId="{5147048F-5AA2-46A8-88AF-0CA527D61184}" srcOrd="1" destOrd="0" parTransId="{873E3D3F-89E0-44A2-8306-42EC0C385ADD}" sibTransId="{C0510BAA-2AC3-440F-A129-40BFB26D9FD2}"/>
    <dgm:cxn modelId="{B251DA12-1863-6F46-8F84-6A52FB01CB8C}" type="presOf" srcId="{CF6417E0-8D03-4DB9-B2B1-D001A775BF57}" destId="{29816EF9-B019-364F-AC62-67EA867B6B4A}" srcOrd="0" destOrd="0" presId="urn:microsoft.com/office/officeart/2005/8/layout/vList2"/>
    <dgm:cxn modelId="{DB60AC2F-46BA-BD42-BEAA-5E7B1057C7D9}" type="presOf" srcId="{ECC9E26F-FB4E-44D6-B369-46EB3324AF00}" destId="{5D0342C0-C381-7743-85EE-7D5531EA9752}" srcOrd="0" destOrd="4" presId="urn:microsoft.com/office/officeart/2005/8/layout/vList2"/>
    <dgm:cxn modelId="{A47AFB3A-2B32-5645-8E78-66204B55FD12}" type="presOf" srcId="{B6789351-3A7B-427E-BE22-D5D4AC2526A1}" destId="{5D0342C0-C381-7743-85EE-7D5531EA9752}" srcOrd="0" destOrd="2" presId="urn:microsoft.com/office/officeart/2005/8/layout/vList2"/>
    <dgm:cxn modelId="{0B344D65-FE13-3940-B66E-E3F2389E0D4C}" type="presOf" srcId="{E1DB2EC4-8573-B845-B022-2615BAB6DEB0}" destId="{5D0342C0-C381-7743-85EE-7D5531EA9752}" srcOrd="0" destOrd="3" presId="urn:microsoft.com/office/officeart/2005/8/layout/vList2"/>
    <dgm:cxn modelId="{A448E571-1AF7-674B-AA7E-39E991B8E856}" type="presOf" srcId="{5A69E349-6056-41AC-B0F2-7CDBDA64FB1D}" destId="{5689827C-FAE2-F548-8771-6DEB3C8CBFF9}" srcOrd="0" destOrd="0" presId="urn:microsoft.com/office/officeart/2005/8/layout/vList2"/>
    <dgm:cxn modelId="{C227EF77-2061-4ACB-9E1D-2F632B5AF0AD}" srcId="{5147048F-5AA2-46A8-88AF-0CA527D61184}" destId="{ECC9E26F-FB4E-44D6-B369-46EB3324AF00}" srcOrd="2" destOrd="0" parTransId="{37AB9824-7C62-4CA8-809E-6A4040CF7E84}" sibTransId="{13227D92-AF9F-490A-812C-1322595B632F}"/>
    <dgm:cxn modelId="{37D2D09A-08C9-4DAF-A2AE-13855F3FBBC3}" srcId="{37C5E1AC-9CDB-407E-B037-86894CA9D5C3}" destId="{E869A355-EE39-4932-B3F3-D0EAA0B88631}" srcOrd="0" destOrd="0" parTransId="{341F432E-780F-40AC-A6D9-BEE634732EFF}" sibTransId="{08DFF699-E530-4ABA-B976-897AA3149E34}"/>
    <dgm:cxn modelId="{970E0C9C-C4F7-E24B-B0D3-A9FCA2FE04E9}" type="presOf" srcId="{5147048F-5AA2-46A8-88AF-0CA527D61184}" destId="{5D0342C0-C381-7743-85EE-7D5531EA9752}" srcOrd="0" destOrd="1" presId="urn:microsoft.com/office/officeart/2005/8/layout/vList2"/>
    <dgm:cxn modelId="{AA98DAA4-D930-4814-A29B-21C6893AC1A9}" srcId="{37C5E1AC-9CDB-407E-B037-86894CA9D5C3}" destId="{56B28DA7-48E9-4DE7-89E7-47A7711816BC}" srcOrd="3" destOrd="0" parTransId="{01D2D57A-0241-4645-8C47-0A122F62DADB}" sibTransId="{B26800E3-D766-4E1F-9915-A1576F1A7E84}"/>
    <dgm:cxn modelId="{95B8E0A5-7C6D-9E41-B712-DACA72383B14}" type="presOf" srcId="{56B28DA7-48E9-4DE7-89E7-47A7711816BC}" destId="{03AB3891-A5E7-6543-9F97-0CD4C871DEF3}" srcOrd="0" destOrd="0" presId="urn:microsoft.com/office/officeart/2005/8/layout/vList2"/>
    <dgm:cxn modelId="{8FD71FB2-A20F-C24D-97E0-8CC7C1BC1B39}" type="presOf" srcId="{37C5E1AC-9CDB-407E-B037-86894CA9D5C3}" destId="{F318D707-6189-B346-BADD-F7FDA44FC063}" srcOrd="0" destOrd="0" presId="urn:microsoft.com/office/officeart/2005/8/layout/vList2"/>
    <dgm:cxn modelId="{983BD2B3-71D6-4F3E-AC25-AEAB5F732629}" srcId="{ECC9E26F-FB4E-44D6-B369-46EB3324AF00}" destId="{E9B7AF61-8F68-4167-BC04-3971C94BF784}" srcOrd="0" destOrd="0" parTransId="{5F770B2F-9C53-4581-8284-BCA27EF4294F}" sibTransId="{166D6242-0FE8-4C7F-BE9C-CE82B60A7971}"/>
    <dgm:cxn modelId="{3CB7AAB8-0926-6040-881F-FF3BA783E3A7}" srcId="{5147048F-5AA2-46A8-88AF-0CA527D61184}" destId="{E1DB2EC4-8573-B845-B022-2615BAB6DEB0}" srcOrd="1" destOrd="0" parTransId="{19FD3512-AECA-2249-B30F-17AF32ADC83C}" sibTransId="{D8B5BC60-1BE0-4540-9F4C-BA7A3FA06C16}"/>
    <dgm:cxn modelId="{8ACC07BE-6F56-4D85-A609-A68A03A861FF}" srcId="{37C5E1AC-9CDB-407E-B037-86894CA9D5C3}" destId="{5A69E349-6056-41AC-B0F2-7CDBDA64FB1D}" srcOrd="2" destOrd="0" parTransId="{7D2D45BA-6590-464D-A720-8D58E48E624B}" sibTransId="{4667B70D-AB08-4592-9E22-CA9AC56A6524}"/>
    <dgm:cxn modelId="{43DFCEBE-D59E-4DD4-85FF-275EC8DE6A30}" srcId="{56B28DA7-48E9-4DE7-89E7-47A7711816BC}" destId="{659100D3-9703-4458-BDB3-7E01D05C582A}" srcOrd="0" destOrd="0" parTransId="{4E3DDD94-4D19-4F1A-A1C1-D229A84AA10D}" sibTransId="{A28825B2-827F-4125-A815-62BAF0985521}"/>
    <dgm:cxn modelId="{B37154D3-DF5C-1C4C-9FD0-2A7F58CACF30}" type="presOf" srcId="{659100D3-9703-4458-BDB3-7E01D05C582A}" destId="{5D0342C0-C381-7743-85EE-7D5531EA9752}" srcOrd="0" destOrd="0" presId="urn:microsoft.com/office/officeart/2005/8/layout/vList2"/>
    <dgm:cxn modelId="{52A5C2D9-FB64-5C45-A47A-F4E7CE4B7E1D}" type="presOf" srcId="{E9B7AF61-8F68-4167-BC04-3971C94BF784}" destId="{5D0342C0-C381-7743-85EE-7D5531EA9752}" srcOrd="0" destOrd="5" presId="urn:microsoft.com/office/officeart/2005/8/layout/vList2"/>
    <dgm:cxn modelId="{D0EB56E5-C257-884D-9212-FF92BCD98231}" type="presOf" srcId="{E869A355-EE39-4932-B3F3-D0EAA0B88631}" destId="{F1FE8E6E-AFB5-E241-B213-55EE74BF4BB7}" srcOrd="0" destOrd="0" presId="urn:microsoft.com/office/officeart/2005/8/layout/vList2"/>
    <dgm:cxn modelId="{714B96F7-7970-4DE7-B793-F3F97C23C0B5}" srcId="{37C5E1AC-9CDB-407E-B037-86894CA9D5C3}" destId="{CF6417E0-8D03-4DB9-B2B1-D001A775BF57}" srcOrd="1" destOrd="0" parTransId="{923D2354-70FE-466E-9782-152D230B83D6}" sibTransId="{82309AB1-792E-4BF2-8935-F40B069D3730}"/>
    <dgm:cxn modelId="{AAF204FE-92A7-4983-8397-9B1693F59BDE}" srcId="{5147048F-5AA2-46A8-88AF-0CA527D61184}" destId="{B6789351-3A7B-427E-BE22-D5D4AC2526A1}" srcOrd="0" destOrd="0" parTransId="{4B542DB0-CCEF-4C03-B397-12E94A5392FD}" sibTransId="{D95C1692-0593-4E32-A609-E6B889C2F4C5}"/>
    <dgm:cxn modelId="{4404CF6D-1186-A64B-AF9D-60317F9242B4}" type="presParOf" srcId="{F318D707-6189-B346-BADD-F7FDA44FC063}" destId="{F1FE8E6E-AFB5-E241-B213-55EE74BF4BB7}" srcOrd="0" destOrd="0" presId="urn:microsoft.com/office/officeart/2005/8/layout/vList2"/>
    <dgm:cxn modelId="{074F10C0-034C-F84D-9BD8-5E1BE2CF3F7A}" type="presParOf" srcId="{F318D707-6189-B346-BADD-F7FDA44FC063}" destId="{FEA6D64F-6111-F046-88CC-FC4BBEF1C076}" srcOrd="1" destOrd="0" presId="urn:microsoft.com/office/officeart/2005/8/layout/vList2"/>
    <dgm:cxn modelId="{7C8CA624-B0F9-794F-A377-4CC07D166A1F}" type="presParOf" srcId="{F318D707-6189-B346-BADD-F7FDA44FC063}" destId="{29816EF9-B019-364F-AC62-67EA867B6B4A}" srcOrd="2" destOrd="0" presId="urn:microsoft.com/office/officeart/2005/8/layout/vList2"/>
    <dgm:cxn modelId="{68335DE3-C3F3-8644-8472-07BB80A53372}" type="presParOf" srcId="{F318D707-6189-B346-BADD-F7FDA44FC063}" destId="{7BE4935E-19C3-554E-91A1-55DCC7EEB492}" srcOrd="3" destOrd="0" presId="urn:microsoft.com/office/officeart/2005/8/layout/vList2"/>
    <dgm:cxn modelId="{7F3F056F-16DE-E041-924E-970FC00A7B6B}" type="presParOf" srcId="{F318D707-6189-B346-BADD-F7FDA44FC063}" destId="{5689827C-FAE2-F548-8771-6DEB3C8CBFF9}" srcOrd="4" destOrd="0" presId="urn:microsoft.com/office/officeart/2005/8/layout/vList2"/>
    <dgm:cxn modelId="{0BFD59DD-C473-E640-B4CD-732751F19224}" type="presParOf" srcId="{F318D707-6189-B346-BADD-F7FDA44FC063}" destId="{D1B16D02-6387-AB48-ABC9-74D131ABCCD9}" srcOrd="5" destOrd="0" presId="urn:microsoft.com/office/officeart/2005/8/layout/vList2"/>
    <dgm:cxn modelId="{87EE0876-844C-5E45-B301-FCE6ED0229FD}" type="presParOf" srcId="{F318D707-6189-B346-BADD-F7FDA44FC063}" destId="{03AB3891-A5E7-6543-9F97-0CD4C871DEF3}" srcOrd="6" destOrd="0" presId="urn:microsoft.com/office/officeart/2005/8/layout/vList2"/>
    <dgm:cxn modelId="{7BFF76CB-3C0D-684D-8006-D672DA47DB5F}" type="presParOf" srcId="{F318D707-6189-B346-BADD-F7FDA44FC063}" destId="{5D0342C0-C381-7743-85EE-7D5531EA975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59365-71A8-4FB5-8867-BCDD48AA1C4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80260F-3C1E-474B-AB04-60D076FBD396}">
      <dgm:prSet/>
      <dgm:spPr/>
      <dgm:t>
        <a:bodyPr/>
        <a:lstStyle/>
        <a:p>
          <a:r>
            <a:rPr kumimoji="1" lang="ja-JP"/>
            <a:t>保険請求管理の自動フロー化（月次管理作成中）</a:t>
          </a:r>
          <a:endParaRPr lang="en-US"/>
        </a:p>
      </dgm:t>
    </dgm:pt>
    <dgm:pt modelId="{C59305B1-26E7-4D49-A47B-0B389EA36F18}" type="parTrans" cxnId="{A8CB2156-B3DD-4875-BD33-7C4675E5EE5D}">
      <dgm:prSet/>
      <dgm:spPr/>
      <dgm:t>
        <a:bodyPr/>
        <a:lstStyle/>
        <a:p>
          <a:endParaRPr lang="en-US"/>
        </a:p>
      </dgm:t>
    </dgm:pt>
    <dgm:pt modelId="{B177CB47-2AD9-4C67-B292-3BE7BCBA9FB0}" type="sibTrans" cxnId="{A8CB2156-B3DD-4875-BD33-7C4675E5EE5D}">
      <dgm:prSet/>
      <dgm:spPr/>
      <dgm:t>
        <a:bodyPr/>
        <a:lstStyle/>
        <a:p>
          <a:endParaRPr lang="en-US"/>
        </a:p>
      </dgm:t>
    </dgm:pt>
    <dgm:pt modelId="{5681C4AD-42EF-4322-8473-3AE3FEA0728A}">
      <dgm:prSet/>
      <dgm:spPr/>
      <dgm:t>
        <a:bodyPr/>
        <a:lstStyle/>
        <a:p>
          <a:r>
            <a:rPr kumimoji="1" lang="en-US"/>
            <a:t>DX</a:t>
          </a:r>
          <a:r>
            <a:rPr kumimoji="1" lang="ja-JP"/>
            <a:t>事業の下地として、</a:t>
          </a:r>
          <a:r>
            <a:rPr kumimoji="1" lang="en-US"/>
            <a:t>DI</a:t>
          </a:r>
          <a:r>
            <a:rPr kumimoji="1" lang="ja-JP"/>
            <a:t>分野のデータベース化を目標に、ガイドライン等を独自でドキュメント化</a:t>
          </a:r>
          <a:endParaRPr lang="en-US"/>
        </a:p>
      </dgm:t>
    </dgm:pt>
    <dgm:pt modelId="{FFFC3032-41F6-4597-AFD1-0E322DFA6DB1}" type="parTrans" cxnId="{69C5A656-01C1-4F73-BC54-F662EC7EF4AC}">
      <dgm:prSet/>
      <dgm:spPr/>
      <dgm:t>
        <a:bodyPr/>
        <a:lstStyle/>
        <a:p>
          <a:endParaRPr lang="en-US"/>
        </a:p>
      </dgm:t>
    </dgm:pt>
    <dgm:pt modelId="{7EB03FC4-387B-4805-8F55-53760D284503}" type="sibTrans" cxnId="{69C5A656-01C1-4F73-BC54-F662EC7EF4AC}">
      <dgm:prSet/>
      <dgm:spPr/>
      <dgm:t>
        <a:bodyPr/>
        <a:lstStyle/>
        <a:p>
          <a:endParaRPr lang="en-US"/>
        </a:p>
      </dgm:t>
    </dgm:pt>
    <dgm:pt modelId="{31FBC1D7-7B34-4609-8BD4-A34811A3D3B4}">
      <dgm:prSet/>
      <dgm:spPr/>
      <dgm:t>
        <a:bodyPr/>
        <a:lstStyle/>
        <a:p>
          <a:r>
            <a:rPr kumimoji="1" lang="ja-JP"/>
            <a:t>データベースを活用した服薬支援アシストシステムの要件定義固め</a:t>
          </a:r>
          <a:endParaRPr lang="en-US"/>
        </a:p>
      </dgm:t>
    </dgm:pt>
    <dgm:pt modelId="{DB61F85B-9554-4F08-88F4-8A899E3BDF68}" type="parTrans" cxnId="{D189E9AE-D87E-42C6-A6A5-83BF005A0843}">
      <dgm:prSet/>
      <dgm:spPr/>
      <dgm:t>
        <a:bodyPr/>
        <a:lstStyle/>
        <a:p>
          <a:endParaRPr lang="en-US"/>
        </a:p>
      </dgm:t>
    </dgm:pt>
    <dgm:pt modelId="{8C05A046-1591-4673-B19F-249DAAE81EBA}" type="sibTrans" cxnId="{D189E9AE-D87E-42C6-A6A5-83BF005A0843}">
      <dgm:prSet/>
      <dgm:spPr/>
      <dgm:t>
        <a:bodyPr/>
        <a:lstStyle/>
        <a:p>
          <a:endParaRPr lang="en-US"/>
        </a:p>
      </dgm:t>
    </dgm:pt>
    <dgm:pt modelId="{8E679F78-4895-46F7-B24D-64A58306CB25}">
      <dgm:prSet/>
      <dgm:spPr/>
      <dgm:t>
        <a:bodyPr/>
        <a:lstStyle/>
        <a:p>
          <a:r>
            <a:rPr kumimoji="1" lang="en-US"/>
            <a:t>AI</a:t>
          </a:r>
          <a:r>
            <a:rPr kumimoji="1" lang="ja-JP"/>
            <a:t>薬歴自体は</a:t>
          </a:r>
          <a:r>
            <a:rPr kumimoji="1" lang="en-US"/>
            <a:t>Medicom</a:t>
          </a:r>
          <a:r>
            <a:rPr kumimoji="1" lang="ja-JP"/>
            <a:t>にも有り、会話内容から薬歴自動作成</a:t>
          </a:r>
          <a:endParaRPr lang="en-US"/>
        </a:p>
      </dgm:t>
    </dgm:pt>
    <dgm:pt modelId="{5E27093E-87FB-43C5-81A2-9745AC419762}" type="parTrans" cxnId="{BF95F4AD-B8BF-41FD-8738-3A9FA4BA9133}">
      <dgm:prSet/>
      <dgm:spPr/>
      <dgm:t>
        <a:bodyPr/>
        <a:lstStyle/>
        <a:p>
          <a:endParaRPr lang="en-US"/>
        </a:p>
      </dgm:t>
    </dgm:pt>
    <dgm:pt modelId="{BC188F0F-5F76-461D-92FA-E20D2F47DFE0}" type="sibTrans" cxnId="{BF95F4AD-B8BF-41FD-8738-3A9FA4BA9133}">
      <dgm:prSet/>
      <dgm:spPr/>
      <dgm:t>
        <a:bodyPr/>
        <a:lstStyle/>
        <a:p>
          <a:endParaRPr lang="en-US"/>
        </a:p>
      </dgm:t>
    </dgm:pt>
    <dgm:pt modelId="{6E6CF404-0802-4630-B373-F62C2CF7A930}">
      <dgm:prSet/>
      <dgm:spPr/>
      <dgm:t>
        <a:bodyPr/>
        <a:lstStyle/>
        <a:p>
          <a:r>
            <a:rPr kumimoji="1" lang="ja-JP"/>
            <a:t>投薬アシストを行い、各点数算定要件の補完・副作用把握につながる質問の提案機能を検討</a:t>
          </a:r>
          <a:endParaRPr lang="en-US"/>
        </a:p>
      </dgm:t>
    </dgm:pt>
    <dgm:pt modelId="{71185338-4BDE-45E6-9FA6-B6A531AE58DC}" type="parTrans" cxnId="{5B9AA505-BD2C-4F83-964B-9AAC4EEDA92C}">
      <dgm:prSet/>
      <dgm:spPr/>
      <dgm:t>
        <a:bodyPr/>
        <a:lstStyle/>
        <a:p>
          <a:endParaRPr lang="en-US"/>
        </a:p>
      </dgm:t>
    </dgm:pt>
    <dgm:pt modelId="{730DE517-6BAA-4575-B94E-0C81CBDA072F}" type="sibTrans" cxnId="{5B9AA505-BD2C-4F83-964B-9AAC4EEDA92C}">
      <dgm:prSet/>
      <dgm:spPr/>
      <dgm:t>
        <a:bodyPr/>
        <a:lstStyle/>
        <a:p>
          <a:endParaRPr lang="en-US"/>
        </a:p>
      </dgm:t>
    </dgm:pt>
    <dgm:pt modelId="{D7041075-4B29-6A4F-A62C-D0AF2FA7C4C4}" type="pres">
      <dgm:prSet presAssocID="{66159365-71A8-4FB5-8867-BCDD48AA1C4F}" presName="linear" presStyleCnt="0">
        <dgm:presLayoutVars>
          <dgm:animLvl val="lvl"/>
          <dgm:resizeHandles val="exact"/>
        </dgm:presLayoutVars>
      </dgm:prSet>
      <dgm:spPr/>
    </dgm:pt>
    <dgm:pt modelId="{18DDB8B4-E44C-714E-A0D6-A9A8A0E35D7E}" type="pres">
      <dgm:prSet presAssocID="{A980260F-3C1E-474B-AB04-60D076FBD396}" presName="parentText" presStyleLbl="node1" presStyleIdx="0" presStyleCnt="3">
        <dgm:presLayoutVars>
          <dgm:chMax val="0"/>
          <dgm:bulletEnabled val="1"/>
        </dgm:presLayoutVars>
      </dgm:prSet>
      <dgm:spPr/>
    </dgm:pt>
    <dgm:pt modelId="{61350673-1E0A-134E-A5CB-11881716FE37}" type="pres">
      <dgm:prSet presAssocID="{B177CB47-2AD9-4C67-B292-3BE7BCBA9FB0}" presName="spacer" presStyleCnt="0"/>
      <dgm:spPr/>
    </dgm:pt>
    <dgm:pt modelId="{58B9710F-56CB-4F4F-92D5-4B86204DCA6F}" type="pres">
      <dgm:prSet presAssocID="{5681C4AD-42EF-4322-8473-3AE3FEA0728A}" presName="parentText" presStyleLbl="node1" presStyleIdx="1" presStyleCnt="3">
        <dgm:presLayoutVars>
          <dgm:chMax val="0"/>
          <dgm:bulletEnabled val="1"/>
        </dgm:presLayoutVars>
      </dgm:prSet>
      <dgm:spPr/>
    </dgm:pt>
    <dgm:pt modelId="{3C5E1D84-0B0C-D349-A36F-C213548DB5D4}" type="pres">
      <dgm:prSet presAssocID="{7EB03FC4-387B-4805-8F55-53760D284503}" presName="spacer" presStyleCnt="0"/>
      <dgm:spPr/>
    </dgm:pt>
    <dgm:pt modelId="{03EE069C-63C5-2D48-9E27-6DFFAFCCCC33}" type="pres">
      <dgm:prSet presAssocID="{31FBC1D7-7B34-4609-8BD4-A34811A3D3B4}" presName="parentText" presStyleLbl="node1" presStyleIdx="2" presStyleCnt="3">
        <dgm:presLayoutVars>
          <dgm:chMax val="0"/>
          <dgm:bulletEnabled val="1"/>
        </dgm:presLayoutVars>
      </dgm:prSet>
      <dgm:spPr/>
    </dgm:pt>
    <dgm:pt modelId="{44289286-8582-FD48-80B1-81C772560DA9}" type="pres">
      <dgm:prSet presAssocID="{31FBC1D7-7B34-4609-8BD4-A34811A3D3B4}" presName="childText" presStyleLbl="revTx" presStyleIdx="0" presStyleCnt="1">
        <dgm:presLayoutVars>
          <dgm:bulletEnabled val="1"/>
        </dgm:presLayoutVars>
      </dgm:prSet>
      <dgm:spPr/>
    </dgm:pt>
  </dgm:ptLst>
  <dgm:cxnLst>
    <dgm:cxn modelId="{5B9AA505-BD2C-4F83-964B-9AAC4EEDA92C}" srcId="{31FBC1D7-7B34-4609-8BD4-A34811A3D3B4}" destId="{6E6CF404-0802-4630-B373-F62C2CF7A930}" srcOrd="1" destOrd="0" parTransId="{71185338-4BDE-45E6-9FA6-B6A531AE58DC}" sibTransId="{730DE517-6BAA-4575-B94E-0C81CBDA072F}"/>
    <dgm:cxn modelId="{A8CB2156-B3DD-4875-BD33-7C4675E5EE5D}" srcId="{66159365-71A8-4FB5-8867-BCDD48AA1C4F}" destId="{A980260F-3C1E-474B-AB04-60D076FBD396}" srcOrd="0" destOrd="0" parTransId="{C59305B1-26E7-4D49-A47B-0B389EA36F18}" sibTransId="{B177CB47-2AD9-4C67-B292-3BE7BCBA9FB0}"/>
    <dgm:cxn modelId="{69C5A656-01C1-4F73-BC54-F662EC7EF4AC}" srcId="{66159365-71A8-4FB5-8867-BCDD48AA1C4F}" destId="{5681C4AD-42EF-4322-8473-3AE3FEA0728A}" srcOrd="1" destOrd="0" parTransId="{FFFC3032-41F6-4597-AFD1-0E322DFA6DB1}" sibTransId="{7EB03FC4-387B-4805-8F55-53760D284503}"/>
    <dgm:cxn modelId="{2DD76B61-52BB-F243-B6DD-726E1645C6A9}" type="presOf" srcId="{31FBC1D7-7B34-4609-8BD4-A34811A3D3B4}" destId="{03EE069C-63C5-2D48-9E27-6DFFAFCCCC33}" srcOrd="0" destOrd="0" presId="urn:microsoft.com/office/officeart/2005/8/layout/vList2"/>
    <dgm:cxn modelId="{750F3487-0C71-864F-AF98-B41A55AE8E3D}" type="presOf" srcId="{6E6CF404-0802-4630-B373-F62C2CF7A930}" destId="{44289286-8582-FD48-80B1-81C772560DA9}" srcOrd="0" destOrd="1" presId="urn:microsoft.com/office/officeart/2005/8/layout/vList2"/>
    <dgm:cxn modelId="{EABE6087-B3A7-7D46-9252-BF3683584C76}" type="presOf" srcId="{5681C4AD-42EF-4322-8473-3AE3FEA0728A}" destId="{58B9710F-56CB-4F4F-92D5-4B86204DCA6F}" srcOrd="0" destOrd="0" presId="urn:microsoft.com/office/officeart/2005/8/layout/vList2"/>
    <dgm:cxn modelId="{D1424E8A-79F5-7044-A217-49592A511146}" type="presOf" srcId="{A980260F-3C1E-474B-AB04-60D076FBD396}" destId="{18DDB8B4-E44C-714E-A0D6-A9A8A0E35D7E}" srcOrd="0" destOrd="0" presId="urn:microsoft.com/office/officeart/2005/8/layout/vList2"/>
    <dgm:cxn modelId="{764A29A3-6879-5945-9580-DF69D3D1D7DC}" type="presOf" srcId="{8E679F78-4895-46F7-B24D-64A58306CB25}" destId="{44289286-8582-FD48-80B1-81C772560DA9}" srcOrd="0" destOrd="0" presId="urn:microsoft.com/office/officeart/2005/8/layout/vList2"/>
    <dgm:cxn modelId="{BF95F4AD-B8BF-41FD-8738-3A9FA4BA9133}" srcId="{31FBC1D7-7B34-4609-8BD4-A34811A3D3B4}" destId="{8E679F78-4895-46F7-B24D-64A58306CB25}" srcOrd="0" destOrd="0" parTransId="{5E27093E-87FB-43C5-81A2-9745AC419762}" sibTransId="{BC188F0F-5F76-461D-92FA-E20D2F47DFE0}"/>
    <dgm:cxn modelId="{D189E9AE-D87E-42C6-A6A5-83BF005A0843}" srcId="{66159365-71A8-4FB5-8867-BCDD48AA1C4F}" destId="{31FBC1D7-7B34-4609-8BD4-A34811A3D3B4}" srcOrd="2" destOrd="0" parTransId="{DB61F85B-9554-4F08-88F4-8A899E3BDF68}" sibTransId="{8C05A046-1591-4673-B19F-249DAAE81EBA}"/>
    <dgm:cxn modelId="{4972A1B7-E327-0B4E-9279-40519E28C568}" type="presOf" srcId="{66159365-71A8-4FB5-8867-BCDD48AA1C4F}" destId="{D7041075-4B29-6A4F-A62C-D0AF2FA7C4C4}" srcOrd="0" destOrd="0" presId="urn:microsoft.com/office/officeart/2005/8/layout/vList2"/>
    <dgm:cxn modelId="{2B86CD2F-AD50-7B41-B666-DA8CA9EAF1C2}" type="presParOf" srcId="{D7041075-4B29-6A4F-A62C-D0AF2FA7C4C4}" destId="{18DDB8B4-E44C-714E-A0D6-A9A8A0E35D7E}" srcOrd="0" destOrd="0" presId="urn:microsoft.com/office/officeart/2005/8/layout/vList2"/>
    <dgm:cxn modelId="{084CD558-2686-7745-B397-3B2315F57E81}" type="presParOf" srcId="{D7041075-4B29-6A4F-A62C-D0AF2FA7C4C4}" destId="{61350673-1E0A-134E-A5CB-11881716FE37}" srcOrd="1" destOrd="0" presId="urn:microsoft.com/office/officeart/2005/8/layout/vList2"/>
    <dgm:cxn modelId="{4BCE2556-CA53-A649-8E7A-B7757EF5E7D3}" type="presParOf" srcId="{D7041075-4B29-6A4F-A62C-D0AF2FA7C4C4}" destId="{58B9710F-56CB-4F4F-92D5-4B86204DCA6F}" srcOrd="2" destOrd="0" presId="urn:microsoft.com/office/officeart/2005/8/layout/vList2"/>
    <dgm:cxn modelId="{38C5C341-FA1D-2B43-901B-7F8201314410}" type="presParOf" srcId="{D7041075-4B29-6A4F-A62C-D0AF2FA7C4C4}" destId="{3C5E1D84-0B0C-D349-A36F-C213548DB5D4}" srcOrd="3" destOrd="0" presId="urn:microsoft.com/office/officeart/2005/8/layout/vList2"/>
    <dgm:cxn modelId="{91D9FC97-3223-344D-AC63-5E1FD36EC7FD}" type="presParOf" srcId="{D7041075-4B29-6A4F-A62C-D0AF2FA7C4C4}" destId="{03EE069C-63C5-2D48-9E27-6DFFAFCCCC33}" srcOrd="4" destOrd="0" presId="urn:microsoft.com/office/officeart/2005/8/layout/vList2"/>
    <dgm:cxn modelId="{77B5EAB6-81FB-7C49-A4D2-7A8C59AE43F2}" type="presParOf" srcId="{D7041075-4B29-6A4F-A62C-D0AF2FA7C4C4}" destId="{44289286-8582-FD48-80B1-81C772560DA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22237-F779-6E45-999F-D8088A89BBDF}">
      <dsp:nvSpPr>
        <dsp:cNvPr id="0" name=""/>
        <dsp:cNvSpPr/>
      </dsp:nvSpPr>
      <dsp:spPr>
        <a:xfrm>
          <a:off x="1848447"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1</a:t>
          </a:r>
        </a:p>
      </dsp:txBody>
      <dsp:txXfrm>
        <a:off x="1997610" y="816292"/>
        <a:ext cx="93790" cy="136856"/>
      </dsp:txXfrm>
    </dsp:sp>
    <dsp:sp modelId="{96A8FEFD-723F-B243-85AA-1B6E722895D0}">
      <dsp:nvSpPr>
        <dsp:cNvPr id="0" name=""/>
        <dsp:cNvSpPr/>
      </dsp:nvSpPr>
      <dsp:spPr>
        <a:xfrm>
          <a:off x="12346"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許認可書類作成業務について、中山</a:t>
          </a:r>
          <a:r>
            <a:rPr kumimoji="1" lang="en-US" sz="1200" kern="1200" dirty="0"/>
            <a:t>SV</a:t>
          </a:r>
          <a:r>
            <a:rPr kumimoji="1" lang="ja-JP" sz="1200" kern="1200"/>
            <a:t>からレクチャーを受ける：</a:t>
          </a:r>
          <a:endParaRPr kumimoji="1" lang="en-US" altLang="ja-JP" sz="1200" kern="1200" dirty="0"/>
        </a:p>
        <a:p>
          <a:pPr marL="0" lvl="0" indent="0" algn="ctr" defTabSz="533400">
            <a:lnSpc>
              <a:spcPct val="90000"/>
            </a:lnSpc>
            <a:spcBef>
              <a:spcPct val="0"/>
            </a:spcBef>
            <a:spcAft>
              <a:spcPct val="35000"/>
            </a:spcAft>
            <a:buNone/>
          </a:pPr>
          <a:r>
            <a:rPr kumimoji="1" lang="ja-JP" sz="1200" kern="1200"/>
            <a:t>３時間程度</a:t>
          </a:r>
          <a:endParaRPr lang="en-US" sz="1200" kern="1200" dirty="0"/>
        </a:p>
      </dsp:txBody>
      <dsp:txXfrm>
        <a:off x="12346" y="333349"/>
        <a:ext cx="1837900" cy="1102740"/>
      </dsp:txXfrm>
    </dsp:sp>
    <dsp:sp modelId="{80243BE3-408B-2440-8C3B-13A326232306}">
      <dsp:nvSpPr>
        <dsp:cNvPr id="0" name=""/>
        <dsp:cNvSpPr/>
      </dsp:nvSpPr>
      <dsp:spPr>
        <a:xfrm>
          <a:off x="4109065"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2</a:t>
          </a:r>
        </a:p>
      </dsp:txBody>
      <dsp:txXfrm>
        <a:off x="4258228" y="816292"/>
        <a:ext cx="93790" cy="136856"/>
      </dsp:txXfrm>
    </dsp:sp>
    <dsp:sp modelId="{9C40BB36-4C7A-884A-92AA-E0330AFE4D96}">
      <dsp:nvSpPr>
        <dsp:cNvPr id="0" name=""/>
        <dsp:cNvSpPr/>
      </dsp:nvSpPr>
      <dsp:spPr>
        <a:xfrm>
          <a:off x="2272964"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書類作成に使っていたファイル群の分析：</a:t>
          </a:r>
          <a:endParaRPr kumimoji="1" lang="en-US" altLang="ja-JP" sz="1200" kern="1200" dirty="0"/>
        </a:p>
        <a:p>
          <a:pPr marL="0" lvl="0" indent="0" algn="ctr" defTabSz="533400">
            <a:lnSpc>
              <a:spcPct val="90000"/>
            </a:lnSpc>
            <a:spcBef>
              <a:spcPct val="0"/>
            </a:spcBef>
            <a:spcAft>
              <a:spcPct val="35000"/>
            </a:spcAft>
            <a:buNone/>
          </a:pPr>
          <a:r>
            <a:rPr kumimoji="1" lang="ja-JP" sz="1200" kern="1200"/>
            <a:t>１０分程度</a:t>
          </a:r>
          <a:endParaRPr lang="en-US" sz="1200" kern="1200" dirty="0"/>
        </a:p>
      </dsp:txBody>
      <dsp:txXfrm>
        <a:off x="2272964" y="333349"/>
        <a:ext cx="1837900" cy="1102740"/>
      </dsp:txXfrm>
    </dsp:sp>
    <dsp:sp modelId="{30EC5FA0-8A5A-B041-8409-B7A31907348F}">
      <dsp:nvSpPr>
        <dsp:cNvPr id="0" name=""/>
        <dsp:cNvSpPr/>
      </dsp:nvSpPr>
      <dsp:spPr>
        <a:xfrm>
          <a:off x="6369683"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3</a:t>
          </a:r>
        </a:p>
      </dsp:txBody>
      <dsp:txXfrm>
        <a:off x="6518846" y="816292"/>
        <a:ext cx="93790" cy="136856"/>
      </dsp:txXfrm>
    </dsp:sp>
    <dsp:sp modelId="{420BB9D4-2E19-2B48-9E2F-D616D0D317A4}">
      <dsp:nvSpPr>
        <dsp:cNvPr id="0" name=""/>
        <dsp:cNvSpPr/>
      </dsp:nvSpPr>
      <dsp:spPr>
        <a:xfrm>
          <a:off x="4533582"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業務内容の完全理解の為、中山</a:t>
          </a:r>
          <a:r>
            <a:rPr kumimoji="1" lang="en-US" sz="1200" kern="1200" dirty="0"/>
            <a:t>SV</a:t>
          </a:r>
          <a:r>
            <a:rPr kumimoji="1" lang="ja-JP" sz="1200" kern="1200"/>
            <a:t>の教えの元、数件ファイルを作成：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２０分程度</a:t>
          </a:r>
          <a:endParaRPr lang="en-US" sz="1200" kern="1200" dirty="0"/>
        </a:p>
      </dsp:txBody>
      <dsp:txXfrm>
        <a:off x="4533582" y="333349"/>
        <a:ext cx="1837900" cy="1102740"/>
      </dsp:txXfrm>
    </dsp:sp>
    <dsp:sp modelId="{D767B368-261F-EC4A-B206-3563C2CF7AA9}">
      <dsp:nvSpPr>
        <dsp:cNvPr id="0" name=""/>
        <dsp:cNvSpPr/>
      </dsp:nvSpPr>
      <dsp:spPr>
        <a:xfrm>
          <a:off x="8630301" y="839000"/>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4</a:t>
          </a:r>
        </a:p>
      </dsp:txBody>
      <dsp:txXfrm>
        <a:off x="8779464" y="816292"/>
        <a:ext cx="93790" cy="136856"/>
      </dsp:txXfrm>
    </dsp:sp>
    <dsp:sp modelId="{7D61112B-277C-F749-94E7-531380405BD5}">
      <dsp:nvSpPr>
        <dsp:cNvPr id="0" name=""/>
        <dsp:cNvSpPr/>
      </dsp:nvSpPr>
      <dsp:spPr>
        <a:xfrm>
          <a:off x="6794200"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各業務内容の自動化の必要要件を定義し、実装テストを繰り返す。：</a:t>
          </a:r>
          <a:endParaRPr kumimoji="1" lang="en-US" altLang="ja-JP" sz="1200" kern="1200" dirty="0"/>
        </a:p>
        <a:p>
          <a:pPr marL="0" lvl="0" indent="0" algn="ctr" defTabSz="533400">
            <a:lnSpc>
              <a:spcPct val="90000"/>
            </a:lnSpc>
            <a:spcBef>
              <a:spcPct val="0"/>
            </a:spcBef>
            <a:spcAft>
              <a:spcPct val="35000"/>
            </a:spcAft>
            <a:buNone/>
          </a:pPr>
          <a:r>
            <a:rPr kumimoji="1" lang="ja-JP" sz="1200" kern="1200"/>
            <a:t>７２時間程度</a:t>
          </a:r>
          <a:endParaRPr lang="en-US" sz="1200" kern="1200" dirty="0"/>
        </a:p>
      </dsp:txBody>
      <dsp:txXfrm>
        <a:off x="6794200" y="333349"/>
        <a:ext cx="1837900" cy="1102740"/>
      </dsp:txXfrm>
    </dsp:sp>
    <dsp:sp modelId="{052EB318-73E3-5E44-873F-45324C27A1A9}">
      <dsp:nvSpPr>
        <dsp:cNvPr id="0" name=""/>
        <dsp:cNvSpPr/>
      </dsp:nvSpPr>
      <dsp:spPr>
        <a:xfrm>
          <a:off x="931296" y="1434290"/>
          <a:ext cx="9042472" cy="392117"/>
        </a:xfrm>
        <a:custGeom>
          <a:avLst/>
          <a:gdLst/>
          <a:ahLst/>
          <a:cxnLst/>
          <a:rect l="0" t="0" r="0" b="0"/>
          <a:pathLst>
            <a:path>
              <a:moveTo>
                <a:pt x="9042472" y="0"/>
              </a:moveTo>
              <a:lnTo>
                <a:pt x="9042472" y="213158"/>
              </a:lnTo>
              <a:lnTo>
                <a:pt x="0" y="213158"/>
              </a:lnTo>
              <a:lnTo>
                <a:pt x="0" y="392117"/>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dirty="0"/>
            <a:t>5</a:t>
          </a:r>
        </a:p>
      </dsp:txBody>
      <dsp:txXfrm>
        <a:off x="5226224" y="1561920"/>
        <a:ext cx="452617" cy="136856"/>
      </dsp:txXfrm>
    </dsp:sp>
    <dsp:sp modelId="{10F8E672-6478-AA48-A592-A13C57394350}">
      <dsp:nvSpPr>
        <dsp:cNvPr id="0" name=""/>
        <dsp:cNvSpPr/>
      </dsp:nvSpPr>
      <dsp:spPr>
        <a:xfrm>
          <a:off x="9054818" y="333349"/>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作成した書類を堀内</a:t>
          </a:r>
          <a:r>
            <a:rPr kumimoji="1" lang="en-US" sz="1200" kern="1200" dirty="0"/>
            <a:t>SV</a:t>
          </a:r>
          <a:r>
            <a:rPr kumimoji="1" lang="ja-JP" sz="1200" kern="1200"/>
            <a:t>にチェックして頂き、プログラムの問題点を洗い出</a:t>
          </a:r>
          <a:r>
            <a:rPr kumimoji="1" lang="ja-JP" altLang="en-US" sz="1200" kern="1200"/>
            <a:t>し</a:t>
          </a:r>
          <a:r>
            <a:rPr kumimoji="1" lang="ja-JP" sz="1200" kern="1200"/>
            <a:t>：</a:t>
          </a:r>
          <a:endParaRPr kumimoji="1" lang="en-US" altLang="ja-JP" sz="1200" kern="1200" dirty="0"/>
        </a:p>
        <a:p>
          <a:pPr marL="0" lvl="0" indent="0" algn="ctr" defTabSz="533400">
            <a:lnSpc>
              <a:spcPct val="90000"/>
            </a:lnSpc>
            <a:spcBef>
              <a:spcPct val="0"/>
            </a:spcBef>
            <a:spcAft>
              <a:spcPct val="35000"/>
            </a:spcAft>
            <a:buNone/>
          </a:pPr>
          <a:r>
            <a:rPr kumimoji="1" lang="ja-JP" sz="1200" kern="1200"/>
            <a:t>２時間程度</a:t>
          </a:r>
          <a:endParaRPr lang="en-US" sz="1200" kern="1200" dirty="0"/>
        </a:p>
      </dsp:txBody>
      <dsp:txXfrm>
        <a:off x="9054818" y="333349"/>
        <a:ext cx="1837900" cy="1102740"/>
      </dsp:txXfrm>
    </dsp:sp>
    <dsp:sp modelId="{36A1F322-96F9-024D-90A5-C796A674B155}">
      <dsp:nvSpPr>
        <dsp:cNvPr id="0" name=""/>
        <dsp:cNvSpPr/>
      </dsp:nvSpPr>
      <dsp:spPr>
        <a:xfrm>
          <a:off x="1848447"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6</a:t>
          </a:r>
        </a:p>
      </dsp:txBody>
      <dsp:txXfrm>
        <a:off x="1997610" y="2341749"/>
        <a:ext cx="93790" cy="136856"/>
      </dsp:txXfrm>
    </dsp:sp>
    <dsp:sp modelId="{0792FD78-7DE7-2042-B6C2-773CBC370413}">
      <dsp:nvSpPr>
        <dsp:cNvPr id="0" name=""/>
        <dsp:cNvSpPr/>
      </dsp:nvSpPr>
      <dsp:spPr>
        <a:xfrm>
          <a:off x="12346"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店舗データベースの再設計とデータ構造の見直し：</a:t>
          </a:r>
          <a:endParaRPr kumimoji="1" lang="en-US" altLang="ja-JP" sz="1200" kern="1200" dirty="0"/>
        </a:p>
        <a:p>
          <a:pPr marL="0" lvl="0" indent="0" algn="ctr" defTabSz="533400">
            <a:lnSpc>
              <a:spcPct val="90000"/>
            </a:lnSpc>
            <a:spcBef>
              <a:spcPct val="0"/>
            </a:spcBef>
            <a:spcAft>
              <a:spcPct val="35000"/>
            </a:spcAft>
            <a:buNone/>
          </a:pPr>
          <a:r>
            <a:rPr kumimoji="1" lang="ja-JP" sz="1200" kern="1200"/>
            <a:t>３０時間程度</a:t>
          </a:r>
          <a:endParaRPr lang="en-US" sz="1200" kern="1200" dirty="0"/>
        </a:p>
      </dsp:txBody>
      <dsp:txXfrm>
        <a:off x="12346" y="1858807"/>
        <a:ext cx="1837900" cy="1102740"/>
      </dsp:txXfrm>
    </dsp:sp>
    <dsp:sp modelId="{3559AE5E-A718-024A-BEC3-A7BDFC63FA78}">
      <dsp:nvSpPr>
        <dsp:cNvPr id="0" name=""/>
        <dsp:cNvSpPr/>
      </dsp:nvSpPr>
      <dsp:spPr>
        <a:xfrm>
          <a:off x="4109065"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7</a:t>
          </a:r>
        </a:p>
      </dsp:txBody>
      <dsp:txXfrm>
        <a:off x="4258228" y="2341749"/>
        <a:ext cx="93790" cy="136856"/>
      </dsp:txXfrm>
    </dsp:sp>
    <dsp:sp modelId="{242EADA4-126C-0249-AE19-ECE1621846D6}">
      <dsp:nvSpPr>
        <dsp:cNvPr id="0" name=""/>
        <dsp:cNvSpPr/>
      </dsp:nvSpPr>
      <dsp:spPr>
        <a:xfrm>
          <a:off x="2272964"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保健所の指摘内容を累積し、プログラムの機能追加改修：</a:t>
          </a:r>
          <a:endParaRPr kumimoji="1" lang="en-US" altLang="ja-JP" sz="1200" kern="1200" dirty="0"/>
        </a:p>
        <a:p>
          <a:pPr marL="0" lvl="0" indent="0" algn="ctr" defTabSz="533400">
            <a:lnSpc>
              <a:spcPct val="90000"/>
            </a:lnSpc>
            <a:spcBef>
              <a:spcPct val="0"/>
            </a:spcBef>
            <a:spcAft>
              <a:spcPct val="35000"/>
            </a:spcAft>
            <a:buNone/>
          </a:pPr>
          <a:r>
            <a:rPr kumimoji="1" lang="ja-JP" sz="1200" kern="1200"/>
            <a:t>適宜、約数百時間</a:t>
          </a:r>
          <a:endParaRPr lang="en-US" sz="1200" kern="1200" dirty="0"/>
        </a:p>
      </dsp:txBody>
      <dsp:txXfrm>
        <a:off x="2272964" y="1858807"/>
        <a:ext cx="1837900" cy="1102740"/>
      </dsp:txXfrm>
    </dsp:sp>
    <dsp:sp modelId="{D19C5FCE-21CA-8140-8B5E-F66F1E7EC29C}">
      <dsp:nvSpPr>
        <dsp:cNvPr id="0" name=""/>
        <dsp:cNvSpPr/>
      </dsp:nvSpPr>
      <dsp:spPr>
        <a:xfrm>
          <a:off x="6369683"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8</a:t>
          </a:r>
        </a:p>
      </dsp:txBody>
      <dsp:txXfrm>
        <a:off x="6518846" y="2341749"/>
        <a:ext cx="93790" cy="136856"/>
      </dsp:txXfrm>
    </dsp:sp>
    <dsp:sp modelId="{7690EB0E-5506-EE42-B4A7-D4A8C41BCB86}">
      <dsp:nvSpPr>
        <dsp:cNvPr id="0" name=""/>
        <dsp:cNvSpPr/>
      </dsp:nvSpPr>
      <dsp:spPr>
        <a:xfrm>
          <a:off x="4533582"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許可更新自動化フローの見直し、</a:t>
          </a:r>
          <a:r>
            <a:rPr kumimoji="1" lang="en-US" sz="1200" kern="1200" dirty="0"/>
            <a:t>Word</a:t>
          </a:r>
          <a:r>
            <a:rPr kumimoji="1" lang="ja-JP" sz="1200" kern="1200"/>
            <a:t>差し込み印刷マクロを別途作成：</a:t>
          </a:r>
          <a:endParaRPr kumimoji="1" lang="en-US" altLang="ja-JP" sz="1200" kern="1200" dirty="0"/>
        </a:p>
        <a:p>
          <a:pPr marL="0" lvl="0" indent="0" algn="ctr" defTabSz="533400">
            <a:lnSpc>
              <a:spcPct val="90000"/>
            </a:lnSpc>
            <a:spcBef>
              <a:spcPct val="0"/>
            </a:spcBef>
            <a:spcAft>
              <a:spcPct val="35000"/>
            </a:spcAft>
            <a:buNone/>
          </a:pPr>
          <a:r>
            <a:rPr kumimoji="1" lang="ja-JP" sz="1200" kern="1200"/>
            <a:t>２０時間程度</a:t>
          </a:r>
          <a:endParaRPr lang="en-US" sz="1200" kern="1200" dirty="0"/>
        </a:p>
      </dsp:txBody>
      <dsp:txXfrm>
        <a:off x="4533582" y="1858807"/>
        <a:ext cx="1837900" cy="1102740"/>
      </dsp:txXfrm>
    </dsp:sp>
    <dsp:sp modelId="{6D17067C-950D-9840-B22B-7FB84A79DF7D}">
      <dsp:nvSpPr>
        <dsp:cNvPr id="0" name=""/>
        <dsp:cNvSpPr/>
      </dsp:nvSpPr>
      <dsp:spPr>
        <a:xfrm>
          <a:off x="8630301" y="2364457"/>
          <a:ext cx="392117" cy="91440"/>
        </a:xfrm>
        <a:custGeom>
          <a:avLst/>
          <a:gdLst/>
          <a:ahLst/>
          <a:cxnLst/>
          <a:rect l="0" t="0" r="0" b="0"/>
          <a:pathLst>
            <a:path>
              <a:moveTo>
                <a:pt x="0" y="45720"/>
              </a:moveTo>
              <a:lnTo>
                <a:pt x="149163" y="45719"/>
              </a:lnTo>
            </a:path>
            <a:path>
              <a:moveTo>
                <a:pt x="242953" y="45719"/>
              </a:moveTo>
              <a:lnTo>
                <a:pt x="392117" y="45720"/>
              </a:lnTo>
            </a:path>
          </a:pathLst>
        </a:custGeom>
        <a:noFill/>
        <a:ln w="635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r>
            <a:rPr lang="en-US" sz="1000" kern="1200"/>
            <a:t>9</a:t>
          </a:r>
        </a:p>
      </dsp:txBody>
      <dsp:txXfrm>
        <a:off x="8779464" y="2341749"/>
        <a:ext cx="93790" cy="136856"/>
      </dsp:txXfrm>
    </dsp:sp>
    <dsp:sp modelId="{B8A76640-511A-4241-8B73-7DF7C71E990E}">
      <dsp:nvSpPr>
        <dsp:cNvPr id="0" name=""/>
        <dsp:cNvSpPr/>
      </dsp:nvSpPr>
      <dsp:spPr>
        <a:xfrm>
          <a:off x="6794200"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各</a:t>
          </a:r>
          <a:r>
            <a:rPr kumimoji="1" lang="en-US" sz="1200" kern="1200" dirty="0"/>
            <a:t>SV</a:t>
          </a:r>
          <a:r>
            <a:rPr kumimoji="1" lang="ja-JP" sz="1200" kern="1200"/>
            <a:t>からの依頼で、</a:t>
          </a:r>
          <a:r>
            <a:rPr kumimoji="1" lang="en-US" altLang="ja-JP" sz="1200" kern="1200" dirty="0"/>
            <a:t>SV</a:t>
          </a:r>
          <a:r>
            <a:rPr kumimoji="1" lang="en-US" sz="1200" kern="1200" dirty="0"/>
            <a:t>PC</a:t>
          </a:r>
          <a:r>
            <a:rPr kumimoji="1" lang="ja-JP" sz="1200" kern="1200"/>
            <a:t>で動くように改良（ディレクトリを変数化）：</a:t>
          </a:r>
          <a:endParaRPr kumimoji="1" lang="en-US" altLang="ja-JP" sz="1200" kern="1200" dirty="0"/>
        </a:p>
        <a:p>
          <a:pPr marL="0" lvl="0" indent="0" algn="ctr" defTabSz="533400">
            <a:lnSpc>
              <a:spcPct val="90000"/>
            </a:lnSpc>
            <a:spcBef>
              <a:spcPct val="0"/>
            </a:spcBef>
            <a:spcAft>
              <a:spcPct val="35000"/>
            </a:spcAft>
            <a:buNone/>
          </a:pPr>
          <a:r>
            <a:rPr kumimoji="1" lang="ja-JP" sz="1200" kern="1200"/>
            <a:t>６０時間程度</a:t>
          </a:r>
          <a:endParaRPr lang="en-US" sz="1200" kern="1200" dirty="0"/>
        </a:p>
      </dsp:txBody>
      <dsp:txXfrm>
        <a:off x="6794200" y="1858807"/>
        <a:ext cx="1837900" cy="1102740"/>
      </dsp:txXfrm>
    </dsp:sp>
    <dsp:sp modelId="{43B930B2-E81A-7C40-B26E-69A2531FFBF4}">
      <dsp:nvSpPr>
        <dsp:cNvPr id="0" name=""/>
        <dsp:cNvSpPr/>
      </dsp:nvSpPr>
      <dsp:spPr>
        <a:xfrm>
          <a:off x="9054818" y="1858807"/>
          <a:ext cx="1837900" cy="11027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0059" tIns="94532" rIns="90059" bIns="94532" numCol="1" spcCol="1270" anchor="ctr" anchorCtr="0">
          <a:noAutofit/>
        </a:bodyPr>
        <a:lstStyle/>
        <a:p>
          <a:pPr marL="0" lvl="0" indent="0" algn="ctr" defTabSz="533400">
            <a:lnSpc>
              <a:spcPct val="90000"/>
            </a:lnSpc>
            <a:spcBef>
              <a:spcPct val="0"/>
            </a:spcBef>
            <a:spcAft>
              <a:spcPct val="35000"/>
            </a:spcAft>
            <a:buNone/>
          </a:pPr>
          <a:r>
            <a:rPr kumimoji="1" lang="ja-JP" sz="1200" kern="1200"/>
            <a:t>情報システム部から生成</a:t>
          </a:r>
          <a:r>
            <a:rPr kumimoji="1" lang="en-US" sz="1200" kern="1200" dirty="0"/>
            <a:t>AI</a:t>
          </a:r>
          <a:r>
            <a:rPr kumimoji="1" lang="ja-JP" sz="1200" kern="1200"/>
            <a:t>使用許可が降り、</a:t>
          </a:r>
          <a:r>
            <a:rPr kumimoji="1" lang="en-US" sz="1200" kern="1200" dirty="0"/>
            <a:t>ChatGPT</a:t>
          </a:r>
          <a:r>
            <a:rPr kumimoji="1" lang="ja-JP" sz="1200" kern="1200"/>
            <a:t>にコードの整理を依頼：</a:t>
          </a:r>
          <a:endParaRPr kumimoji="1" lang="en-US" altLang="ja-JP" sz="1200" kern="1200" dirty="0"/>
        </a:p>
        <a:p>
          <a:pPr marL="0" lvl="0" indent="0" algn="ctr" defTabSz="533400">
            <a:lnSpc>
              <a:spcPct val="90000"/>
            </a:lnSpc>
            <a:spcBef>
              <a:spcPct val="0"/>
            </a:spcBef>
            <a:spcAft>
              <a:spcPct val="35000"/>
            </a:spcAft>
            <a:buNone/>
          </a:pPr>
          <a:r>
            <a:rPr kumimoji="1" lang="ja-JP" sz="1200" kern="1200"/>
            <a:t>１分程度</a:t>
          </a:r>
          <a:endParaRPr lang="en-US" sz="1200" kern="1200" dirty="0"/>
        </a:p>
      </dsp:txBody>
      <dsp:txXfrm>
        <a:off x="9054818" y="1858807"/>
        <a:ext cx="1837900" cy="1102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8FE00-3E7E-F041-AF0E-0EA243444F33}">
      <dsp:nvSpPr>
        <dsp:cNvPr id="0" name=""/>
        <dsp:cNvSpPr/>
      </dsp:nvSpPr>
      <dsp:spPr>
        <a:xfrm>
          <a:off x="0" y="31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D8C8EB-1F54-4A43-952B-2F76F8A94CA9}">
      <dsp:nvSpPr>
        <dsp:cNvPr id="0" name=""/>
        <dsp:cNvSpPr/>
      </dsp:nvSpPr>
      <dsp:spPr>
        <a:xfrm>
          <a:off x="0" y="312"/>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開発条件：アジャイル開発・単独作業</a:t>
          </a:r>
          <a:endParaRPr lang="en-US" sz="2200" kern="1200"/>
        </a:p>
      </dsp:txBody>
      <dsp:txXfrm>
        <a:off x="0" y="312"/>
        <a:ext cx="10515600" cy="512043"/>
      </dsp:txXfrm>
    </dsp:sp>
    <dsp:sp modelId="{82985E61-AFB1-2143-A934-2590AB2BE0C0}">
      <dsp:nvSpPr>
        <dsp:cNvPr id="0" name=""/>
        <dsp:cNvSpPr/>
      </dsp:nvSpPr>
      <dsp:spPr>
        <a:xfrm>
          <a:off x="0" y="51235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399C8-A912-A445-9F93-1AA72B5F47E2}">
      <dsp:nvSpPr>
        <dsp:cNvPr id="0" name=""/>
        <dsp:cNvSpPr/>
      </dsp:nvSpPr>
      <dsp:spPr>
        <a:xfrm>
          <a:off x="0" y="512356"/>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開発言語：</a:t>
          </a:r>
          <a:r>
            <a:rPr kumimoji="1" lang="en-US" sz="2200" kern="1200" dirty="0"/>
            <a:t>VBA</a:t>
          </a:r>
          <a:r>
            <a:rPr kumimoji="1" lang="ja-JP" sz="2200" kern="1200"/>
            <a:t>（フロントサイドのみコーディング）</a:t>
          </a:r>
          <a:endParaRPr lang="en-US" sz="2200" kern="1200" dirty="0"/>
        </a:p>
      </dsp:txBody>
      <dsp:txXfrm>
        <a:off x="0" y="512356"/>
        <a:ext cx="10515600" cy="512043"/>
      </dsp:txXfrm>
    </dsp:sp>
    <dsp:sp modelId="{5B7EB873-E300-8049-9AF6-46F949499274}">
      <dsp:nvSpPr>
        <dsp:cNvPr id="0" name=""/>
        <dsp:cNvSpPr/>
      </dsp:nvSpPr>
      <dsp:spPr>
        <a:xfrm>
          <a:off x="0" y="102440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50E72C-FF79-964E-A36D-D5A6A5A45EB4}">
      <dsp:nvSpPr>
        <dsp:cNvPr id="0" name=""/>
        <dsp:cNvSpPr/>
      </dsp:nvSpPr>
      <dsp:spPr>
        <a:xfrm>
          <a:off x="0" y="1024400"/>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基本コード作成時間：７２時間程度</a:t>
          </a:r>
          <a:endParaRPr lang="en-US" sz="2200" kern="1200"/>
        </a:p>
      </dsp:txBody>
      <dsp:txXfrm>
        <a:off x="0" y="1024400"/>
        <a:ext cx="10515600" cy="512043"/>
      </dsp:txXfrm>
    </dsp:sp>
    <dsp:sp modelId="{BFAF128C-4C7E-5243-AB27-7F106FD8CFA7}">
      <dsp:nvSpPr>
        <dsp:cNvPr id="0" name=""/>
        <dsp:cNvSpPr/>
      </dsp:nvSpPr>
      <dsp:spPr>
        <a:xfrm>
          <a:off x="0" y="153644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5A163E-485E-B243-ADD4-8B50963E510A}">
      <dsp:nvSpPr>
        <dsp:cNvPr id="0" name=""/>
        <dsp:cNvSpPr/>
      </dsp:nvSpPr>
      <dsp:spPr>
        <a:xfrm>
          <a:off x="0" y="1536444"/>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ja-JP" sz="2200" kern="1200"/>
            <a:t>デバッグ作業期間：半年程度</a:t>
          </a:r>
          <a:endParaRPr lang="en-US" sz="2200" kern="1200"/>
        </a:p>
      </dsp:txBody>
      <dsp:txXfrm>
        <a:off x="0" y="1536444"/>
        <a:ext cx="10515600" cy="512043"/>
      </dsp:txXfrm>
    </dsp:sp>
    <dsp:sp modelId="{19AD9FCA-0133-C645-8A67-B5903FBA59FE}">
      <dsp:nvSpPr>
        <dsp:cNvPr id="0" name=""/>
        <dsp:cNvSpPr/>
      </dsp:nvSpPr>
      <dsp:spPr>
        <a:xfrm>
          <a:off x="0" y="204848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B78B13-796C-864C-8439-B54B9B4F9606}">
      <dsp:nvSpPr>
        <dsp:cNvPr id="0" name=""/>
        <dsp:cNvSpPr/>
      </dsp:nvSpPr>
      <dsp:spPr>
        <a:xfrm>
          <a:off x="0" y="2048488"/>
          <a:ext cx="10515600" cy="51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kumimoji="1" lang="ja-JP" sz="2200" kern="1200"/>
            <a:t>生成</a:t>
          </a:r>
          <a:r>
            <a:rPr kumimoji="1" lang="en-US" sz="2200" kern="1200"/>
            <a:t>AI</a:t>
          </a:r>
          <a:r>
            <a:rPr kumimoji="1" lang="ja-JP" sz="2200" kern="1200"/>
            <a:t>によるコードの最適化→</a:t>
          </a:r>
          <a:r>
            <a:rPr kumimoji="1" lang="ja-JP" sz="2200" u="sng" kern="1200"/>
            <a:t>可読性向上↑</a:t>
          </a:r>
          <a:endParaRPr lang="en-US" sz="2200" kern="1200"/>
        </a:p>
      </dsp:txBody>
      <dsp:txXfrm>
        <a:off x="0" y="2048488"/>
        <a:ext cx="10515600" cy="5120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8E6E-AFB5-E241-B213-55EE74BF4BB7}">
      <dsp:nvSpPr>
        <dsp:cNvPr id="0" name=""/>
        <dsp:cNvSpPr/>
      </dsp:nvSpPr>
      <dsp:spPr>
        <a:xfrm>
          <a:off x="0" y="38867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昨今声高に叫ばれている</a:t>
          </a:r>
          <a:r>
            <a:rPr kumimoji="1" lang="en-US" sz="1800" kern="1200"/>
            <a:t>DX</a:t>
          </a:r>
          <a:r>
            <a:rPr kumimoji="1" lang="ja-JP" sz="1800" kern="1200"/>
            <a:t>化を推進する上で、内製プログラマーの需要は拡大していると考えます。</a:t>
          </a:r>
          <a:endParaRPr lang="en-US" sz="1800" kern="1200"/>
        </a:p>
      </dsp:txBody>
      <dsp:txXfrm>
        <a:off x="22103" y="410778"/>
        <a:ext cx="10471394" cy="408584"/>
      </dsp:txXfrm>
    </dsp:sp>
    <dsp:sp modelId="{29816EF9-B019-364F-AC62-67EA867B6B4A}">
      <dsp:nvSpPr>
        <dsp:cNvPr id="0" name=""/>
        <dsp:cNvSpPr/>
      </dsp:nvSpPr>
      <dsp:spPr>
        <a:xfrm>
          <a:off x="0" y="89330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フルスタックでのコーディングを行うには、私個人の時間では不足。</a:t>
          </a:r>
          <a:endParaRPr lang="en-US" sz="1800" kern="1200"/>
        </a:p>
      </dsp:txBody>
      <dsp:txXfrm>
        <a:off x="22103" y="915408"/>
        <a:ext cx="10471394" cy="408584"/>
      </dsp:txXfrm>
    </dsp:sp>
    <dsp:sp modelId="{5689827C-FAE2-F548-8771-6DEB3C8CBFF9}">
      <dsp:nvSpPr>
        <dsp:cNvPr id="0" name=""/>
        <dsp:cNvSpPr/>
      </dsp:nvSpPr>
      <dsp:spPr>
        <a:xfrm>
          <a:off x="0" y="139793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ja-JP" sz="1800" kern="1200"/>
            <a:t>現場での需要の収集も必要。（現場薬剤師として現場を抜けられず本末転倒）</a:t>
          </a:r>
          <a:endParaRPr lang="en-US" sz="1800" kern="1200"/>
        </a:p>
      </dsp:txBody>
      <dsp:txXfrm>
        <a:off x="22103" y="1420038"/>
        <a:ext cx="10471394" cy="408584"/>
      </dsp:txXfrm>
    </dsp:sp>
    <dsp:sp modelId="{03AB3891-A5E7-6543-9F97-0CD4C871DEF3}">
      <dsp:nvSpPr>
        <dsp:cNvPr id="0" name=""/>
        <dsp:cNvSpPr/>
      </dsp:nvSpPr>
      <dsp:spPr>
        <a:xfrm>
          <a:off x="0" y="1902565"/>
          <a:ext cx="10515600" cy="452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kumimoji="1" lang="en-US" sz="1800" kern="1200"/>
            <a:t>DX</a:t>
          </a:r>
          <a:r>
            <a:rPr kumimoji="1" lang="ja-JP" sz="1800" kern="1200"/>
            <a:t>事業にて拡大戦略も十分に望めると考えます。</a:t>
          </a:r>
          <a:endParaRPr lang="en-US" sz="1800" kern="1200"/>
        </a:p>
      </dsp:txBody>
      <dsp:txXfrm>
        <a:off x="22103" y="1924668"/>
        <a:ext cx="10471394" cy="408584"/>
      </dsp:txXfrm>
    </dsp:sp>
    <dsp:sp modelId="{5D0342C0-C381-7743-85EE-7D5531EA9752}">
      <dsp:nvSpPr>
        <dsp:cNvPr id="0" name=""/>
        <dsp:cNvSpPr/>
      </dsp:nvSpPr>
      <dsp:spPr>
        <a:xfrm>
          <a:off x="0" y="2355355"/>
          <a:ext cx="10515600" cy="2198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5400" rIns="142240" bIns="25400" numCol="1" spcCol="1270" anchor="t" anchorCtr="0">
          <a:noAutofit/>
        </a:bodyPr>
        <a:lstStyle/>
        <a:p>
          <a:pPr marL="228600" lvl="1" indent="-228600" algn="l" defTabSz="889000">
            <a:lnSpc>
              <a:spcPct val="90000"/>
            </a:lnSpc>
            <a:spcBef>
              <a:spcPct val="0"/>
            </a:spcBef>
            <a:spcAft>
              <a:spcPct val="20000"/>
            </a:spcAft>
            <a:buChar char="•"/>
          </a:pPr>
          <a:r>
            <a:rPr kumimoji="1" lang="ja-JP" sz="2000" kern="1200"/>
            <a:t>各店での管理薬剤師の作業負担の軽減・現場の人員の最適化が可能</a:t>
          </a:r>
          <a:endParaRPr lang="en-US" sz="2000" kern="1200" dirty="0"/>
        </a:p>
        <a:p>
          <a:pPr marL="228600" lvl="1" indent="-228600" algn="l" defTabSz="889000">
            <a:lnSpc>
              <a:spcPct val="90000"/>
            </a:lnSpc>
            <a:spcBef>
              <a:spcPct val="0"/>
            </a:spcBef>
            <a:spcAft>
              <a:spcPct val="20000"/>
            </a:spcAft>
            <a:buChar char="•"/>
          </a:pPr>
          <a:r>
            <a:rPr kumimoji="1" lang="ja-JP" sz="2000" kern="1200"/>
            <a:t>新たなサービスの提供により、収益性向上を狙う</a:t>
          </a:r>
          <a:endParaRPr lang="en-US" sz="2000" kern="1200" dirty="0"/>
        </a:p>
        <a:p>
          <a:pPr marL="457200" lvl="2" indent="-228600" algn="l" defTabSz="889000">
            <a:lnSpc>
              <a:spcPct val="90000"/>
            </a:lnSpc>
            <a:spcBef>
              <a:spcPct val="0"/>
            </a:spcBef>
            <a:spcAft>
              <a:spcPct val="20000"/>
            </a:spcAft>
            <a:buChar char="•"/>
          </a:pPr>
          <a:r>
            <a:rPr kumimoji="1" lang="ja-JP" sz="2000" kern="1200"/>
            <a:t>診療報酬点数から重複投薬防止・地域体制加算・投薬後服薬指導料の計画的算定</a:t>
          </a:r>
          <a:r>
            <a:rPr kumimoji="1" lang="en-US" sz="2000" kern="1200" dirty="0"/>
            <a:t>	</a:t>
          </a:r>
          <a:endParaRPr lang="en-US" sz="2000" kern="1200" dirty="0"/>
        </a:p>
        <a:p>
          <a:pPr marL="457200" lvl="2" indent="-228600" algn="l" defTabSz="889000">
            <a:lnSpc>
              <a:spcPct val="90000"/>
            </a:lnSpc>
            <a:spcBef>
              <a:spcPct val="0"/>
            </a:spcBef>
            <a:spcAft>
              <a:spcPct val="20000"/>
            </a:spcAft>
            <a:buChar char="•"/>
          </a:pPr>
          <a:r>
            <a:rPr kumimoji="1" lang="ja-JP" sz="2000" kern="1200"/>
            <a:t>患者様向け：</a:t>
          </a:r>
          <a:r>
            <a:rPr kumimoji="1" lang="en-US" sz="2000" kern="1200" dirty="0"/>
            <a:t> iPhone</a:t>
          </a:r>
          <a:r>
            <a:rPr kumimoji="1" lang="ja-JP" sz="2000" kern="1200"/>
            <a:t>向けフォローアップアプリ開発（</a:t>
          </a:r>
          <a:r>
            <a:rPr kumimoji="1" lang="en-US" sz="2000" kern="1200" dirty="0"/>
            <a:t>Swift</a:t>
          </a:r>
          <a:r>
            <a:rPr kumimoji="1" lang="ja-JP" sz="2000" kern="1200"/>
            <a:t>）</a:t>
          </a:r>
          <a:endParaRPr lang="en-US" sz="2000" kern="1200" dirty="0"/>
        </a:p>
        <a:p>
          <a:pPr marL="457200" lvl="2" indent="-228600" algn="l" defTabSz="889000">
            <a:lnSpc>
              <a:spcPct val="90000"/>
            </a:lnSpc>
            <a:spcBef>
              <a:spcPct val="0"/>
            </a:spcBef>
            <a:spcAft>
              <a:spcPct val="20000"/>
            </a:spcAft>
            <a:buChar char="•"/>
          </a:pPr>
          <a:r>
            <a:rPr kumimoji="1" lang="ja-JP" sz="2000" kern="1200"/>
            <a:t>薬剤師向け：服薬指導支援</a:t>
          </a:r>
          <a:r>
            <a:rPr kumimoji="1" lang="en-US" sz="2000" kern="1200" dirty="0" err="1"/>
            <a:t>AIChatBot</a:t>
          </a:r>
          <a:r>
            <a:rPr kumimoji="1" lang="ja-JP" sz="2000" kern="1200"/>
            <a:t>開発（</a:t>
          </a:r>
          <a:r>
            <a:rPr kumimoji="1" lang="en-US" sz="2000" kern="1200" dirty="0"/>
            <a:t>Python</a:t>
          </a:r>
          <a:r>
            <a:rPr kumimoji="1" lang="ja-JP" sz="2000" kern="1200"/>
            <a:t>、</a:t>
          </a:r>
          <a:r>
            <a:rPr kumimoji="1" lang="en-US" sz="2000" kern="1200" dirty="0"/>
            <a:t>SQL</a:t>
          </a:r>
          <a:r>
            <a:rPr kumimoji="1" lang="ja-JP" sz="2000" kern="1200"/>
            <a:t>、</a:t>
          </a:r>
          <a:r>
            <a:rPr kumimoji="1" lang="en-US" sz="2000" kern="1200" dirty="0"/>
            <a:t>PHP</a:t>
          </a:r>
          <a:r>
            <a:rPr kumimoji="1" lang="ja-JP" sz="2000" kern="1200"/>
            <a:t>、</a:t>
          </a:r>
          <a:r>
            <a:rPr kumimoji="1" lang="en-US" sz="2000" kern="1200" dirty="0"/>
            <a:t>TypeScript)</a:t>
          </a:r>
          <a:endParaRPr lang="en-US" sz="2000" kern="1200" dirty="0"/>
        </a:p>
        <a:p>
          <a:pPr marL="685800" lvl="3" indent="-228600" algn="l" defTabSz="889000">
            <a:lnSpc>
              <a:spcPct val="90000"/>
            </a:lnSpc>
            <a:spcBef>
              <a:spcPct val="0"/>
            </a:spcBef>
            <a:spcAft>
              <a:spcPct val="20000"/>
            </a:spcAft>
            <a:buChar char="•"/>
          </a:pPr>
          <a:r>
            <a:rPr kumimoji="1" lang="en-US" sz="2000" kern="1200" dirty="0"/>
            <a:t>iPad</a:t>
          </a:r>
          <a:r>
            <a:rPr kumimoji="1" lang="ja-JP" sz="2000" kern="1200"/>
            <a:t>向けトレーシングレポート作成アプリ開発：吸入指導（</a:t>
          </a:r>
          <a:r>
            <a:rPr kumimoji="1" lang="en-US" sz="2000" kern="1200" dirty="0"/>
            <a:t>Swift</a:t>
          </a:r>
          <a:r>
            <a:rPr kumimoji="1" lang="ja-JP" sz="2000" kern="1200"/>
            <a:t>）</a:t>
          </a:r>
          <a:endParaRPr lang="en-US" sz="2000" kern="1200" dirty="0"/>
        </a:p>
      </dsp:txBody>
      <dsp:txXfrm>
        <a:off x="0" y="2355355"/>
        <a:ext cx="10515600" cy="2198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B8B4-E44C-714E-A0D6-A9A8A0E35D7E}">
      <dsp:nvSpPr>
        <dsp:cNvPr id="0" name=""/>
        <dsp:cNvSpPr/>
      </dsp:nvSpPr>
      <dsp:spPr>
        <a:xfrm>
          <a:off x="0" y="194464"/>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保険請求管理の自動フロー化（月次管理作成中）</a:t>
          </a:r>
          <a:endParaRPr lang="en-US" sz="2300" kern="1200"/>
        </a:p>
      </dsp:txBody>
      <dsp:txXfrm>
        <a:off x="46778" y="241242"/>
        <a:ext cx="9964843" cy="864692"/>
      </dsp:txXfrm>
    </dsp:sp>
    <dsp:sp modelId="{58B9710F-56CB-4F4F-92D5-4B86204DCA6F}">
      <dsp:nvSpPr>
        <dsp:cNvPr id="0" name=""/>
        <dsp:cNvSpPr/>
      </dsp:nvSpPr>
      <dsp:spPr>
        <a:xfrm>
          <a:off x="0" y="1218953"/>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en-US" sz="2300" kern="1200"/>
            <a:t>DX</a:t>
          </a:r>
          <a:r>
            <a:rPr kumimoji="1" lang="ja-JP" sz="2300" kern="1200"/>
            <a:t>事業の下地として、</a:t>
          </a:r>
          <a:r>
            <a:rPr kumimoji="1" lang="en-US" sz="2300" kern="1200"/>
            <a:t>DI</a:t>
          </a:r>
          <a:r>
            <a:rPr kumimoji="1" lang="ja-JP" sz="2300" kern="1200"/>
            <a:t>分野のデータベース化を目標に、ガイドライン等を独自でドキュメント化</a:t>
          </a:r>
          <a:endParaRPr lang="en-US" sz="2300" kern="1200"/>
        </a:p>
      </dsp:txBody>
      <dsp:txXfrm>
        <a:off x="46778" y="1265731"/>
        <a:ext cx="9964843" cy="864692"/>
      </dsp:txXfrm>
    </dsp:sp>
    <dsp:sp modelId="{03EE069C-63C5-2D48-9E27-6DFFAFCCCC33}">
      <dsp:nvSpPr>
        <dsp:cNvPr id="0" name=""/>
        <dsp:cNvSpPr/>
      </dsp:nvSpPr>
      <dsp:spPr>
        <a:xfrm>
          <a:off x="0" y="2243441"/>
          <a:ext cx="10058399" cy="9582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sz="2300" kern="1200"/>
            <a:t>データベースを活用した服薬支援アシストシステムの要件定義固め</a:t>
          </a:r>
          <a:endParaRPr lang="en-US" sz="2300" kern="1200"/>
        </a:p>
      </dsp:txBody>
      <dsp:txXfrm>
        <a:off x="46778" y="2290219"/>
        <a:ext cx="9964843" cy="864692"/>
      </dsp:txXfrm>
    </dsp:sp>
    <dsp:sp modelId="{44289286-8582-FD48-80B1-81C772560DA9}">
      <dsp:nvSpPr>
        <dsp:cNvPr id="0" name=""/>
        <dsp:cNvSpPr/>
      </dsp:nvSpPr>
      <dsp:spPr>
        <a:xfrm>
          <a:off x="0" y="3201689"/>
          <a:ext cx="10058399"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9210" rIns="163576" bIns="29210" numCol="1" spcCol="1270" anchor="t" anchorCtr="0">
          <a:noAutofit/>
        </a:bodyPr>
        <a:lstStyle/>
        <a:p>
          <a:pPr marL="171450" lvl="1" indent="-171450" algn="l" defTabSz="800100">
            <a:lnSpc>
              <a:spcPct val="90000"/>
            </a:lnSpc>
            <a:spcBef>
              <a:spcPct val="0"/>
            </a:spcBef>
            <a:spcAft>
              <a:spcPct val="20000"/>
            </a:spcAft>
            <a:buChar char="•"/>
          </a:pPr>
          <a:r>
            <a:rPr kumimoji="1" lang="en-US" sz="1800" kern="1200"/>
            <a:t>AI</a:t>
          </a:r>
          <a:r>
            <a:rPr kumimoji="1" lang="ja-JP" sz="1800" kern="1200"/>
            <a:t>薬歴自体は</a:t>
          </a:r>
          <a:r>
            <a:rPr kumimoji="1" lang="en-US" sz="1800" kern="1200"/>
            <a:t>Medicom</a:t>
          </a:r>
          <a:r>
            <a:rPr kumimoji="1" lang="ja-JP" sz="1800" kern="1200"/>
            <a:t>にも有り、会話内容から薬歴自動作成</a:t>
          </a:r>
          <a:endParaRPr lang="en-US" sz="1800" kern="1200"/>
        </a:p>
        <a:p>
          <a:pPr marL="171450" lvl="1" indent="-171450" algn="l" defTabSz="800100">
            <a:lnSpc>
              <a:spcPct val="90000"/>
            </a:lnSpc>
            <a:spcBef>
              <a:spcPct val="0"/>
            </a:spcBef>
            <a:spcAft>
              <a:spcPct val="20000"/>
            </a:spcAft>
            <a:buChar char="•"/>
          </a:pPr>
          <a:r>
            <a:rPr kumimoji="1" lang="ja-JP" sz="1800" kern="1200"/>
            <a:t>投薬アシストを行い、各点数算定要件の補完・副作用把握につながる質問の提案機能を検討</a:t>
          </a:r>
          <a:endParaRPr lang="en-US" sz="1800" kern="1200"/>
        </a:p>
      </dsp:txBody>
      <dsp:txXfrm>
        <a:off x="0" y="3201689"/>
        <a:ext cx="10058399" cy="6546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599897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66226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163307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97902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593667" y="6272784"/>
            <a:ext cx="2644309" cy="365125"/>
          </a:xfrm>
        </p:spPr>
        <p:txBody>
          <a:body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ja-JP"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876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081945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90100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617494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218133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281872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BC9AB5E-C721-4D28-8AF3-4FA18ED835D7}" type="datetimeFigureOut">
              <a:rPr kumimoji="1" lang="ja-JP" altLang="en-US" smtClean="0"/>
              <a:t>2025/4/5</a:t>
            </a:fld>
            <a:endParaRPr kumimoji="1" lang="ja-JP"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18931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BC9AB5E-C721-4D28-8AF3-4FA18ED835D7}" type="datetimeFigureOut">
              <a:rPr kumimoji="1" lang="ja-JP" altLang="en-US" smtClean="0"/>
              <a:t>2025/4/5</a:t>
            </a:fld>
            <a:endParaRPr kumimoji="1" lang="ja-JP"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ja-JP"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6D72FE89-B372-42DC-A95D-653AD8686789}" type="slidenum">
              <a:rPr kumimoji="1" lang="ja-JP" altLang="en-US" smtClean="0"/>
              <a:t>‹#›</a:t>
            </a:fld>
            <a:endParaRPr kumimoji="1" lang="ja-JP" altLang="en-US"/>
          </a:p>
        </p:txBody>
      </p:sp>
    </p:spTree>
    <p:extLst>
      <p:ext uri="{BB962C8B-B14F-4D97-AF65-F5344CB8AC3E}">
        <p14:creationId xmlns:p14="http://schemas.microsoft.com/office/powerpoint/2010/main" val="4028047869"/>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90000"/>
        </a:lnSpc>
        <a:spcBef>
          <a:spcPct val="0"/>
        </a:spcBef>
        <a:buNone/>
        <a:defRPr kumimoji="1"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2.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2569B-1726-E7F1-F1A1-39D7CFF753C4}"/>
              </a:ext>
            </a:extLst>
          </p:cNvPr>
          <p:cNvSpPr>
            <a:spLocks noGrp="1"/>
          </p:cNvSpPr>
          <p:nvPr>
            <p:ph type="ctrTitle"/>
          </p:nvPr>
        </p:nvSpPr>
        <p:spPr>
          <a:xfrm>
            <a:off x="1183452" y="1529927"/>
            <a:ext cx="9541566" cy="1638120"/>
          </a:xfrm>
        </p:spPr>
        <p:txBody>
          <a:bodyPr anchor="b">
            <a:normAutofit/>
          </a:bodyPr>
          <a:lstStyle/>
          <a:p>
            <a:r>
              <a:rPr lang="ja-JP" altLang="en-US" sz="3600">
                <a:solidFill>
                  <a:schemeClr val="tx2"/>
                </a:solidFill>
              </a:rPr>
              <a:t>許認可書類作成フローの自動化事例と</a:t>
            </a:r>
            <a:br>
              <a:rPr lang="en-US" altLang="ja-JP" sz="3600" dirty="0">
                <a:solidFill>
                  <a:schemeClr val="tx2"/>
                </a:solidFill>
              </a:rPr>
            </a:br>
            <a:r>
              <a:rPr lang="ja-JP" altLang="en-US" sz="3600">
                <a:solidFill>
                  <a:schemeClr val="tx2"/>
                </a:solidFill>
              </a:rPr>
              <a:t>今後の業務自動化についての提案書</a:t>
            </a:r>
            <a:endParaRPr kumimoji="1" lang="ja-JP" altLang="en-US" sz="3600">
              <a:solidFill>
                <a:schemeClr val="tx2"/>
              </a:solidFill>
            </a:endParaRPr>
          </a:p>
        </p:txBody>
      </p:sp>
      <p:sp>
        <p:nvSpPr>
          <p:cNvPr id="3" name="字幕 2">
            <a:extLst>
              <a:ext uri="{FF2B5EF4-FFF2-40B4-BE49-F238E27FC236}">
                <a16:creationId xmlns:a16="http://schemas.microsoft.com/office/drawing/2014/main" id="{922021FD-2C56-10AF-F3EC-C6686A43892A}"/>
              </a:ext>
            </a:extLst>
          </p:cNvPr>
          <p:cNvSpPr>
            <a:spLocks noGrp="1"/>
          </p:cNvSpPr>
          <p:nvPr>
            <p:ph type="subTitle" idx="1"/>
          </p:nvPr>
        </p:nvSpPr>
        <p:spPr>
          <a:xfrm>
            <a:off x="3502135" y="4001587"/>
            <a:ext cx="5188034" cy="682079"/>
          </a:xfrm>
        </p:spPr>
        <p:txBody>
          <a:bodyPr>
            <a:normAutofit/>
          </a:bodyPr>
          <a:lstStyle/>
          <a:p>
            <a:r>
              <a:rPr kumimoji="1" lang="ja-JP" altLang="en-US">
                <a:solidFill>
                  <a:schemeClr val="tx2"/>
                </a:solidFill>
              </a:rPr>
              <a:t>神居３条店　関根　禎浩</a:t>
            </a:r>
          </a:p>
        </p:txBody>
      </p:sp>
    </p:spTree>
    <p:extLst>
      <p:ext uri="{BB962C8B-B14F-4D97-AF65-F5344CB8AC3E}">
        <p14:creationId xmlns:p14="http://schemas.microsoft.com/office/powerpoint/2010/main" val="15210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0940DB-5BD4-4530-F878-3E4622EE0992}"/>
              </a:ext>
            </a:extLst>
          </p:cNvPr>
          <p:cNvSpPr>
            <a:spLocks noGrp="1"/>
          </p:cNvSpPr>
          <p:nvPr>
            <p:ph type="title"/>
          </p:nvPr>
        </p:nvSpPr>
        <p:spPr/>
        <p:txBody>
          <a:bodyPr/>
          <a:lstStyle/>
          <a:p>
            <a:r>
              <a:rPr lang="en-US" altLang="ja-JP" dirty="0"/>
              <a:t>DX</a:t>
            </a:r>
            <a:r>
              <a:rPr lang="ja-JP" altLang="en-US"/>
              <a:t>推進・開発指揮系統改正案</a:t>
            </a:r>
            <a:endParaRPr kumimoji="1" lang="ja-JP" altLang="en-US"/>
          </a:p>
        </p:txBody>
      </p:sp>
      <p:sp>
        <p:nvSpPr>
          <p:cNvPr id="3" name="コンテンツ プレースホルダー 2">
            <a:extLst>
              <a:ext uri="{FF2B5EF4-FFF2-40B4-BE49-F238E27FC236}">
                <a16:creationId xmlns:a16="http://schemas.microsoft.com/office/drawing/2014/main" id="{E5850E44-30F4-DA7E-C757-1D68402EB0E5}"/>
              </a:ext>
            </a:extLst>
          </p:cNvPr>
          <p:cNvSpPr>
            <a:spLocks noGrp="1"/>
          </p:cNvSpPr>
          <p:nvPr>
            <p:ph idx="1"/>
          </p:nvPr>
        </p:nvSpPr>
        <p:spPr>
          <a:xfrm>
            <a:off x="4059926" y="3332512"/>
            <a:ext cx="4072148" cy="363796"/>
          </a:xfrm>
          <a:blipFill>
            <a:blip r:embed="rId2"/>
            <a:tile tx="0" ty="0" sx="100000" sy="100000" flip="none" algn="tl"/>
          </a:blipFill>
          <a:ln>
            <a:solidFill>
              <a:schemeClr val="accent1"/>
            </a:solidFill>
          </a:ln>
        </p:spPr>
        <p:txBody>
          <a:bodyPr>
            <a:noAutofit/>
          </a:bodyPr>
          <a:lstStyle/>
          <a:p>
            <a:pPr marL="0" indent="0">
              <a:buNone/>
            </a:pPr>
            <a:r>
              <a:rPr kumimoji="1" lang="ja-JP" altLang="en-US"/>
              <a:t>プロジェクトマネージャー（</a:t>
            </a:r>
            <a:r>
              <a:rPr kumimoji="1" lang="en-US" altLang="ja-JP" dirty="0"/>
              <a:t>PM</a:t>
            </a:r>
            <a:r>
              <a:rPr kumimoji="1" lang="ja-JP" altLang="en-US"/>
              <a:t>）</a:t>
            </a:r>
            <a:endParaRPr kumimoji="1" lang="en-US" altLang="ja-JP" dirty="0"/>
          </a:p>
        </p:txBody>
      </p:sp>
      <p:sp>
        <p:nvSpPr>
          <p:cNvPr id="5" name="コンテンツ プレースホルダー 2">
            <a:extLst>
              <a:ext uri="{FF2B5EF4-FFF2-40B4-BE49-F238E27FC236}">
                <a16:creationId xmlns:a16="http://schemas.microsoft.com/office/drawing/2014/main" id="{3DAD621B-768A-4896-A7ED-B6EE258041AF}"/>
              </a:ext>
            </a:extLst>
          </p:cNvPr>
          <p:cNvSpPr txBox="1">
            <a:spLocks/>
          </p:cNvSpPr>
          <p:nvPr/>
        </p:nvSpPr>
        <p:spPr>
          <a:xfrm>
            <a:off x="4326835" y="4455409"/>
            <a:ext cx="3538330" cy="363796"/>
          </a:xfrm>
          <a:prstGeom prst="rect">
            <a:avLst/>
          </a:prstGeom>
          <a:blipFill>
            <a:blip r:embed="rId2"/>
            <a:tile tx="0" ty="0" sx="100000" sy="100000" flip="none" algn="tl"/>
          </a:blipFill>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プロジェクトリーダー（</a:t>
            </a:r>
            <a:r>
              <a:rPr lang="en-US" altLang="ja-JP" dirty="0"/>
              <a:t>PL</a:t>
            </a:r>
            <a:r>
              <a:rPr lang="ja-JP" altLang="en-US"/>
              <a:t>）</a:t>
            </a:r>
            <a:endParaRPr lang="en-US" altLang="ja-JP" dirty="0"/>
          </a:p>
          <a:p>
            <a:pPr marL="0" indent="0">
              <a:buFont typeface="Wingdings" pitchFamily="2" charset="2"/>
              <a:buNone/>
            </a:pPr>
            <a:endParaRPr lang="en-US" altLang="ja-JP" dirty="0"/>
          </a:p>
        </p:txBody>
      </p:sp>
      <p:sp>
        <p:nvSpPr>
          <p:cNvPr id="7" name="コンテンツ プレースホルダー 2">
            <a:extLst>
              <a:ext uri="{FF2B5EF4-FFF2-40B4-BE49-F238E27FC236}">
                <a16:creationId xmlns:a16="http://schemas.microsoft.com/office/drawing/2014/main" id="{F3E9FBBB-1275-B60C-6B78-18B7F58069D4}"/>
              </a:ext>
            </a:extLst>
          </p:cNvPr>
          <p:cNvSpPr txBox="1">
            <a:spLocks/>
          </p:cNvSpPr>
          <p:nvPr/>
        </p:nvSpPr>
        <p:spPr>
          <a:xfrm>
            <a:off x="1069848" y="5989248"/>
            <a:ext cx="2745951" cy="436571"/>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p:txBody>
      </p:sp>
      <p:sp>
        <p:nvSpPr>
          <p:cNvPr id="8" name="コンテンツ プレースホルダー 2">
            <a:extLst>
              <a:ext uri="{FF2B5EF4-FFF2-40B4-BE49-F238E27FC236}">
                <a16:creationId xmlns:a16="http://schemas.microsoft.com/office/drawing/2014/main" id="{40E50268-0D19-477B-DA2C-4D94BDE5C6E5}"/>
              </a:ext>
            </a:extLst>
          </p:cNvPr>
          <p:cNvSpPr txBox="1">
            <a:spLocks/>
          </p:cNvSpPr>
          <p:nvPr/>
        </p:nvSpPr>
        <p:spPr>
          <a:xfrm>
            <a:off x="4723023" y="5988894"/>
            <a:ext cx="2745951" cy="436925"/>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a:p>
            <a:pPr marL="0" indent="0">
              <a:buFont typeface="Wingdings" pitchFamily="2" charset="2"/>
              <a:buNone/>
            </a:pPr>
            <a:endParaRPr lang="en-US" altLang="ja-JP" dirty="0"/>
          </a:p>
        </p:txBody>
      </p:sp>
      <p:sp>
        <p:nvSpPr>
          <p:cNvPr id="9" name="コンテンツ プレースホルダー 2">
            <a:extLst>
              <a:ext uri="{FF2B5EF4-FFF2-40B4-BE49-F238E27FC236}">
                <a16:creationId xmlns:a16="http://schemas.microsoft.com/office/drawing/2014/main" id="{F2E1E414-F052-3493-E77D-F275E98C2EF6}"/>
              </a:ext>
            </a:extLst>
          </p:cNvPr>
          <p:cNvSpPr txBox="1">
            <a:spLocks/>
          </p:cNvSpPr>
          <p:nvPr/>
        </p:nvSpPr>
        <p:spPr>
          <a:xfrm>
            <a:off x="8303290" y="6044528"/>
            <a:ext cx="2745952" cy="381291"/>
          </a:xfrm>
          <a:prstGeom prst="rect">
            <a:avLst/>
          </a:prstGeom>
          <a:blipFill>
            <a:blip r:embed="rId2"/>
            <a:tile tx="0" ty="0" sx="100000" sy="100000" flip="none" algn="tl"/>
          </a:blipFill>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プロジェクトメンバー</a:t>
            </a:r>
            <a:endParaRPr lang="en-US" altLang="ja-JP" dirty="0"/>
          </a:p>
        </p:txBody>
      </p:sp>
      <p:cxnSp>
        <p:nvCxnSpPr>
          <p:cNvPr id="13" name="カギ線コネクタ 12">
            <a:extLst>
              <a:ext uri="{FF2B5EF4-FFF2-40B4-BE49-F238E27FC236}">
                <a16:creationId xmlns:a16="http://schemas.microsoft.com/office/drawing/2014/main" id="{BC653B80-399E-9B4A-7B04-27E6FC102980}"/>
              </a:ext>
            </a:extLst>
          </p:cNvPr>
          <p:cNvCxnSpPr>
            <a:cxnSpLocks/>
            <a:endCxn id="5" idx="0"/>
          </p:cNvCxnSpPr>
          <p:nvPr/>
        </p:nvCxnSpPr>
        <p:spPr>
          <a:xfrm rot="5400000">
            <a:off x="5716452" y="4075859"/>
            <a:ext cx="759099" cy="1"/>
          </a:xfrm>
          <a:prstGeom prst="bentConnector3">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カギ線コネクタ 16">
            <a:extLst>
              <a:ext uri="{FF2B5EF4-FFF2-40B4-BE49-F238E27FC236}">
                <a16:creationId xmlns:a16="http://schemas.microsoft.com/office/drawing/2014/main" id="{97147CFB-E3DF-B0D4-CBEA-374BCB071888}"/>
              </a:ext>
            </a:extLst>
          </p:cNvPr>
          <p:cNvCxnSpPr>
            <a:cxnSpLocks/>
            <a:stCxn id="5" idx="2"/>
            <a:endCxn id="8" idx="0"/>
          </p:cNvCxnSpPr>
          <p:nvPr/>
        </p:nvCxnSpPr>
        <p:spPr>
          <a:xfrm rot="5400000">
            <a:off x="5511156" y="5404049"/>
            <a:ext cx="1169689" cy="1"/>
          </a:xfrm>
          <a:prstGeom prst="bentConnector3">
            <a:avLst>
              <a:gd name="adj1" fmla="val 50000"/>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カギ線コネクタ 18">
            <a:extLst>
              <a:ext uri="{FF2B5EF4-FFF2-40B4-BE49-F238E27FC236}">
                <a16:creationId xmlns:a16="http://schemas.microsoft.com/office/drawing/2014/main" id="{F6C81DE2-E2D4-EA10-F000-1270A5985B16}"/>
              </a:ext>
            </a:extLst>
          </p:cNvPr>
          <p:cNvCxnSpPr>
            <a:cxnSpLocks/>
            <a:stCxn id="9" idx="0"/>
            <a:endCxn id="7" idx="0"/>
          </p:cNvCxnSpPr>
          <p:nvPr/>
        </p:nvCxnSpPr>
        <p:spPr>
          <a:xfrm rot="16200000" flipV="1">
            <a:off x="6031905" y="2400167"/>
            <a:ext cx="55280" cy="7233442"/>
          </a:xfrm>
          <a:prstGeom prst="bentConnector3">
            <a:avLst>
              <a:gd name="adj1" fmla="val 1052920"/>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カギ線コネクタ 30">
            <a:extLst>
              <a:ext uri="{FF2B5EF4-FFF2-40B4-BE49-F238E27FC236}">
                <a16:creationId xmlns:a16="http://schemas.microsoft.com/office/drawing/2014/main" id="{566E1346-33CF-E7EF-0DA3-17EDE5740D35}"/>
              </a:ext>
            </a:extLst>
          </p:cNvPr>
          <p:cNvCxnSpPr>
            <a:cxnSpLocks/>
            <a:endCxn id="3" idx="0"/>
          </p:cNvCxnSpPr>
          <p:nvPr/>
        </p:nvCxnSpPr>
        <p:spPr>
          <a:xfrm rot="5400000">
            <a:off x="5702742" y="2932800"/>
            <a:ext cx="792971" cy="6453"/>
          </a:xfrm>
          <a:prstGeom prst="bentConnector3">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コンテンツ プレースホルダー 2">
            <a:extLst>
              <a:ext uri="{FF2B5EF4-FFF2-40B4-BE49-F238E27FC236}">
                <a16:creationId xmlns:a16="http://schemas.microsoft.com/office/drawing/2014/main" id="{6460833A-4709-9D03-C30D-8D702E76AC18}"/>
              </a:ext>
            </a:extLst>
          </p:cNvPr>
          <p:cNvSpPr txBox="1">
            <a:spLocks/>
          </p:cNvSpPr>
          <p:nvPr/>
        </p:nvSpPr>
        <p:spPr>
          <a:xfrm>
            <a:off x="4066284" y="2192123"/>
            <a:ext cx="4072148" cy="347416"/>
          </a:xfrm>
          <a:prstGeom prst="rect">
            <a:avLst/>
          </a:prstGeom>
          <a:blipFill>
            <a:blip r:embed="rId2"/>
            <a:tile tx="0" ty="0" sx="100000" sy="100000" flip="none" algn="tl"/>
          </a:blipFill>
          <a:ln>
            <a:solidFill>
              <a:schemeClr val="accent1"/>
            </a:solidFill>
          </a:ln>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kumimoji="1"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kumimoji="1" sz="1600" kern="1200">
                <a:solidFill>
                  <a:schemeClr val="tx1"/>
                </a:solidFill>
                <a:latin typeface="+mn-lt"/>
                <a:ea typeface="+mn-ea"/>
                <a:cs typeface="+mn-cs"/>
              </a:defRPr>
            </a:lvl9pPr>
          </a:lstStyle>
          <a:p>
            <a:pPr marL="0" indent="0">
              <a:buFont typeface="Wingdings" pitchFamily="2" charset="2"/>
              <a:buNone/>
            </a:pPr>
            <a:r>
              <a:rPr lang="ja-JP" altLang="en-US"/>
              <a:t>プロジェクト依頼者（オーナー）</a:t>
            </a:r>
            <a:endParaRPr lang="en-US" altLang="ja-JP" dirty="0"/>
          </a:p>
        </p:txBody>
      </p:sp>
      <p:cxnSp>
        <p:nvCxnSpPr>
          <p:cNvPr id="15" name="直線コネクタ 14">
            <a:extLst>
              <a:ext uri="{FF2B5EF4-FFF2-40B4-BE49-F238E27FC236}">
                <a16:creationId xmlns:a16="http://schemas.microsoft.com/office/drawing/2014/main" id="{406C6244-EACE-9BF2-DB93-2B70682C9CD9}"/>
              </a:ext>
            </a:extLst>
          </p:cNvPr>
          <p:cNvCxnSpPr>
            <a:cxnSpLocks/>
          </p:cNvCxnSpPr>
          <p:nvPr/>
        </p:nvCxnSpPr>
        <p:spPr>
          <a:xfrm>
            <a:off x="8473440" y="2968487"/>
            <a:ext cx="3718560" cy="0"/>
          </a:xfrm>
          <a:prstGeom prst="line">
            <a:avLst/>
          </a:prstGeom>
          <a:ln w="57150">
            <a:prstDash val="sysDash"/>
          </a:ln>
        </p:spPr>
        <p:style>
          <a:lnRef idx="1">
            <a:schemeClr val="accent2"/>
          </a:lnRef>
          <a:fillRef idx="0">
            <a:schemeClr val="accent2"/>
          </a:fillRef>
          <a:effectRef idx="0">
            <a:schemeClr val="accent2"/>
          </a:effectRef>
          <a:fontRef idx="minor">
            <a:schemeClr val="tx1"/>
          </a:fontRef>
        </p:style>
      </p:cxnSp>
      <p:cxnSp>
        <p:nvCxnSpPr>
          <p:cNvPr id="18" name="直線矢印コネクタ 17">
            <a:extLst>
              <a:ext uri="{FF2B5EF4-FFF2-40B4-BE49-F238E27FC236}">
                <a16:creationId xmlns:a16="http://schemas.microsoft.com/office/drawing/2014/main" id="{2293DD0B-8849-72B2-BCA6-3F959C933804}"/>
              </a:ext>
            </a:extLst>
          </p:cNvPr>
          <p:cNvCxnSpPr>
            <a:cxnSpLocks/>
          </p:cNvCxnSpPr>
          <p:nvPr/>
        </p:nvCxnSpPr>
        <p:spPr>
          <a:xfrm>
            <a:off x="10598205" y="3029447"/>
            <a:ext cx="0" cy="2822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CB21DD19-245E-CE29-EAF4-508BF1133CB9}"/>
              </a:ext>
            </a:extLst>
          </p:cNvPr>
          <p:cNvSpPr txBox="1"/>
          <p:nvPr/>
        </p:nvSpPr>
        <p:spPr>
          <a:xfrm>
            <a:off x="9024730" y="4294201"/>
            <a:ext cx="3167269" cy="369332"/>
          </a:xfrm>
          <a:prstGeom prst="rect">
            <a:avLst/>
          </a:prstGeom>
          <a:noFill/>
        </p:spPr>
        <p:txBody>
          <a:bodyPr wrap="square" rtlCol="0">
            <a:spAutoFit/>
          </a:bodyPr>
          <a:lstStyle/>
          <a:p>
            <a:r>
              <a:rPr kumimoji="1" lang="ja-JP" altLang="en-US"/>
              <a:t>現状の私個人の</a:t>
            </a:r>
            <a:r>
              <a:rPr kumimoji="1" lang="en-US" altLang="ja-JP" dirty="0"/>
              <a:t>DX</a:t>
            </a:r>
            <a:r>
              <a:rPr kumimoji="1" lang="ja-JP" altLang="en-US"/>
              <a:t>業務範囲</a:t>
            </a:r>
          </a:p>
        </p:txBody>
      </p:sp>
      <p:cxnSp>
        <p:nvCxnSpPr>
          <p:cNvPr id="24" name="直線コネクタ 23">
            <a:extLst>
              <a:ext uri="{FF2B5EF4-FFF2-40B4-BE49-F238E27FC236}">
                <a16:creationId xmlns:a16="http://schemas.microsoft.com/office/drawing/2014/main" id="{946CFB03-14EF-61C5-CFA2-A68C1B63C8A8}"/>
              </a:ext>
            </a:extLst>
          </p:cNvPr>
          <p:cNvCxnSpPr>
            <a:cxnSpLocks/>
          </p:cNvCxnSpPr>
          <p:nvPr/>
        </p:nvCxnSpPr>
        <p:spPr>
          <a:xfrm>
            <a:off x="6360" y="4130914"/>
            <a:ext cx="3809439" cy="5905"/>
          </a:xfrm>
          <a:prstGeom prst="line">
            <a:avLst/>
          </a:prstGeom>
          <a:ln w="60325">
            <a:prstDash val="sysDash"/>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F217508B-A638-10A8-03F7-B7164B12F39F}"/>
              </a:ext>
            </a:extLst>
          </p:cNvPr>
          <p:cNvCxnSpPr/>
          <p:nvPr/>
        </p:nvCxnSpPr>
        <p:spPr>
          <a:xfrm>
            <a:off x="1069848" y="4136819"/>
            <a:ext cx="0" cy="1715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D34C82A0-8092-45F0-D7C9-880FD0A87B1F}"/>
              </a:ext>
            </a:extLst>
          </p:cNvPr>
          <p:cNvSpPr txBox="1"/>
          <p:nvPr/>
        </p:nvSpPr>
        <p:spPr>
          <a:xfrm>
            <a:off x="194552" y="4745403"/>
            <a:ext cx="2718407" cy="369332"/>
          </a:xfrm>
          <a:prstGeom prst="rect">
            <a:avLst/>
          </a:prstGeom>
          <a:noFill/>
        </p:spPr>
        <p:txBody>
          <a:bodyPr wrap="square" rtlCol="0">
            <a:spAutoFit/>
          </a:bodyPr>
          <a:lstStyle/>
          <a:p>
            <a:r>
              <a:rPr kumimoji="1" lang="ja-JP" altLang="en-US"/>
              <a:t>コーディングスキル必須</a:t>
            </a:r>
          </a:p>
        </p:txBody>
      </p:sp>
    </p:spTree>
    <p:extLst>
      <p:ext uri="{BB962C8B-B14F-4D97-AF65-F5344CB8AC3E}">
        <p14:creationId xmlns:p14="http://schemas.microsoft.com/office/powerpoint/2010/main" val="132439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140A3B-84D1-14AA-7C4A-20B8C1135000}"/>
              </a:ext>
            </a:extLst>
          </p:cNvPr>
          <p:cNvSpPr>
            <a:spLocks noGrp="1"/>
          </p:cNvSpPr>
          <p:nvPr>
            <p:ph type="title"/>
          </p:nvPr>
        </p:nvSpPr>
        <p:spPr>
          <a:xfrm>
            <a:off x="1066800" y="368431"/>
            <a:ext cx="10058400" cy="1609344"/>
          </a:xfrm>
        </p:spPr>
        <p:txBody>
          <a:bodyPr>
            <a:normAutofit fontScale="90000"/>
          </a:bodyPr>
          <a:lstStyle/>
          <a:p>
            <a:r>
              <a:rPr kumimoji="1" lang="ja-JP" altLang="en-US" dirty="0"/>
              <a:t>許認可関連書類の作成作業効率化実績</a:t>
            </a:r>
            <a:br>
              <a:rPr kumimoji="1" lang="en-US" altLang="ja-JP" dirty="0"/>
            </a:br>
            <a:r>
              <a:rPr kumimoji="1" lang="en-US" altLang="ja-JP" sz="2800" dirty="0"/>
              <a:t>1</a:t>
            </a:r>
            <a:r>
              <a:rPr kumimoji="1" lang="ja-JP" altLang="en-US" sz="2800" dirty="0"/>
              <a:t>件当たり所要時間比較</a:t>
            </a:r>
          </a:p>
        </p:txBody>
      </p:sp>
      <p:sp>
        <p:nvSpPr>
          <p:cNvPr id="3" name="コンテンツ プレースホルダー 2">
            <a:extLst>
              <a:ext uri="{FF2B5EF4-FFF2-40B4-BE49-F238E27FC236}">
                <a16:creationId xmlns:a16="http://schemas.microsoft.com/office/drawing/2014/main" id="{3F259474-CB8D-2C8D-55BB-02BAB9BB13C0}"/>
              </a:ext>
            </a:extLst>
          </p:cNvPr>
          <p:cNvSpPr>
            <a:spLocks noGrp="1"/>
          </p:cNvSpPr>
          <p:nvPr>
            <p:ph idx="1"/>
          </p:nvPr>
        </p:nvSpPr>
        <p:spPr>
          <a:xfrm>
            <a:off x="838200" y="1825625"/>
            <a:ext cx="7594600" cy="1603375"/>
          </a:xfrm>
        </p:spPr>
        <p:txBody>
          <a:bodyPr>
            <a:normAutofit fontScale="77500" lnSpcReduction="20000"/>
          </a:bodyPr>
          <a:lstStyle/>
          <a:p>
            <a:r>
              <a:rPr kumimoji="1" lang="ja-JP" altLang="en-US" dirty="0"/>
              <a:t>変更情報収集作業　</a:t>
            </a:r>
            <a:r>
              <a:rPr kumimoji="1" lang="en-US" altLang="ja-JP" dirty="0"/>
              <a:t>30</a:t>
            </a:r>
            <a:r>
              <a:rPr kumimoji="1" lang="ja-JP" altLang="en-US" dirty="0"/>
              <a:t>分～</a:t>
            </a:r>
            <a:r>
              <a:rPr kumimoji="1" lang="en-US" altLang="ja-JP" dirty="0"/>
              <a:t>2</a:t>
            </a:r>
            <a:r>
              <a:rPr kumimoji="1" lang="ja-JP" altLang="en-US" dirty="0"/>
              <a:t>時間程度</a:t>
            </a:r>
            <a:endParaRPr kumimoji="1" lang="en-US" altLang="ja-JP" dirty="0"/>
          </a:p>
          <a:p>
            <a:r>
              <a:rPr kumimoji="1" lang="ja-JP" altLang="en-US" dirty="0"/>
              <a:t>過去書類確認作業　</a:t>
            </a:r>
            <a:r>
              <a:rPr kumimoji="1" lang="en-US" altLang="ja-JP" dirty="0"/>
              <a:t>5</a:t>
            </a:r>
            <a:r>
              <a:rPr kumimoji="1" lang="ja-JP" altLang="en-US" dirty="0"/>
              <a:t>分</a:t>
            </a:r>
            <a:endParaRPr kumimoji="1" lang="en-US" altLang="ja-JP" dirty="0"/>
          </a:p>
          <a:p>
            <a:r>
              <a:rPr lang="ja-JP" altLang="en-US" dirty="0"/>
              <a:t>変更内容確認作業　</a:t>
            </a:r>
            <a:r>
              <a:rPr lang="en-US" altLang="ja-JP" dirty="0"/>
              <a:t>5</a:t>
            </a:r>
            <a:r>
              <a:rPr lang="ja-JP" altLang="en-US" dirty="0"/>
              <a:t>分程度（まとめ作業のみ）</a:t>
            </a:r>
            <a:endParaRPr lang="en-US" altLang="ja-JP" dirty="0"/>
          </a:p>
          <a:p>
            <a:r>
              <a:rPr kumimoji="1" lang="ja-JP" altLang="en-US" dirty="0"/>
              <a:t>書類仮作成　</a:t>
            </a:r>
            <a:r>
              <a:rPr kumimoji="1" lang="en-US" altLang="ja-JP" dirty="0"/>
              <a:t>15</a:t>
            </a:r>
            <a:r>
              <a:rPr kumimoji="1" lang="ja-JP" altLang="en-US" dirty="0"/>
              <a:t>分程度</a:t>
            </a:r>
            <a:endParaRPr kumimoji="1" lang="en-US" altLang="ja-JP" dirty="0"/>
          </a:p>
          <a:p>
            <a:r>
              <a:rPr lang="ja-JP" altLang="en-US" dirty="0"/>
              <a:t>内容確認作業・訂正作業　</a:t>
            </a:r>
            <a:r>
              <a:rPr lang="en-US" altLang="ja-JP" dirty="0"/>
              <a:t>5</a:t>
            </a:r>
            <a:r>
              <a:rPr lang="ja-JP" altLang="en-US" dirty="0"/>
              <a:t>分</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8811073E-AEAC-A631-5D89-42742BFD4C6D}"/>
              </a:ext>
            </a:extLst>
          </p:cNvPr>
          <p:cNvSpPr txBox="1">
            <a:spLocks/>
          </p:cNvSpPr>
          <p:nvPr/>
        </p:nvSpPr>
        <p:spPr>
          <a:xfrm>
            <a:off x="780047" y="4397543"/>
            <a:ext cx="6560553" cy="17492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変更情報収集作業　</a:t>
            </a:r>
            <a:r>
              <a:rPr lang="en-US" altLang="ja-JP" sz="1800" dirty="0"/>
              <a:t>30</a:t>
            </a:r>
            <a:r>
              <a:rPr lang="ja-JP" altLang="en-US" sz="1800" dirty="0"/>
              <a:t>分～</a:t>
            </a:r>
            <a:r>
              <a:rPr lang="en-US" altLang="ja-JP" sz="1800" dirty="0"/>
              <a:t>2</a:t>
            </a:r>
            <a:r>
              <a:rPr lang="ja-JP" altLang="en-US" sz="1800"/>
              <a:t>時間程度</a:t>
            </a:r>
            <a:endParaRPr lang="en-US" altLang="ja-JP" sz="1800" dirty="0"/>
          </a:p>
          <a:p>
            <a:r>
              <a:rPr lang="ja-JP" altLang="en-US" sz="1800"/>
              <a:t>過去</a:t>
            </a:r>
            <a:r>
              <a:rPr lang="ja-JP" altLang="en-US" sz="1800" dirty="0"/>
              <a:t>書類確認作業　</a:t>
            </a:r>
            <a:r>
              <a:rPr lang="en-US" altLang="ja-JP" sz="1800" dirty="0">
                <a:solidFill>
                  <a:srgbClr val="FF0000"/>
                </a:solidFill>
              </a:rPr>
              <a:t>0</a:t>
            </a:r>
            <a:r>
              <a:rPr lang="ja-JP" altLang="en-US" sz="1800" dirty="0">
                <a:solidFill>
                  <a:srgbClr val="FF0000"/>
                </a:solidFill>
              </a:rPr>
              <a:t>分</a:t>
            </a:r>
            <a:r>
              <a:rPr lang="ja-JP" altLang="en-US" sz="1800" dirty="0"/>
              <a:t>（データベース自動取得）</a:t>
            </a:r>
            <a:endParaRPr lang="en-US" altLang="ja-JP" sz="1800" dirty="0"/>
          </a:p>
          <a:p>
            <a:r>
              <a:rPr lang="ja-JP" altLang="en-US" sz="1800" dirty="0"/>
              <a:t>変更内容確認作業　</a:t>
            </a:r>
            <a:r>
              <a:rPr lang="en-US" altLang="ja-JP" sz="1800" dirty="0"/>
              <a:t>5</a:t>
            </a:r>
            <a:r>
              <a:rPr lang="ja-JP" altLang="en-US" sz="1800" dirty="0"/>
              <a:t>分程度（まとめ作業のみ）</a:t>
            </a:r>
            <a:endParaRPr lang="en-US" altLang="ja-JP" sz="1800" dirty="0"/>
          </a:p>
          <a:p>
            <a:r>
              <a:rPr lang="ja-JP" altLang="en-US" sz="1800" dirty="0"/>
              <a:t>書類仮作成　</a:t>
            </a:r>
            <a:r>
              <a:rPr lang="en-US" altLang="ja-JP" sz="1800" dirty="0">
                <a:solidFill>
                  <a:srgbClr val="FF0000"/>
                </a:solidFill>
              </a:rPr>
              <a:t>5</a:t>
            </a:r>
            <a:r>
              <a:rPr lang="ja-JP" altLang="en-US" sz="1800" dirty="0">
                <a:solidFill>
                  <a:srgbClr val="FF0000"/>
                </a:solidFill>
              </a:rPr>
              <a:t>秒</a:t>
            </a:r>
            <a:r>
              <a:rPr lang="ja-JP" altLang="en-US" sz="1800" dirty="0"/>
              <a:t>程度（作成マクロ実行時間）</a:t>
            </a:r>
            <a:endParaRPr lang="en-US" altLang="ja-JP" sz="1800" dirty="0"/>
          </a:p>
          <a:p>
            <a:r>
              <a:rPr lang="ja-JP" altLang="en-US" sz="1800" dirty="0"/>
              <a:t>内容確認作業・訂正作業　</a:t>
            </a:r>
            <a:r>
              <a:rPr lang="en-US" altLang="ja-JP" sz="1800" dirty="0">
                <a:solidFill>
                  <a:srgbClr val="FF0000"/>
                </a:solidFill>
              </a:rPr>
              <a:t>1</a:t>
            </a:r>
            <a:r>
              <a:rPr lang="ja-JP" altLang="en-US" sz="1800" dirty="0">
                <a:solidFill>
                  <a:srgbClr val="FF0000"/>
                </a:solidFill>
              </a:rPr>
              <a:t>分</a:t>
            </a:r>
            <a:r>
              <a:rPr lang="ja-JP" altLang="en-US" sz="1800" dirty="0"/>
              <a:t>（確認作業のみ）</a:t>
            </a:r>
            <a:endParaRPr lang="en-US" altLang="ja-JP" sz="1800" dirty="0"/>
          </a:p>
          <a:p>
            <a:endParaRPr lang="ja-JP" altLang="en-US" sz="1800" dirty="0"/>
          </a:p>
        </p:txBody>
      </p:sp>
      <p:sp>
        <p:nvSpPr>
          <p:cNvPr id="5" name="矢印: 下 4">
            <a:extLst>
              <a:ext uri="{FF2B5EF4-FFF2-40B4-BE49-F238E27FC236}">
                <a16:creationId xmlns:a16="http://schemas.microsoft.com/office/drawing/2014/main" id="{3007A100-C180-6BD5-329E-6F65BB955EE1}"/>
              </a:ext>
            </a:extLst>
          </p:cNvPr>
          <p:cNvSpPr/>
          <p:nvPr/>
        </p:nvSpPr>
        <p:spPr>
          <a:xfrm>
            <a:off x="1376390" y="3563937"/>
            <a:ext cx="1676400" cy="550333"/>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コンテンツ プレースホルダー 2">
            <a:extLst>
              <a:ext uri="{FF2B5EF4-FFF2-40B4-BE49-F238E27FC236}">
                <a16:creationId xmlns:a16="http://schemas.microsoft.com/office/drawing/2014/main" id="{8FDE4984-50E3-DAEA-FDD2-F3FC55CE71AC}"/>
              </a:ext>
            </a:extLst>
          </p:cNvPr>
          <p:cNvSpPr txBox="1">
            <a:spLocks/>
          </p:cNvSpPr>
          <p:nvPr/>
        </p:nvSpPr>
        <p:spPr>
          <a:xfrm>
            <a:off x="6365831" y="1825625"/>
            <a:ext cx="5388848" cy="43211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dirty="0"/>
              <a:t>月書類作成件数平均</a:t>
            </a:r>
            <a:r>
              <a:rPr lang="en-US" altLang="ja-JP" sz="2000" b="1" dirty="0"/>
              <a:t>30</a:t>
            </a:r>
            <a:r>
              <a:rPr lang="ja-JP" altLang="en-US" sz="2000" b="1" dirty="0"/>
              <a:t>件程度</a:t>
            </a:r>
            <a:r>
              <a:rPr lang="en-US" altLang="ja-JP" sz="2000" b="1" dirty="0"/>
              <a:t>/</a:t>
            </a:r>
            <a:r>
              <a:rPr lang="ja-JP" altLang="en-US" sz="2000" b="1" dirty="0"/>
              <a:t>提出先ベース</a:t>
            </a:r>
            <a:endParaRPr lang="en-US" altLang="ja-JP" sz="2000" b="1" dirty="0"/>
          </a:p>
          <a:p>
            <a:pPr marL="0" indent="0">
              <a:buNone/>
            </a:pPr>
            <a:r>
              <a:rPr lang="ja-JP" altLang="en-US" sz="2000" b="1" dirty="0"/>
              <a:t>（</a:t>
            </a:r>
            <a:r>
              <a:rPr lang="en-US" altLang="ja-JP" sz="2000" b="1" dirty="0"/>
              <a:t>10~90</a:t>
            </a:r>
            <a:r>
              <a:rPr lang="ja-JP" altLang="en-US" sz="2000" b="1" dirty="0"/>
              <a:t>件　</a:t>
            </a:r>
            <a:r>
              <a:rPr lang="en-US" altLang="ja-JP" sz="2000" b="1" dirty="0"/>
              <a:t>※</a:t>
            </a:r>
            <a:r>
              <a:rPr lang="ja-JP" altLang="en-US" sz="2000" b="1" dirty="0"/>
              <a:t>堀内エリア１・２合算）</a:t>
            </a:r>
            <a:endParaRPr lang="en-US" altLang="ja-JP" sz="2000" b="1" dirty="0"/>
          </a:p>
          <a:p>
            <a:pPr marL="0" indent="0">
              <a:buNone/>
            </a:pPr>
            <a:endParaRPr lang="en-US" altLang="ja-JP" sz="2000" b="1" dirty="0"/>
          </a:p>
          <a:p>
            <a:pPr marL="0" indent="0">
              <a:buNone/>
            </a:pPr>
            <a:r>
              <a:rPr lang="en-US" altLang="ja-JP" sz="2000" b="1" dirty="0"/>
              <a:t>1</a:t>
            </a:r>
            <a:r>
              <a:rPr lang="ja-JP" altLang="en-US" sz="2000" b="1" dirty="0"/>
              <a:t>件当たり</a:t>
            </a:r>
            <a:r>
              <a:rPr lang="en-US" altLang="ja-JP" sz="2000" b="1" dirty="0"/>
              <a:t>10~15</a:t>
            </a:r>
            <a:r>
              <a:rPr lang="ja-JP" altLang="en-US" sz="2000" b="1" dirty="0"/>
              <a:t>分程度の作業負担軽減</a:t>
            </a:r>
            <a:endParaRPr lang="en-US" altLang="ja-JP" sz="2000" b="1" dirty="0"/>
          </a:p>
          <a:p>
            <a:pPr marL="0" indent="0">
              <a:buNone/>
            </a:pPr>
            <a:r>
              <a:rPr lang="ja-JP" altLang="en-US" sz="2000" b="1" dirty="0"/>
              <a:t>月あたり平均</a:t>
            </a:r>
            <a:r>
              <a:rPr lang="ja-JP" altLang="en-US" sz="2000" b="1" u="sng" dirty="0">
                <a:solidFill>
                  <a:schemeClr val="accent2"/>
                </a:solidFill>
              </a:rPr>
              <a:t>８時間程度</a:t>
            </a:r>
            <a:r>
              <a:rPr lang="ja-JP" altLang="en-US" sz="2000" b="1" dirty="0"/>
              <a:t>の</a:t>
            </a:r>
            <a:r>
              <a:rPr lang="ja-JP" altLang="en-US" sz="2000" b="1"/>
              <a:t>作業短縮</a:t>
            </a:r>
            <a:endParaRPr lang="en-US" altLang="ja-JP" sz="2000" b="1" dirty="0"/>
          </a:p>
          <a:p>
            <a:pPr marL="0" indent="0">
              <a:buNone/>
            </a:pPr>
            <a:endParaRPr lang="en-US" altLang="ja-JP" sz="2000" b="1" dirty="0"/>
          </a:p>
          <a:p>
            <a:pPr marL="0" indent="0">
              <a:buNone/>
            </a:pPr>
            <a:r>
              <a:rPr lang="ja-JP" altLang="en-US" sz="2000" b="1" dirty="0"/>
              <a:t>所属データベース構築により作成ミス軽減</a:t>
            </a:r>
            <a:endParaRPr lang="en-US" altLang="ja-JP" sz="2000" b="1" dirty="0"/>
          </a:p>
          <a:p>
            <a:pPr marL="0" indent="0">
              <a:buNone/>
            </a:pPr>
            <a:endParaRPr lang="en-US" altLang="ja-JP" sz="2000" b="1" dirty="0"/>
          </a:p>
          <a:p>
            <a:pPr marL="0" indent="0">
              <a:buNone/>
            </a:pPr>
            <a:r>
              <a:rPr lang="ja-JP" altLang="en-US" sz="2000" b="1" dirty="0"/>
              <a:t>書類作成フローの自動化により</a:t>
            </a:r>
            <a:endParaRPr lang="en-US" altLang="ja-JP" sz="2000" b="1" dirty="0"/>
          </a:p>
          <a:p>
            <a:pPr marL="0" indent="0">
              <a:buNone/>
            </a:pPr>
            <a:r>
              <a:rPr lang="ja-JP" altLang="en-US" sz="2000" b="1" dirty="0"/>
              <a:t>誰でも作成可能に！</a:t>
            </a:r>
            <a:endParaRPr lang="en-US" altLang="ja-JP" sz="2000" b="1" dirty="0"/>
          </a:p>
          <a:p>
            <a:pPr marL="0" indent="0">
              <a:buNone/>
            </a:pPr>
            <a:endParaRPr lang="ja-JP" altLang="en-US" sz="2000" dirty="0"/>
          </a:p>
        </p:txBody>
      </p:sp>
      <p:sp>
        <p:nvSpPr>
          <p:cNvPr id="8" name="四角形: 角を丸くする 7">
            <a:extLst>
              <a:ext uri="{FF2B5EF4-FFF2-40B4-BE49-F238E27FC236}">
                <a16:creationId xmlns:a16="http://schemas.microsoft.com/office/drawing/2014/main" id="{0A0270E2-2D5D-5D32-EF0D-C89DCAC186ED}"/>
              </a:ext>
            </a:extLst>
          </p:cNvPr>
          <p:cNvSpPr/>
          <p:nvPr/>
        </p:nvSpPr>
        <p:spPr>
          <a:xfrm>
            <a:off x="6215271" y="1482857"/>
            <a:ext cx="5539408" cy="5006712"/>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FE5577F-DBB4-C8C4-BA08-F8E69410E995}"/>
              </a:ext>
            </a:extLst>
          </p:cNvPr>
          <p:cNvSpPr txBox="1"/>
          <p:nvPr/>
        </p:nvSpPr>
        <p:spPr>
          <a:xfrm>
            <a:off x="3462867" y="3671554"/>
            <a:ext cx="2739150" cy="369332"/>
          </a:xfrm>
          <a:prstGeom prst="rect">
            <a:avLst/>
          </a:prstGeom>
          <a:noFill/>
        </p:spPr>
        <p:txBody>
          <a:bodyPr wrap="square" rtlCol="0">
            <a:spAutoFit/>
          </a:bodyPr>
          <a:lstStyle/>
          <a:p>
            <a:r>
              <a:rPr kumimoji="1" lang="ja-JP" altLang="en-US" b="1" dirty="0"/>
              <a:t>書類作成フロー自動化</a:t>
            </a:r>
          </a:p>
        </p:txBody>
      </p:sp>
    </p:spTree>
    <p:extLst>
      <p:ext uri="{BB962C8B-B14F-4D97-AF65-F5344CB8AC3E}">
        <p14:creationId xmlns:p14="http://schemas.microsoft.com/office/powerpoint/2010/main" val="1910929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921F9943-28F5-4620-A11C-C60C52AE4A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06BE7229-51F4-4FFC-A3CD-EC1A822D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15F5777-A45D-9D54-4132-43804BEC8253}"/>
              </a:ext>
            </a:extLst>
          </p:cNvPr>
          <p:cNvSpPr>
            <a:spLocks noGrp="1"/>
          </p:cNvSpPr>
          <p:nvPr>
            <p:ph type="title"/>
          </p:nvPr>
        </p:nvSpPr>
        <p:spPr>
          <a:xfrm>
            <a:off x="1069848" y="4846002"/>
            <a:ext cx="10058400" cy="1522993"/>
          </a:xfrm>
        </p:spPr>
        <p:txBody>
          <a:bodyPr>
            <a:normAutofit/>
          </a:bodyPr>
          <a:lstStyle/>
          <a:p>
            <a:r>
              <a:rPr kumimoji="1" lang="ja-JP" altLang="en-US" sz="6000"/>
              <a:t>許認可マクロ作成時の事例</a:t>
            </a:r>
          </a:p>
        </p:txBody>
      </p:sp>
      <p:grpSp>
        <p:nvGrpSpPr>
          <p:cNvPr id="21" name="Group 15">
            <a:extLst>
              <a:ext uri="{FF2B5EF4-FFF2-40B4-BE49-F238E27FC236}">
                <a16:creationId xmlns:a16="http://schemas.microsoft.com/office/drawing/2014/main" id="{68D1A95B-47FF-4CC5-B58D-5C606CEC29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7" name="Oval 16">
              <a:extLst>
                <a:ext uri="{FF2B5EF4-FFF2-40B4-BE49-F238E27FC236}">
                  <a16:creationId xmlns:a16="http://schemas.microsoft.com/office/drawing/2014/main" id="{DFE3B04D-0917-4735-B219-073B42C03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ja-JP" altLang="en-US"/>
            </a:p>
          </p:txBody>
        </p:sp>
        <p:sp>
          <p:nvSpPr>
            <p:cNvPr id="18" name="Oval 17">
              <a:extLst>
                <a:ext uri="{FF2B5EF4-FFF2-40B4-BE49-F238E27FC236}">
                  <a16:creationId xmlns:a16="http://schemas.microsoft.com/office/drawing/2014/main" id="{78460770-2B4D-4249-9739-4AC3B03D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ja-JP" altLang="en-US"/>
            </a:p>
          </p:txBody>
        </p:sp>
      </p:grpSp>
      <p:graphicFrame>
        <p:nvGraphicFramePr>
          <p:cNvPr id="5" name="コンテンツ プレースホルダー 2">
            <a:extLst>
              <a:ext uri="{FF2B5EF4-FFF2-40B4-BE49-F238E27FC236}">
                <a16:creationId xmlns:a16="http://schemas.microsoft.com/office/drawing/2014/main" id="{0481B12B-1BB4-B011-0EAA-231701FC5C8A}"/>
              </a:ext>
            </a:extLst>
          </p:cNvPr>
          <p:cNvGraphicFramePr>
            <a:graphicFrameLocks noGrp="1"/>
          </p:cNvGraphicFramePr>
          <p:nvPr>
            <p:ph idx="1"/>
            <p:extLst>
              <p:ext uri="{D42A27DB-BD31-4B8C-83A1-F6EECF244321}">
                <p14:modId xmlns:p14="http://schemas.microsoft.com/office/powerpoint/2010/main" val="2808538649"/>
              </p:ext>
            </p:extLst>
          </p:nvPr>
        </p:nvGraphicFramePr>
        <p:xfrm>
          <a:off x="643466" y="633637"/>
          <a:ext cx="10905066" cy="329489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7686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F3F01B-2F78-D6F7-EE28-419889701F5A}"/>
              </a:ext>
            </a:extLst>
          </p:cNvPr>
          <p:cNvSpPr>
            <a:spLocks noGrp="1"/>
          </p:cNvSpPr>
          <p:nvPr>
            <p:ph type="title"/>
          </p:nvPr>
        </p:nvSpPr>
        <p:spPr/>
        <p:txBody>
          <a:bodyPr/>
          <a:lstStyle/>
          <a:p>
            <a:r>
              <a:rPr kumimoji="1" lang="ja-JP" altLang="en-US" dirty="0"/>
              <a:t>現在の許認可書類作成フロー</a:t>
            </a:r>
          </a:p>
        </p:txBody>
      </p:sp>
      <p:sp>
        <p:nvSpPr>
          <p:cNvPr id="3" name="コンテンツ プレースホルダー 2">
            <a:extLst>
              <a:ext uri="{FF2B5EF4-FFF2-40B4-BE49-F238E27FC236}">
                <a16:creationId xmlns:a16="http://schemas.microsoft.com/office/drawing/2014/main" id="{688A0329-05F3-7296-EFF7-A3AE6DF30125}"/>
              </a:ext>
            </a:extLst>
          </p:cNvPr>
          <p:cNvSpPr>
            <a:spLocks noGrp="1"/>
          </p:cNvSpPr>
          <p:nvPr>
            <p:ph idx="1"/>
          </p:nvPr>
        </p:nvSpPr>
        <p:spPr>
          <a:xfrm>
            <a:off x="838200" y="1825625"/>
            <a:ext cx="10515600" cy="1925108"/>
          </a:xfrm>
        </p:spPr>
        <p:txBody>
          <a:bodyPr>
            <a:normAutofit lnSpcReduction="10000"/>
          </a:bodyPr>
          <a:lstStyle/>
          <a:p>
            <a:r>
              <a:rPr kumimoji="1" lang="en-US" altLang="ja-JP" dirty="0" err="1"/>
              <a:t>ZoomDocs</a:t>
            </a:r>
            <a:r>
              <a:rPr kumimoji="1" lang="ja-JP" altLang="en-US" dirty="0"/>
              <a:t>の活用により、書類作成の共同作業が容易</a:t>
            </a:r>
            <a:r>
              <a:rPr kumimoji="1" lang="ja-JP" altLang="en-US"/>
              <a:t>に！</a:t>
            </a:r>
            <a:endParaRPr kumimoji="1" lang="en-US" altLang="ja-JP" dirty="0"/>
          </a:p>
          <a:p>
            <a:r>
              <a:rPr kumimoji="1" lang="ja-JP" altLang="en-US"/>
              <a:t>許認可</a:t>
            </a:r>
            <a:r>
              <a:rPr kumimoji="1" lang="ja-JP" altLang="en-US" dirty="0"/>
              <a:t>書類作成のチケットシステムを導入し、進捗状況を複数名でシームレスに行えるように！</a:t>
            </a:r>
            <a:endParaRPr kumimoji="1" lang="en-US" altLang="ja-JP" dirty="0"/>
          </a:p>
          <a:p>
            <a:r>
              <a:rPr kumimoji="1" lang="ja-JP" altLang="en-US" dirty="0"/>
              <a:t>所定の業務での注意点等のノウハウを記録可能</a:t>
            </a:r>
            <a:r>
              <a:rPr kumimoji="1" lang="ja-JP" altLang="en-US"/>
              <a:t>に！</a:t>
            </a:r>
            <a:endParaRPr kumimoji="1" lang="en-US" altLang="ja-JP" dirty="0"/>
          </a:p>
          <a:p>
            <a:pPr marL="0" indent="0">
              <a:buNone/>
            </a:pPr>
            <a:r>
              <a:rPr kumimoji="1" lang="en-US" altLang="ja-JP" dirty="0"/>
              <a:t>	</a:t>
            </a:r>
            <a:r>
              <a:rPr kumimoji="1" lang="en-US" altLang="ja-JP" sz="2200" dirty="0"/>
              <a:t>https://</a:t>
            </a:r>
            <a:r>
              <a:rPr kumimoji="1" lang="en-US" altLang="ja-JP" sz="2200" dirty="0" err="1"/>
              <a:t>docs.zoom.us</a:t>
            </a:r>
            <a:r>
              <a:rPr kumimoji="1" lang="en-US" altLang="ja-JP" sz="2200" dirty="0"/>
              <a:t>/doc/mH9apRO2T8qHE_CgGHF-LQ</a:t>
            </a:r>
          </a:p>
          <a:p>
            <a:pPr marL="0" indent="0">
              <a:buNone/>
            </a:pPr>
            <a:endParaRPr kumimoji="1" lang="ja-JP" altLang="en-US" dirty="0"/>
          </a:p>
        </p:txBody>
      </p:sp>
      <p:sp>
        <p:nvSpPr>
          <p:cNvPr id="4" name="コンテンツ プレースホルダー 2">
            <a:extLst>
              <a:ext uri="{FF2B5EF4-FFF2-40B4-BE49-F238E27FC236}">
                <a16:creationId xmlns:a16="http://schemas.microsoft.com/office/drawing/2014/main" id="{630FF807-72B9-3EDA-34DE-8B2346512284}"/>
              </a:ext>
            </a:extLst>
          </p:cNvPr>
          <p:cNvSpPr txBox="1">
            <a:spLocks/>
          </p:cNvSpPr>
          <p:nvPr/>
        </p:nvSpPr>
        <p:spPr>
          <a:xfrm>
            <a:off x="838200" y="4128558"/>
            <a:ext cx="10515600" cy="1925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書類作成の業務障壁を下げ、書類作成への抵抗感が減ったことに加え、書類作成が遅滞なく行われているかを複数人で確認しやすくなりました。</a:t>
            </a:r>
            <a:endParaRPr lang="en-US" altLang="ja-JP" dirty="0"/>
          </a:p>
          <a:p>
            <a:pPr marL="0" indent="0">
              <a:buNone/>
            </a:pPr>
            <a:r>
              <a:rPr lang="ja-JP" altLang="en-US" dirty="0"/>
              <a:t>許認可提出の失念防止や、作業量の把握がより容易になりました。</a:t>
            </a:r>
          </a:p>
        </p:txBody>
      </p:sp>
      <p:sp>
        <p:nvSpPr>
          <p:cNvPr id="5" name="四角形: 角を丸くする 4">
            <a:extLst>
              <a:ext uri="{FF2B5EF4-FFF2-40B4-BE49-F238E27FC236}">
                <a16:creationId xmlns:a16="http://schemas.microsoft.com/office/drawing/2014/main" id="{DFA9CDDF-1A72-7474-A60C-5CEE539B0491}"/>
              </a:ext>
            </a:extLst>
          </p:cNvPr>
          <p:cNvSpPr/>
          <p:nvPr/>
        </p:nvSpPr>
        <p:spPr>
          <a:xfrm>
            <a:off x="679726" y="3953932"/>
            <a:ext cx="10832548" cy="2099734"/>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148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12954-D380-5B69-D120-868A2F276D27}"/>
              </a:ext>
            </a:extLst>
          </p:cNvPr>
          <p:cNvSpPr>
            <a:spLocks noGrp="1"/>
          </p:cNvSpPr>
          <p:nvPr>
            <p:ph type="title"/>
          </p:nvPr>
        </p:nvSpPr>
        <p:spPr/>
        <p:txBody>
          <a:bodyPr>
            <a:normAutofit/>
          </a:bodyPr>
          <a:lstStyle/>
          <a:p>
            <a:r>
              <a:rPr kumimoji="1" lang="ja-JP" altLang="en-US"/>
              <a:t>エクセルマクロ作成詳細</a:t>
            </a:r>
            <a:br>
              <a:rPr kumimoji="1" lang="en-US" altLang="ja-JP" dirty="0"/>
            </a:br>
            <a:endParaRPr kumimoji="1" lang="ja-JP" altLang="en-US" dirty="0"/>
          </a:p>
        </p:txBody>
      </p:sp>
      <p:graphicFrame>
        <p:nvGraphicFramePr>
          <p:cNvPr id="6" name="コンテンツ プレースホルダー 2">
            <a:extLst>
              <a:ext uri="{FF2B5EF4-FFF2-40B4-BE49-F238E27FC236}">
                <a16:creationId xmlns:a16="http://schemas.microsoft.com/office/drawing/2014/main" id="{C824DD0A-B3E8-CE64-B716-279F539A10BB}"/>
              </a:ext>
            </a:extLst>
          </p:cNvPr>
          <p:cNvGraphicFramePr>
            <a:graphicFrameLocks noGrp="1"/>
          </p:cNvGraphicFramePr>
          <p:nvPr>
            <p:ph idx="1"/>
          </p:nvPr>
        </p:nvGraphicFramePr>
        <p:xfrm>
          <a:off x="838200" y="1825625"/>
          <a:ext cx="10515600" cy="2560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ボックス 3">
            <a:extLst>
              <a:ext uri="{FF2B5EF4-FFF2-40B4-BE49-F238E27FC236}">
                <a16:creationId xmlns:a16="http://schemas.microsoft.com/office/drawing/2014/main" id="{4EEC5DA8-8381-84F7-F8AC-B210AB90536C}"/>
              </a:ext>
            </a:extLst>
          </p:cNvPr>
          <p:cNvSpPr txBox="1"/>
          <p:nvPr/>
        </p:nvSpPr>
        <p:spPr>
          <a:xfrm>
            <a:off x="1005376" y="5034965"/>
            <a:ext cx="10181248" cy="1384995"/>
          </a:xfrm>
          <a:prstGeom prst="rect">
            <a:avLst/>
          </a:prstGeom>
          <a:noFill/>
        </p:spPr>
        <p:txBody>
          <a:bodyPr wrap="square" rtlCol="0">
            <a:spAutoFit/>
          </a:bodyPr>
          <a:lstStyle/>
          <a:p>
            <a:r>
              <a:rPr kumimoji="1" lang="ja-JP" altLang="en-US" sz="3200" b="1">
                <a:solidFill>
                  <a:srgbClr val="FF0000"/>
                </a:solidFill>
              </a:rPr>
              <a:t>今後はコーディング自体が自動化できる可能性あり！</a:t>
            </a:r>
            <a:endParaRPr kumimoji="1" lang="en-US" altLang="ja-JP" sz="3200" b="1" dirty="0">
              <a:solidFill>
                <a:srgbClr val="FF0000"/>
              </a:solidFill>
            </a:endParaRPr>
          </a:p>
          <a:p>
            <a:r>
              <a:rPr lang="en-US" altLang="ja-JP" sz="2000" b="1" dirty="0">
                <a:solidFill>
                  <a:srgbClr val="FF0000"/>
                </a:solidFill>
              </a:rPr>
              <a:t>※</a:t>
            </a:r>
            <a:r>
              <a:rPr lang="ja-JP" altLang="en-US" sz="2000" b="1">
                <a:solidFill>
                  <a:srgbClr val="FF0000"/>
                </a:solidFill>
              </a:rPr>
              <a:t>月額料金は必要</a:t>
            </a:r>
            <a:r>
              <a:rPr lang="en-US" altLang="ja-JP" sz="2000" b="1" dirty="0">
                <a:solidFill>
                  <a:srgbClr val="FF0000"/>
                </a:solidFill>
              </a:rPr>
              <a:t>(</a:t>
            </a:r>
            <a:r>
              <a:rPr lang="ja-JP" altLang="en-US" sz="2000" b="1">
                <a:solidFill>
                  <a:srgbClr val="FF0000"/>
                </a:solidFill>
              </a:rPr>
              <a:t>９シート目参照</a:t>
            </a:r>
            <a:r>
              <a:rPr lang="en-US" altLang="ja-JP" sz="2000" b="1" dirty="0">
                <a:solidFill>
                  <a:srgbClr val="FF0000"/>
                </a:solidFill>
              </a:rPr>
              <a:t>)</a:t>
            </a:r>
            <a:endParaRPr kumimoji="1" lang="en-US" altLang="ja-JP" sz="2000" b="1" dirty="0">
              <a:solidFill>
                <a:srgbClr val="FF0000"/>
              </a:solidFill>
            </a:endParaRPr>
          </a:p>
          <a:p>
            <a:endParaRPr kumimoji="1" lang="ja-JP" altLang="en-US" sz="3200"/>
          </a:p>
        </p:txBody>
      </p:sp>
    </p:spTree>
    <p:extLst>
      <p:ext uri="{BB962C8B-B14F-4D97-AF65-F5344CB8AC3E}">
        <p14:creationId xmlns:p14="http://schemas.microsoft.com/office/powerpoint/2010/main" val="18265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8741B2-D144-452B-46CA-CA5AEC0155CB}"/>
              </a:ext>
            </a:extLst>
          </p:cNvPr>
          <p:cNvSpPr>
            <a:spLocks noGrp="1"/>
          </p:cNvSpPr>
          <p:nvPr>
            <p:ph type="title"/>
          </p:nvPr>
        </p:nvSpPr>
        <p:spPr>
          <a:xfrm>
            <a:off x="119269" y="378377"/>
            <a:ext cx="11953461" cy="1325563"/>
          </a:xfrm>
        </p:spPr>
        <p:txBody>
          <a:bodyPr>
            <a:normAutofit fontScale="90000"/>
          </a:bodyPr>
          <a:lstStyle/>
          <a:p>
            <a:r>
              <a:rPr kumimoji="1" lang="ja-JP" altLang="en-US" dirty="0"/>
              <a:t>今後の内製プログラミングの需要拡大について</a:t>
            </a:r>
          </a:p>
        </p:txBody>
      </p:sp>
      <p:graphicFrame>
        <p:nvGraphicFramePr>
          <p:cNvPr id="5" name="コンテンツ プレースホルダー 2">
            <a:extLst>
              <a:ext uri="{FF2B5EF4-FFF2-40B4-BE49-F238E27FC236}">
                <a16:creationId xmlns:a16="http://schemas.microsoft.com/office/drawing/2014/main" id="{93DD16B4-7E90-A3B4-5EE5-6F6721C9A668}"/>
              </a:ext>
            </a:extLst>
          </p:cNvPr>
          <p:cNvGraphicFramePr>
            <a:graphicFrameLocks noGrp="1"/>
          </p:cNvGraphicFramePr>
          <p:nvPr>
            <p:ph idx="1"/>
            <p:extLst>
              <p:ext uri="{D42A27DB-BD31-4B8C-83A1-F6EECF244321}">
                <p14:modId xmlns:p14="http://schemas.microsoft.com/office/powerpoint/2010/main" val="5951394"/>
              </p:ext>
            </p:extLst>
          </p:nvPr>
        </p:nvGraphicFramePr>
        <p:xfrm>
          <a:off x="838200" y="1537252"/>
          <a:ext cx="10515600" cy="4942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12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0DF86-325F-B9D2-FD23-BC8830224C84}"/>
              </a:ext>
            </a:extLst>
          </p:cNvPr>
          <p:cNvSpPr>
            <a:spLocks noGrp="1"/>
          </p:cNvSpPr>
          <p:nvPr>
            <p:ph type="title"/>
          </p:nvPr>
        </p:nvSpPr>
        <p:spPr/>
        <p:txBody>
          <a:bodyPr/>
          <a:lstStyle/>
          <a:p>
            <a:r>
              <a:rPr kumimoji="1" lang="ja-JP" altLang="en-US"/>
              <a:t>他業務の自動化の目処について</a:t>
            </a:r>
          </a:p>
        </p:txBody>
      </p:sp>
      <p:sp>
        <p:nvSpPr>
          <p:cNvPr id="3" name="コンテンツ プレースホルダー 2">
            <a:extLst>
              <a:ext uri="{FF2B5EF4-FFF2-40B4-BE49-F238E27FC236}">
                <a16:creationId xmlns:a16="http://schemas.microsoft.com/office/drawing/2014/main" id="{E3891D51-7FE0-1716-E3B8-2B7BBD7F33F9}"/>
              </a:ext>
            </a:extLst>
          </p:cNvPr>
          <p:cNvSpPr>
            <a:spLocks noGrp="1"/>
          </p:cNvSpPr>
          <p:nvPr>
            <p:ph idx="1"/>
          </p:nvPr>
        </p:nvSpPr>
        <p:spPr>
          <a:xfrm>
            <a:off x="838200" y="1825624"/>
            <a:ext cx="10515600" cy="4879975"/>
          </a:xfrm>
        </p:spPr>
        <p:txBody>
          <a:bodyPr>
            <a:normAutofit/>
          </a:bodyPr>
          <a:lstStyle/>
          <a:p>
            <a:r>
              <a:rPr kumimoji="1" lang="ja-JP" altLang="en-US"/>
              <a:t>各業務担当者から業務内容を聴取し、要件定義するには、私の担当範囲から近い程理解が早い。（管理業務・</a:t>
            </a:r>
            <a:r>
              <a:rPr kumimoji="1" lang="en-US" altLang="ja-JP" dirty="0"/>
              <a:t>SV</a:t>
            </a:r>
            <a:r>
              <a:rPr kumimoji="1" lang="ja-JP" altLang="en-US"/>
              <a:t>業務 等々）</a:t>
            </a:r>
            <a:endParaRPr kumimoji="1" lang="en-US" altLang="ja-JP" dirty="0"/>
          </a:p>
          <a:p>
            <a:r>
              <a:rPr kumimoji="1" lang="ja-JP" altLang="en-US"/>
              <a:t>保険請求管理システムを作成状況と効果想定の例</a:t>
            </a:r>
            <a:endParaRPr kumimoji="1" lang="en-US" altLang="ja-JP" dirty="0"/>
          </a:p>
          <a:p>
            <a:pPr lvl="1"/>
            <a:r>
              <a:rPr lang="ja-JP" altLang="en-US"/>
              <a:t>請求時・振込明細</a:t>
            </a:r>
            <a:r>
              <a:rPr lang="en-US" altLang="ja-JP" dirty="0"/>
              <a:t>CSV</a:t>
            </a:r>
            <a:r>
              <a:rPr lang="ja-JP" altLang="en-US"/>
              <a:t>の読取機能←実装済み</a:t>
            </a:r>
            <a:endParaRPr lang="en-US" altLang="ja-JP" dirty="0"/>
          </a:p>
          <a:p>
            <a:pPr marL="457200" lvl="1" indent="0">
              <a:buNone/>
            </a:pPr>
            <a:r>
              <a:rPr lang="en-US" altLang="ja-JP" dirty="0"/>
              <a:t>	</a:t>
            </a:r>
            <a:r>
              <a:rPr lang="ja-JP" altLang="en-US" sz="1800">
                <a:solidFill>
                  <a:schemeClr val="accent2"/>
                </a:solidFill>
              </a:rPr>
              <a:t>１５分程度の作業時間削減 </a:t>
            </a:r>
            <a:endParaRPr lang="en-US" altLang="ja-JP" sz="1800" dirty="0">
              <a:solidFill>
                <a:schemeClr val="accent2"/>
              </a:solidFill>
            </a:endParaRPr>
          </a:p>
          <a:p>
            <a:pPr lvl="1"/>
            <a:r>
              <a:rPr kumimoji="1" lang="ja-JP" altLang="en-US"/>
              <a:t>返戻・査定・未請求レセプトの売掛管理のデータベース←実装中</a:t>
            </a:r>
            <a:endParaRPr kumimoji="1" lang="en-US" altLang="ja-JP" dirty="0"/>
          </a:p>
          <a:p>
            <a:pPr marL="457200" lvl="1" indent="0">
              <a:buNone/>
            </a:pPr>
            <a:r>
              <a:rPr lang="en-US" altLang="ja-JP" dirty="0"/>
              <a:t>	</a:t>
            </a:r>
            <a:r>
              <a:rPr lang="ja-JP" altLang="en-US" sz="1800">
                <a:solidFill>
                  <a:schemeClr val="accent2"/>
                </a:solidFill>
              </a:rPr>
              <a:t>３０分程度の作業時間削減</a:t>
            </a:r>
            <a:endParaRPr kumimoji="1" lang="en-US" altLang="ja-JP" sz="1800" dirty="0">
              <a:solidFill>
                <a:schemeClr val="accent2"/>
              </a:solidFill>
            </a:endParaRPr>
          </a:p>
          <a:p>
            <a:pPr lvl="1"/>
            <a:r>
              <a:rPr lang="ja-JP" altLang="en-US"/>
              <a:t>請求時にデータベース読込挿入 ＆ 編集機能←実装予定</a:t>
            </a:r>
            <a:endParaRPr lang="en-US" altLang="ja-JP" dirty="0"/>
          </a:p>
          <a:p>
            <a:pPr marL="457200" lvl="1" indent="0">
              <a:buNone/>
            </a:pPr>
            <a:r>
              <a:rPr lang="en-US" altLang="ja-JP" dirty="0"/>
              <a:t>	</a:t>
            </a:r>
            <a:r>
              <a:rPr lang="ja-JP" altLang="en-US" sz="1800">
                <a:solidFill>
                  <a:schemeClr val="accent2"/>
                </a:solidFill>
              </a:rPr>
              <a:t>１５分程度の作業時間削減</a:t>
            </a:r>
            <a:r>
              <a:rPr lang="ja-JP" altLang="en-US" sz="1800"/>
              <a:t> </a:t>
            </a:r>
            <a:r>
              <a:rPr lang="en-US" altLang="ja-JP" sz="1800" dirty="0"/>
              <a:t>&amp;</a:t>
            </a:r>
            <a:r>
              <a:rPr lang="ja-JP" altLang="en-US" sz="1800"/>
              <a:t> </a:t>
            </a:r>
            <a:r>
              <a:rPr lang="ja-JP" altLang="en-US" sz="1800">
                <a:solidFill>
                  <a:schemeClr val="accent6"/>
                </a:solidFill>
              </a:rPr>
              <a:t>売掛管理のデータベース管理化による確実性の担保</a:t>
            </a:r>
            <a:endParaRPr lang="en-US" altLang="ja-JP" sz="1800" dirty="0">
              <a:solidFill>
                <a:schemeClr val="accent6"/>
              </a:solidFill>
            </a:endParaRPr>
          </a:p>
          <a:p>
            <a:pPr lvl="1"/>
            <a:r>
              <a:rPr lang="ja-JP" altLang="en-US"/>
              <a:t>半期請求誤差追求時のデータ出力←実装予定</a:t>
            </a:r>
            <a:endParaRPr lang="en-US" altLang="ja-JP" dirty="0"/>
          </a:p>
          <a:p>
            <a:pPr marL="457200" lvl="1" indent="0">
              <a:buNone/>
            </a:pPr>
            <a:r>
              <a:rPr lang="en-US" altLang="ja-JP" dirty="0"/>
              <a:t>	</a:t>
            </a:r>
            <a:r>
              <a:rPr lang="ja-JP" altLang="en-US" sz="1800">
                <a:solidFill>
                  <a:schemeClr val="accent2"/>
                </a:solidFill>
              </a:rPr>
              <a:t>５時間程度の作業時間削減 </a:t>
            </a:r>
            <a:r>
              <a:rPr lang="ja-JP" altLang="en-US" sz="1800"/>
              <a:t>＆ </a:t>
            </a:r>
            <a:r>
              <a:rPr lang="ja-JP" altLang="en-US" sz="1800">
                <a:solidFill>
                  <a:srgbClr val="FF0000"/>
                </a:solidFill>
              </a:rPr>
              <a:t>初回集計を省略できる可能性あり</a:t>
            </a:r>
            <a:endParaRPr lang="en-US" altLang="ja-JP" sz="1800" dirty="0">
              <a:solidFill>
                <a:srgbClr val="FF0000"/>
              </a:solidFill>
            </a:endParaRPr>
          </a:p>
        </p:txBody>
      </p:sp>
    </p:spTree>
    <p:extLst>
      <p:ext uri="{BB962C8B-B14F-4D97-AF65-F5344CB8AC3E}">
        <p14:creationId xmlns:p14="http://schemas.microsoft.com/office/powerpoint/2010/main" val="270278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9E6E8-FB45-9335-C9F0-F328615D395F}"/>
              </a:ext>
            </a:extLst>
          </p:cNvPr>
          <p:cNvSpPr>
            <a:spLocks noGrp="1"/>
          </p:cNvSpPr>
          <p:nvPr>
            <p:ph type="title"/>
          </p:nvPr>
        </p:nvSpPr>
        <p:spPr/>
        <p:txBody>
          <a:bodyPr/>
          <a:lstStyle/>
          <a:p>
            <a:r>
              <a:rPr kumimoji="1" lang="ja-JP" altLang="en-US" dirty="0"/>
              <a:t>現状</a:t>
            </a:r>
            <a:r>
              <a:rPr kumimoji="1" lang="ja-JP" altLang="en-US"/>
              <a:t>進めている個人業務</a:t>
            </a:r>
            <a:br>
              <a:rPr kumimoji="1" lang="en-US" altLang="ja-JP" dirty="0"/>
            </a:br>
            <a:r>
              <a:rPr kumimoji="1" lang="ja-JP" altLang="en-US" sz="2000" dirty="0"/>
              <a:t>（薬局</a:t>
            </a:r>
            <a:r>
              <a:rPr kumimoji="1" lang="ja-JP" altLang="en-US" sz="2000"/>
              <a:t>日常業務・管理薬剤師業務 以外</a:t>
            </a:r>
            <a:r>
              <a:rPr kumimoji="1" lang="ja-JP" altLang="en-US" sz="2000" dirty="0"/>
              <a:t>）</a:t>
            </a:r>
          </a:p>
        </p:txBody>
      </p:sp>
      <p:graphicFrame>
        <p:nvGraphicFramePr>
          <p:cNvPr id="5" name="コンテンツ プレースホルダー 2">
            <a:extLst>
              <a:ext uri="{FF2B5EF4-FFF2-40B4-BE49-F238E27FC236}">
                <a16:creationId xmlns:a16="http://schemas.microsoft.com/office/drawing/2014/main" id="{A67411C8-EEFE-003A-8981-FBC05314D86F}"/>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4093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7" name="Group 9">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1" name="Oval 10">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タイトル 1">
            <a:extLst>
              <a:ext uri="{FF2B5EF4-FFF2-40B4-BE49-F238E27FC236}">
                <a16:creationId xmlns:a16="http://schemas.microsoft.com/office/drawing/2014/main" id="{6F1779B0-E978-E17C-2C21-D8B8EEEABA23}"/>
              </a:ext>
            </a:extLst>
          </p:cNvPr>
          <p:cNvSpPr>
            <a:spLocks noGrp="1"/>
          </p:cNvSpPr>
          <p:nvPr>
            <p:ph type="title"/>
          </p:nvPr>
        </p:nvSpPr>
        <p:spPr>
          <a:xfrm>
            <a:off x="1490145" y="2376862"/>
            <a:ext cx="2640646" cy="2104273"/>
          </a:xfrm>
          <a:noFill/>
        </p:spPr>
        <p:txBody>
          <a:bodyPr>
            <a:normAutofit/>
          </a:bodyPr>
          <a:lstStyle/>
          <a:p>
            <a:pPr algn="ctr"/>
            <a:r>
              <a:rPr kumimoji="1" lang="ja-JP" altLang="en-US" sz="3000">
                <a:solidFill>
                  <a:srgbClr val="FFFFFF"/>
                </a:solidFill>
              </a:rPr>
              <a:t>今後の課題</a:t>
            </a:r>
          </a:p>
        </p:txBody>
      </p:sp>
      <p:sp>
        <p:nvSpPr>
          <p:cNvPr id="19" name="Rectangle 13">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3" name="コンテンツ プレースホルダー 2">
            <a:extLst>
              <a:ext uri="{FF2B5EF4-FFF2-40B4-BE49-F238E27FC236}">
                <a16:creationId xmlns:a16="http://schemas.microsoft.com/office/drawing/2014/main" id="{A73F24B4-2281-C8B6-6AEB-C3AE064CEEB4}"/>
              </a:ext>
            </a:extLst>
          </p:cNvPr>
          <p:cNvSpPr>
            <a:spLocks noGrp="1"/>
          </p:cNvSpPr>
          <p:nvPr>
            <p:ph idx="1"/>
          </p:nvPr>
        </p:nvSpPr>
        <p:spPr>
          <a:xfrm>
            <a:off x="6081088" y="725394"/>
            <a:ext cx="5938633" cy="5407212"/>
          </a:xfrm>
        </p:spPr>
        <p:txBody>
          <a:bodyPr anchor="ctr">
            <a:normAutofit/>
          </a:bodyPr>
          <a:lstStyle/>
          <a:p>
            <a:r>
              <a:rPr kumimoji="1" lang="ja-JP" altLang="en-US"/>
              <a:t>専門の</a:t>
            </a:r>
            <a:r>
              <a:rPr kumimoji="1" lang="en-US" altLang="ja-JP" dirty="0"/>
              <a:t>DX</a:t>
            </a:r>
            <a:r>
              <a:rPr kumimoji="1" lang="ja-JP" altLang="en-US"/>
              <a:t>部署が必須。報告・指揮系統の明確化</a:t>
            </a:r>
            <a:endParaRPr kumimoji="1" lang="en-US" altLang="ja-JP" dirty="0"/>
          </a:p>
          <a:p>
            <a:r>
              <a:rPr kumimoji="1" lang="ja-JP" altLang="en-US"/>
              <a:t>チーム開発の際、技術者が不足・プロジェクトリーダー不在</a:t>
            </a:r>
            <a:endParaRPr kumimoji="1" lang="en-US" altLang="ja-JP" dirty="0"/>
          </a:p>
          <a:p>
            <a:r>
              <a:rPr kumimoji="1" lang="ja-JP" altLang="en-US"/>
              <a:t>開発</a:t>
            </a:r>
            <a:r>
              <a:rPr kumimoji="1" lang="ja-JP" altLang="en-US" dirty="0"/>
              <a:t>資金不足（許認可</a:t>
            </a:r>
            <a:r>
              <a:rPr kumimoji="1" lang="en-US" altLang="ja-JP" dirty="0"/>
              <a:t>20</a:t>
            </a:r>
            <a:r>
              <a:rPr kumimoji="1" lang="ja-JP" altLang="en-US" dirty="0"/>
              <a:t>万円</a:t>
            </a:r>
            <a:r>
              <a:rPr lang="ja-JP" altLang="en-US" dirty="0"/>
              <a:t>・</a:t>
            </a:r>
            <a:r>
              <a:rPr kumimoji="1" lang="ja-JP" altLang="en-US" dirty="0"/>
              <a:t>保険請求</a:t>
            </a:r>
            <a:r>
              <a:rPr kumimoji="1" lang="en-US" altLang="ja-JP" dirty="0"/>
              <a:t>50</a:t>
            </a:r>
            <a:r>
              <a:rPr kumimoji="1" lang="ja-JP" altLang="en-US" dirty="0"/>
              <a:t>万円以上の規模）</a:t>
            </a:r>
            <a:endParaRPr kumimoji="1" lang="en-US" altLang="ja-JP" dirty="0"/>
          </a:p>
          <a:p>
            <a:r>
              <a:rPr lang="ja-JP" altLang="en-US" dirty="0"/>
              <a:t>開発専用</a:t>
            </a:r>
            <a:r>
              <a:rPr lang="en-US" altLang="ja-JP" dirty="0"/>
              <a:t>PC</a:t>
            </a:r>
            <a:r>
              <a:rPr lang="ja-JP" altLang="en-US" dirty="0"/>
              <a:t>・エディタ（</a:t>
            </a:r>
            <a:r>
              <a:rPr lang="en-US" altLang="ja-JP" dirty="0" err="1"/>
              <a:t>VSCode</a:t>
            </a:r>
            <a:r>
              <a:rPr lang="ja-JP" altLang="en-US" dirty="0"/>
              <a:t>、</a:t>
            </a:r>
            <a:r>
              <a:rPr lang="en-US" altLang="ja-JP" dirty="0"/>
              <a:t>Cursor</a:t>
            </a:r>
            <a:r>
              <a:rPr lang="ja-JP" altLang="en-US" dirty="0"/>
              <a:t>、</a:t>
            </a:r>
            <a:r>
              <a:rPr lang="en-US" altLang="ja-JP" dirty="0"/>
              <a:t>Excel</a:t>
            </a:r>
            <a:r>
              <a:rPr lang="ja-JP" altLang="en-US"/>
              <a:t> ）</a:t>
            </a:r>
            <a:endParaRPr lang="en-US" altLang="ja-JP" dirty="0"/>
          </a:p>
          <a:p>
            <a:pPr marL="457200" lvl="1" indent="0">
              <a:buNone/>
            </a:pPr>
            <a:r>
              <a:rPr lang="en-US" altLang="ja-JP" dirty="0"/>
              <a:t>PC</a:t>
            </a:r>
            <a:r>
              <a:rPr lang="ja-JP" altLang="en-US" dirty="0"/>
              <a:t>自体の性能はそこまで必要なし</a:t>
            </a:r>
            <a:endParaRPr lang="en-US" altLang="ja-JP" dirty="0"/>
          </a:p>
          <a:p>
            <a:pPr marL="457200" lvl="1" indent="0">
              <a:buNone/>
            </a:pPr>
            <a:r>
              <a:rPr lang="ja-JP" altLang="en-US" dirty="0"/>
              <a:t>セキュリティ面で開発</a:t>
            </a:r>
            <a:r>
              <a:rPr lang="en-US" altLang="ja-JP" dirty="0"/>
              <a:t>PC</a:t>
            </a:r>
            <a:r>
              <a:rPr lang="ja-JP" altLang="en-US" dirty="0"/>
              <a:t>の必要性あり</a:t>
            </a:r>
            <a:endParaRPr lang="en-US" altLang="ja-JP" dirty="0"/>
          </a:p>
          <a:p>
            <a:r>
              <a:rPr lang="ja-JP" altLang="en-US" dirty="0"/>
              <a:t>サーバー・生成</a:t>
            </a:r>
            <a:r>
              <a:rPr lang="en-US" altLang="ja-JP" dirty="0"/>
              <a:t>AI</a:t>
            </a:r>
            <a:r>
              <a:rPr lang="ja-JP" altLang="en-US" dirty="0"/>
              <a:t>エンジニア</a:t>
            </a:r>
            <a:r>
              <a:rPr lang="ja-JP" altLang="en-US"/>
              <a:t>の活用（</a:t>
            </a:r>
            <a:r>
              <a:rPr lang="en-US" altLang="ja-JP" dirty="0"/>
              <a:t>Devin</a:t>
            </a:r>
            <a:r>
              <a:rPr lang="ja-JP" altLang="en-US"/>
              <a:t>）</a:t>
            </a:r>
            <a:endParaRPr lang="en-US" altLang="ja-JP" dirty="0"/>
          </a:p>
          <a:p>
            <a:pPr marL="457200" lvl="1" indent="0">
              <a:buNone/>
            </a:pPr>
            <a:r>
              <a:rPr kumimoji="1" lang="ja-JP" altLang="en-US"/>
              <a:t>費用面</a:t>
            </a:r>
            <a:r>
              <a:rPr kumimoji="1" lang="ja-JP" altLang="en-US" dirty="0"/>
              <a:t>（サーバーレンタル代・</a:t>
            </a:r>
            <a:r>
              <a:rPr kumimoji="1" lang="en-US" altLang="ja-JP" dirty="0"/>
              <a:t>Devin7.5</a:t>
            </a:r>
            <a:r>
              <a:rPr kumimoji="1" lang="ja-JP" altLang="en-US" dirty="0"/>
              <a:t>万円）</a:t>
            </a:r>
            <a:endParaRPr kumimoji="1" lang="en-US" altLang="ja-JP" dirty="0"/>
          </a:p>
          <a:p>
            <a:pPr marL="457200" lvl="1" indent="0">
              <a:buNone/>
            </a:pPr>
            <a:r>
              <a:rPr kumimoji="1" lang="ja-JP" altLang="en-US" dirty="0"/>
              <a:t>セキュリティ面を考慮すると</a:t>
            </a:r>
            <a:r>
              <a:rPr kumimoji="1" lang="en-US" altLang="ja-JP" dirty="0"/>
              <a:t>SQL</a:t>
            </a:r>
            <a:r>
              <a:rPr kumimoji="1" lang="ja-JP" altLang="en-US" dirty="0"/>
              <a:t>サーバーは必ず導入する必要がある</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892477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版活字">
  <a:themeElements>
    <a:clrScheme name="木版活字">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木版活字">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木版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343</TotalTime>
  <Words>1123</Words>
  <Application>Microsoft Macintosh PowerPoint</Application>
  <PresentationFormat>ワイド画面</PresentationFormat>
  <Paragraphs>116</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Calibri</vt:lpstr>
      <vt:lpstr>Georgia</vt:lpstr>
      <vt:lpstr>Rockwell Extra Bold</vt:lpstr>
      <vt:lpstr>Trebuchet MS</vt:lpstr>
      <vt:lpstr>Wingdings</vt:lpstr>
      <vt:lpstr>木版活字</vt:lpstr>
      <vt:lpstr>許認可書類作成フローの自動化事例と 今後の業務自動化についての提案書</vt:lpstr>
      <vt:lpstr>許認可関連書類の作成作業効率化実績 1件当たり所要時間比較</vt:lpstr>
      <vt:lpstr>許認可マクロ作成時の事例</vt:lpstr>
      <vt:lpstr>現在の許認可書類作成フロー</vt:lpstr>
      <vt:lpstr>エクセルマクロ作成詳細 </vt:lpstr>
      <vt:lpstr>今後の内製プログラミングの需要拡大について</vt:lpstr>
      <vt:lpstr>他業務の自動化の目処について</vt:lpstr>
      <vt:lpstr>現状進めている個人業務 （薬局日常業務・管理薬剤師業務 以外）</vt:lpstr>
      <vt:lpstr>今後の課題</vt:lpstr>
      <vt:lpstr>DX推進・開発指揮系統改正案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禎浩 関根</dc:creator>
  <cp:lastModifiedBy>関根禎浩</cp:lastModifiedBy>
  <cp:revision>4</cp:revision>
  <dcterms:created xsi:type="dcterms:W3CDTF">2025-04-03T19:54:50Z</dcterms:created>
  <dcterms:modified xsi:type="dcterms:W3CDTF">2025-04-04T22:27:49Z</dcterms:modified>
</cp:coreProperties>
</file>