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.Mudhol" initials="R" lastIdx="1" clrIdx="0">
    <p:extLst>
      <p:ext uri="{19B8F6BF-5375-455C-9EA6-DF929625EA0E}">
        <p15:presenceInfo xmlns:p15="http://schemas.microsoft.com/office/powerpoint/2012/main" userId="Ravi.Mudh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5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1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524B7-6656-4B2E-99CB-07F19F48427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DC5B-9039-4549-88D6-07752B7EF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43" y="155274"/>
            <a:ext cx="10676285" cy="599535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u="sng" dirty="0" smtClean="0"/>
              <a:t>VPF 2016 Release Items</a:t>
            </a:r>
            <a:br>
              <a:rPr lang="en-US" sz="1400" b="1" u="sng" dirty="0" smtClean="0"/>
            </a:br>
            <a:r>
              <a:rPr lang="en-US" sz="1400" b="1" u="sng" dirty="0"/>
              <a:t/>
            </a:r>
            <a:br>
              <a:rPr lang="en-US" sz="1400" b="1" u="sng" dirty="0"/>
            </a:br>
            <a:r>
              <a:rPr lang="en-US" sz="1400" b="1" u="sng" dirty="0" smtClean="0"/>
              <a:t>Services (Java, IBP) : </a:t>
            </a:r>
            <a:br>
              <a:rPr lang="en-US" sz="1400" b="1" u="sng" dirty="0" smtClean="0"/>
            </a:br>
            <a:r>
              <a:rPr lang="en-US" sz="1400" dirty="0" smtClean="0"/>
              <a:t>Rewriting services using BPM, pointing it to VMM services. –</a:t>
            </a:r>
            <a:r>
              <a:rPr lang="en-US" sz="1400" dirty="0">
                <a:solidFill>
                  <a:srgbClr val="C00000"/>
                </a:solidFill>
              </a:rPr>
              <a:t>In progress Service 1, 5, 7, 9. others completed. 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smtClean="0"/>
              <a:t>Replacing AMC Office data references with their corresponding TSS Offices – </a:t>
            </a:r>
            <a:r>
              <a:rPr lang="en-US" sz="1400" dirty="0">
                <a:solidFill>
                  <a:srgbClr val="C00000"/>
                </a:solidFill>
              </a:rPr>
              <a:t>In progress – Sprint 4.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smtClean="0"/>
              <a:t>Removal of AMC/TSS Region  from UI and backend – region is no more supported and required by business – </a:t>
            </a:r>
            <a:r>
              <a:rPr lang="en-US" sz="1400" dirty="0">
                <a:solidFill>
                  <a:srgbClr val="C00000"/>
                </a:solidFill>
              </a:rPr>
              <a:t>In progress 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smtClean="0"/>
              <a:t>Rewriting Batch Jobs to use VMM services – </a:t>
            </a:r>
            <a:r>
              <a:rPr lang="en-US" sz="1400" dirty="0"/>
              <a:t>2 jobs </a:t>
            </a:r>
            <a:r>
              <a:rPr lang="en-US" sz="1400" dirty="0" smtClean="0"/>
              <a:t>(Batch jobs - SFTP Component) – </a:t>
            </a:r>
            <a:r>
              <a:rPr lang="en-US" sz="1400" dirty="0">
                <a:solidFill>
                  <a:srgbClr val="C00000"/>
                </a:solidFill>
              </a:rPr>
              <a:t>Sprint 4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Technical rewrite of the 2 batch jobs to use Apache Camel – </a:t>
            </a:r>
            <a:r>
              <a:rPr lang="en-US" sz="1400" dirty="0" smtClean="0">
                <a:solidFill>
                  <a:srgbClr val="C00000"/>
                </a:solidFill>
              </a:rPr>
              <a:t>reaching out to other team to understand more on this. In </a:t>
            </a:r>
            <a:r>
              <a:rPr lang="en-US" sz="1400" dirty="0">
                <a:solidFill>
                  <a:srgbClr val="C00000"/>
                </a:solidFill>
              </a:rPr>
              <a:t>progress 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smtClean="0"/>
              <a:t>BPM business partner ID to VMM business partner ID conversion  - </a:t>
            </a:r>
            <a:r>
              <a:rPr lang="en-US" sz="1400" dirty="0">
                <a:solidFill>
                  <a:srgbClr val="C00000"/>
                </a:solidFill>
              </a:rPr>
              <a:t>????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AMC Office ID to TSS Office ID conversion </a:t>
            </a:r>
            <a:r>
              <a:rPr lang="en-US" sz="1400" dirty="0" smtClean="0">
                <a:solidFill>
                  <a:srgbClr val="C00000"/>
                </a:solidFill>
              </a:rPr>
              <a:t>– in progress 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/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b="1" u="sng" dirty="0" smtClean="0"/>
              <a:t>Mainframe Tasks 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Removal of AMC/TSS Region from BUS_PART_E, SRC_OFC and BPART_DIM tables – </a:t>
            </a:r>
            <a:r>
              <a:rPr lang="en-US" sz="1400" dirty="0">
                <a:solidFill>
                  <a:srgbClr val="C00000"/>
                </a:solidFill>
              </a:rPr>
              <a:t>in progress 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smtClean="0"/>
              <a:t>Removal of reference to AMC/TSS Region in all Batch Programs </a:t>
            </a:r>
            <a:r>
              <a:rPr lang="en-US" sz="1400" dirty="0"/>
              <a:t>and JCL’s – </a:t>
            </a:r>
            <a:r>
              <a:rPr lang="en-US" sz="1400" dirty="0">
                <a:solidFill>
                  <a:srgbClr val="C00000"/>
                </a:solidFill>
              </a:rPr>
              <a:t>in progress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Conversion of AMC office ID to TSS Office ID in BUS_PART_E, SRC_FCST_DET, SRC_PLN_DET and </a:t>
            </a:r>
            <a:r>
              <a:rPr lang="en-US" sz="1400" dirty="0"/>
              <a:t>BPART_DIM tables – </a:t>
            </a:r>
            <a:r>
              <a:rPr lang="en-US" sz="1400" dirty="0">
                <a:solidFill>
                  <a:srgbClr val="C00000"/>
                </a:solidFill>
              </a:rPr>
              <a:t>in progress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Conversion of BPM legacy ID to new VMM ID in BUS_PART_E, SRC_FCST_DET, SRC_PLN_DET and </a:t>
            </a:r>
            <a:r>
              <a:rPr lang="en-US" sz="1400" dirty="0"/>
              <a:t>BPART_DIM tables – </a:t>
            </a:r>
            <a:r>
              <a:rPr lang="en-US" sz="1400" dirty="0">
                <a:solidFill>
                  <a:srgbClr val="C00000"/>
                </a:solidFill>
              </a:rPr>
              <a:t>in progress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815" y="5781301"/>
            <a:ext cx="1055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Ampreen – please correct which are in </a:t>
            </a:r>
            <a:r>
              <a:rPr lang="en-US" sz="1100" dirty="0" smtClean="0">
                <a:solidFill>
                  <a:srgbClr val="C00000"/>
                </a:solidFill>
              </a:rPr>
              <a:t>Dark red </a:t>
            </a:r>
            <a:r>
              <a:rPr lang="en-US" sz="1100" dirty="0" smtClean="0"/>
              <a:t>font &amp; any other points which are missing.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VPF 2016 Release Items  Services (Java, IBP) :  Rewriting services using BPM, pointing it to VMM services. –In progress Service 1, 5, 7, 9. others completed.  Replacing AMC Office data references with their corresponding TSS Offices – In progress – Sprint 4. Removal of AMC/TSS Region  from UI and backend – region is no more supported and required by business – In progress  Rewriting Batch Jobs to use VMM services – 2 jobs (Batch jobs - SFTP Component) – Sprint 4 Technical rewrite of the 2 batch jobs to use Apache Camel – reaching out to other team to understand more on this. In progress  BPM business partner ID to VMM business partner ID conversion  - ???? AMC Office ID to TSS Office ID conversion – in progress   Mainframe Tasks :  Removal of AMC/TSS Region from BUS_PART_E, SRC_OFC and BPART_DIM tables – in progress  Removal of reference to AMC/TSS Region in all Batch Programs and JCL’s – in progress  Conversion of AMC office ID to TSS Office ID in BUS_PART_E, SRC_FCST_DET, SRC_PLN_DET and BPART_DIM tables – in progress  Conversion of BPM legacy ID to new VMM ID in BUS_PART_E, SRC_FCST_DET, SRC_PLN_DET and BPART_DIM tables – in progress   </vt:lpstr>
    </vt:vector>
  </TitlesOfParts>
  <Company>Target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Ampreen.Tayenjam</dc:creator>
  <cp:lastModifiedBy>Ravi.Mudhol</cp:lastModifiedBy>
  <cp:revision>16</cp:revision>
  <dcterms:created xsi:type="dcterms:W3CDTF">2015-11-24T18:35:40Z</dcterms:created>
  <dcterms:modified xsi:type="dcterms:W3CDTF">2015-11-27T05:15:24Z</dcterms:modified>
</cp:coreProperties>
</file>