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91146" autoAdjust="0"/>
  </p:normalViewPr>
  <p:slideViewPr>
    <p:cSldViewPr snapToGrid="0">
      <p:cViewPr varScale="1">
        <p:scale>
          <a:sx n="107" d="100"/>
          <a:sy n="10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DD7-C512-46E5-AAF7-FC3E9F0A2FD5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AD44-420E-4C37-8759-787B1A4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5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AD44-420E-4C37-8759-787B1A4E2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Pig doesn’t do control structures inherently, but the same can be accomplished using pig scripts in Python</a:t>
            </a:r>
            <a:r>
              <a:rPr lang="en-US" baseline="0" dirty="0" smtClean="0"/>
              <a:t> or Java programs</a:t>
            </a:r>
          </a:p>
          <a:p>
            <a:r>
              <a:rPr lang="en-US" baseline="0" dirty="0" smtClean="0"/>
              <a:t>Pig supports defining and importing  Macros</a:t>
            </a:r>
          </a:p>
          <a:p>
            <a:r>
              <a:rPr lang="en-US" baseline="0" dirty="0" smtClean="0"/>
              <a:t>Pig has COGROUP ~ OUTER join; Hive </a:t>
            </a:r>
            <a:r>
              <a:rPr lang="en-US" baseline="0" dirty="0" err="1" smtClean="0"/>
              <a:t>doesnt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AD44-420E-4C37-8759-787B1A4E2A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is recently added</a:t>
            </a:r>
          </a:p>
          <a:p>
            <a:r>
              <a:rPr lang="en-US" dirty="0" smtClean="0"/>
              <a:t>Storage vise: </a:t>
            </a:r>
            <a:r>
              <a:rPr lang="en-US" dirty="0" err="1" smtClean="0"/>
              <a:t>PigStorage</a:t>
            </a:r>
            <a:r>
              <a:rPr lang="en-US" dirty="0" smtClean="0"/>
              <a:t>() is native;</a:t>
            </a:r>
            <a:r>
              <a:rPr lang="en-US" baseline="0" dirty="0" smtClean="0"/>
              <a:t> also supports custom formats like Avro, JSON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for LOAD and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AD44-420E-4C37-8759-787B1A4E2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CA18A-1967-4E89-BAF4-C5575BDFF8C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EB9B-9582-4967-9116-09C947A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9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02827"/>
            <a:ext cx="42386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96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Pig 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684593"/>
          </a:xfrm>
        </p:spPr>
        <p:txBody>
          <a:bodyPr/>
          <a:lstStyle/>
          <a:p>
            <a:r>
              <a:rPr lang="en-US" dirty="0" smtClean="0"/>
              <a:t>A High Level data flow language</a:t>
            </a:r>
          </a:p>
          <a:p>
            <a:r>
              <a:rPr lang="en-US" dirty="0" smtClean="0"/>
              <a:t>Best for analyzing Large datasets</a:t>
            </a:r>
          </a:p>
          <a:p>
            <a:r>
              <a:rPr lang="en-US" dirty="0" smtClean="0"/>
              <a:t>Geared for parallel processing</a:t>
            </a:r>
          </a:p>
          <a:p>
            <a:r>
              <a:rPr lang="en-US" dirty="0" smtClean="0"/>
              <a:t>Compiler produces a sequence of MR programs (in –x 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Operates on files on Local machine/HDFS</a:t>
            </a:r>
          </a:p>
          <a:p>
            <a:r>
              <a:rPr lang="en-US" dirty="0" smtClean="0"/>
              <a:t>Metadata is not required, but can be used when available (</a:t>
            </a:r>
            <a:r>
              <a:rPr lang="en-US" dirty="0" err="1" smtClean="0"/>
              <a:t>HCatlog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Optimal tool for semi-structured data/ETL needs on Hadoop</a:t>
            </a:r>
          </a:p>
          <a:p>
            <a:r>
              <a:rPr lang="en-US" dirty="0" smtClean="0"/>
              <a:t>Can also be run on </a:t>
            </a:r>
            <a:r>
              <a:rPr lang="en-US" dirty="0" err="1" smtClean="0"/>
              <a:t>Tez</a:t>
            </a:r>
            <a:r>
              <a:rPr lang="en-US" dirty="0"/>
              <a:t> </a:t>
            </a:r>
            <a:r>
              <a:rPr lang="en-US" dirty="0" smtClean="0"/>
              <a:t>&amp;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Pig ?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4977442"/>
          </a:xfrm>
        </p:spPr>
        <p:txBody>
          <a:bodyPr/>
          <a:lstStyle/>
          <a:p>
            <a:r>
              <a:rPr lang="en-US" dirty="0" smtClean="0"/>
              <a:t>Pig follows multi-query approach, which helps combine multiple operation together and hence reducing the number of scans on data</a:t>
            </a:r>
          </a:p>
          <a:p>
            <a:r>
              <a:rPr lang="en-US" dirty="0" smtClean="0"/>
              <a:t>Its simple and concise: 1/20</a:t>
            </a:r>
            <a:r>
              <a:rPr lang="en-US" baseline="30000" dirty="0" smtClean="0"/>
              <a:t>th</a:t>
            </a:r>
            <a:r>
              <a:rPr lang="en-US" dirty="0" smtClean="0"/>
              <a:t> the lines of code and 1/16</a:t>
            </a:r>
            <a:r>
              <a:rPr lang="en-US" baseline="30000" dirty="0" smtClean="0"/>
              <a:t>th</a:t>
            </a:r>
            <a:r>
              <a:rPr lang="en-US" dirty="0" smtClean="0"/>
              <a:t> the </a:t>
            </a:r>
            <a:r>
              <a:rPr lang="en-US" dirty="0" err="1" smtClean="0"/>
              <a:t>dev</a:t>
            </a:r>
            <a:r>
              <a:rPr lang="en-US" dirty="0" smtClean="0"/>
              <a:t> time compared to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This Pig eats anything: Structured, Semi-Structured and </a:t>
            </a:r>
            <a:r>
              <a:rPr lang="en-US" dirty="0" err="1" smtClean="0"/>
              <a:t>UnStructured</a:t>
            </a:r>
            <a:r>
              <a:rPr lang="en-US" dirty="0" smtClean="0"/>
              <a:t>. It adds the complex data-types like Bags, Tuples etc., missing in MR</a:t>
            </a:r>
          </a:p>
          <a:p>
            <a:r>
              <a:rPr lang="en-US" dirty="0" smtClean="0"/>
              <a:t>Its inherently Lazy! – hence can produce efficient execution plan </a:t>
            </a:r>
          </a:p>
          <a:p>
            <a:r>
              <a:rPr lang="en-US" dirty="0" smtClean="0"/>
              <a:t> Sampling in any use case. Ex: Data Profiling</a:t>
            </a:r>
          </a:p>
          <a:p>
            <a:r>
              <a:rPr lang="en-US" dirty="0" smtClean="0"/>
              <a:t>Functionalities can be easily extended through UDFs – including Python, Java, Ruby etc.,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6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Pig v/s Hive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Hive is SQL like; Pig too – but not really! It’s a procedural language</a:t>
            </a:r>
          </a:p>
          <a:p>
            <a:r>
              <a:rPr lang="en-US" dirty="0" smtClean="0"/>
              <a:t>Pig is used for data analysis and not mainly for creating reports and dashboards like Hive</a:t>
            </a:r>
          </a:p>
          <a:p>
            <a:r>
              <a:rPr lang="en-US" dirty="0" smtClean="0"/>
              <a:t>They have similar execution times +/- 25% variance</a:t>
            </a:r>
          </a:p>
          <a:p>
            <a:r>
              <a:rPr lang="en-US" dirty="0" smtClean="0"/>
              <a:t>Pig doesn’t need/doesn’t have a dedicated </a:t>
            </a:r>
            <a:r>
              <a:rPr lang="en-US" dirty="0" err="1" smtClean="0"/>
              <a:t>metastore</a:t>
            </a:r>
            <a:r>
              <a:rPr lang="en-US" dirty="0" smtClean="0"/>
              <a:t> unlike Hive. However, it could use one when available.</a:t>
            </a:r>
          </a:p>
          <a:p>
            <a:r>
              <a:rPr lang="en-US" dirty="0" smtClean="0"/>
              <a:t>Pig operates on client side - Hive on server side</a:t>
            </a:r>
          </a:p>
          <a:p>
            <a:r>
              <a:rPr lang="en-US" dirty="0" smtClean="0"/>
              <a:t>Pig doesn’t support partitions – Hive does</a:t>
            </a:r>
          </a:p>
          <a:p>
            <a:r>
              <a:rPr lang="en-US" dirty="0" smtClean="0"/>
              <a:t>Pig doesn’t support ODBC/JDBC – Hive does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If you’re good at SQL; chances are you’ll not use Pig unless needed to ETL unstructured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COMPLEX </a:t>
            </a:r>
            <a:r>
              <a:rPr lang="en-US" b="1" dirty="0" err="1" smtClean="0"/>
              <a:t>Datatypes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BAG is collection of TUPLES ~ Tables in our world. Interchangeably called as a RELATION. Ex: ((Amar, 30, M) ,(Vinay, 25, M))</a:t>
            </a:r>
          </a:p>
          <a:p>
            <a:r>
              <a:rPr lang="en-US" dirty="0" smtClean="0"/>
              <a:t>A TUPLE is an ordered set. Ex: (name, age, sex)</a:t>
            </a:r>
          </a:p>
          <a:p>
            <a:r>
              <a:rPr lang="en-US" dirty="0" smtClean="0"/>
              <a:t>A FIELD is a piece of data. Ex: `name`</a:t>
            </a:r>
          </a:p>
          <a:p>
            <a:r>
              <a:rPr lang="en-US" dirty="0" smtClean="0"/>
              <a:t>And then there is MAP. Ex: [‘Name’ # ‘Joydeep’]</a:t>
            </a:r>
          </a:p>
          <a:p>
            <a:r>
              <a:rPr lang="en-US" dirty="0" smtClean="0"/>
              <a:t>In PIG, Null is UNKNOWN or NON-EXISTENT, similar to SQL though</a:t>
            </a:r>
          </a:p>
          <a:p>
            <a:r>
              <a:rPr lang="en-US" dirty="0" smtClean="0"/>
              <a:t>There is no string or char; its CHARARRAY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3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7" y="814463"/>
            <a:ext cx="7744105" cy="53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Starting PIG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&gt;pig or &gt;pig –x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Local: &gt;pig –x local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: &gt;pig –x </a:t>
            </a:r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smtClean="0"/>
              <a:t>Spark: &gt;pig –x spark. 1)doesn’t make sense 2)still not completely 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should see grunt&gt;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1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" y="124105"/>
            <a:ext cx="4714875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37" y="2000530"/>
            <a:ext cx="5924550" cy="443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32" y="3666565"/>
            <a:ext cx="4423873" cy="26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493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Apache Pig</vt:lpstr>
      <vt:lpstr>What is Pig ?</vt:lpstr>
      <vt:lpstr>Why Pig ?</vt:lpstr>
      <vt:lpstr>Pig v/s Hive</vt:lpstr>
      <vt:lpstr>COMPLEX Datatypes</vt:lpstr>
      <vt:lpstr>PowerPoint Presentation</vt:lpstr>
      <vt:lpstr>Starting PIG</vt:lpstr>
      <vt:lpstr>PowerPoint Presentation</vt:lpstr>
      <vt:lpstr>PowerPoint Presentation</vt:lpstr>
      <vt:lpstr>PowerPoint Presentation</vt:lpstr>
      <vt:lpstr>PowerPoint Presentation</vt:lpstr>
    </vt:vector>
  </TitlesOfParts>
  <Company>Molina Healthcare,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Ravi-Teja Kodi</dc:creator>
  <cp:lastModifiedBy>Ravi-Teja Kodi</cp:lastModifiedBy>
  <cp:revision>22</cp:revision>
  <dcterms:created xsi:type="dcterms:W3CDTF">2017-09-05T02:10:39Z</dcterms:created>
  <dcterms:modified xsi:type="dcterms:W3CDTF">2017-09-05T18:13:42Z</dcterms:modified>
</cp:coreProperties>
</file>