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8" r:id="rId4"/>
    <p:sldId id="269" r:id="rId5"/>
    <p:sldId id="270" r:id="rId6"/>
    <p:sldId id="271" r:id="rId7"/>
    <p:sldId id="272"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777013C-7578-4C4C-8016-48A3AA099C6E}">
          <p14:sldIdLst>
            <p14:sldId id="256"/>
            <p14:sldId id="257"/>
            <p14:sldId id="268"/>
            <p14:sldId id="269"/>
            <p14:sldId id="270"/>
            <p14:sldId id="271"/>
            <p14:sldId id="272"/>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VR\Trainity\Ass%2005%20-%20IMDB%20movie%20analysis\Ass%2005%20-%20IMDB%20Movie%20Analysis.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'Ques 02'!$A$2:$B$4820</cx:f>
        <cx:lvl ptCount="4819">
          <cx:pt idx="0">237000000</cx:pt>
          <cx:pt idx="1">300000000</cx:pt>
          <cx:pt idx="2">245000000</cx:pt>
          <cx:pt idx="3">250000000</cx:pt>
          <cx:pt idx="4">263700000</cx:pt>
          <cx:pt idx="5">258000000</cx:pt>
          <cx:pt idx="6">260000000</cx:pt>
          <cx:pt idx="7">250000000</cx:pt>
          <cx:pt idx="8">250000000</cx:pt>
          <cx:pt idx="9">250000000</cx:pt>
          <cx:pt idx="10">209000000</cx:pt>
          <cx:pt idx="11">200000000</cx:pt>
          <cx:pt idx="12">225000000</cx:pt>
          <cx:pt idx="13">215000000</cx:pt>
          <cx:pt idx="14">225000000</cx:pt>
          <cx:pt idx="15">225000000</cx:pt>
          <cx:pt idx="16">220000000</cx:pt>
          <cx:pt idx="17">250000000</cx:pt>
          <cx:pt idx="18">225000000</cx:pt>
          <cx:pt idx="19">250000000</cx:pt>
          <cx:pt idx="20">230000000</cx:pt>
          <cx:pt idx="21">200000000</cx:pt>
          <cx:pt idx="22">225000000</cx:pt>
          <cx:pt idx="23">180000000</cx:pt>
          <cx:pt idx="24">207000000</cx:pt>
          <cx:pt idx="25">200000000</cx:pt>
          <cx:pt idx="26">250000000</cx:pt>
          <cx:pt idx="27">209000000</cx:pt>
          <cx:pt idx="28">150000000</cx:pt>
          <cx:pt idx="29">200000000</cx:pt>
          <cx:pt idx="30">200000000</cx:pt>
          <cx:pt idx="31">200000000</cx:pt>
          <cx:pt idx="32">200000000</cx:pt>
          <cx:pt idx="33">210000000</cx:pt>
          <cx:pt idx="34">200000000</cx:pt>
          <cx:pt idx="35">200000000</cx:pt>
          <cx:pt idx="36">210000000</cx:pt>
          <cx:pt idx="37">215000000</cx:pt>
          <cx:pt idx="38">200000000</cx:pt>
          <cx:pt idx="39">170000000</cx:pt>
          <cx:pt idx="40">200000000</cx:pt>
          <cx:pt idx="41">200000000</cx:pt>
          <cx:pt idx="42">200000000</cx:pt>
          <cx:pt idx="43">200000000</cx:pt>
          <cx:pt idx="44">190000000</cx:pt>
          <cx:pt idx="45">190000000</cx:pt>
          <cx:pt idx="46">200000000</cx:pt>
          <cx:pt idx="47">190000000</cx:pt>
          <cx:pt idx="48">195000000</cx:pt>
          <cx:pt idx="49">105000000</cx:pt>
          <cx:pt idx="50">200000000</cx:pt>
          <cx:pt idx="51">190000000</cx:pt>
          <cx:pt idx="52">195000000</cx:pt>
          <cx:pt idx="53">185000000</cx:pt>
          <cx:pt idx="54"/>
          <cx:pt idx="55">185000000</cx:pt>
          <cx:pt idx="56">185000000</cx:pt>
          <cx:pt idx="57">180000000</cx:pt>
          <cx:pt idx="58">140000000</cx:pt>
          <cx:pt idx="59">200000000</cx:pt>
          <cx:pt idx="60">200000000</cx:pt>
          <cx:pt idx="61">176000000</cx:pt>
          <cx:pt idx="62">180000000</cx:pt>
          <cx:pt idx="63">180000000</cx:pt>
          <cx:pt idx="64">178000000</cx:pt>
          <cx:pt idx="65">185000000</cx:pt>
          <cx:pt idx="66">175000000</cx:pt>
          <cx:pt idx="67">175000000</cx:pt>
          <cx:pt idx="68">140000000</cx:pt>
          <cx:pt idx="69">170000000</cx:pt>
          <cx:pt idx="70">170000000</cx:pt>
          <cx:pt idx="71">145000000</cx:pt>
          <cx:pt idx="72">175000000</cx:pt>
          <cx:pt idx="73">175000000</cx:pt>
          <cx:pt idx="74">178000000</cx:pt>
          <cx:pt idx="75">175000000</cx:pt>
          <cx:pt idx="76">175000000</cx:pt>
          <cx:pt idx="77">175000000</cx:pt>
          <cx:pt idx="78">175000000</cx:pt>
          <cx:pt idx="79">200000000</cx:pt>
          <cx:pt idx="80">170000000</cx:pt>
          <cx:pt idx="81">180000000</cx:pt>
          <cx:pt idx="82">170000000</cx:pt>
          <cx:pt idx="83">175000000</cx:pt>
          <cx:pt idx="84">170000000</cx:pt>
          <cx:pt idx="85">165000000</cx:pt>
          <cx:pt idx="86">190000000</cx:pt>
          <cx:pt idx="87">165000000</cx:pt>
          <cx:pt idx="88">165000000</cx:pt>
          <cx:pt idx="89">165000000</cx:pt>
          <cx:pt idx="90">165000000</cx:pt>
          <cx:pt idx="91">165000000</cx:pt>
          <cx:pt idx="92">200000000</cx:pt>
          <cx:pt idx="93">170000000</cx:pt>
          <cx:pt idx="94">165000000</cx:pt>
          <cx:pt idx="95">160000000</cx:pt>
          <cx:pt idx="96">180000000</cx:pt>
          <cx:pt idx="97">38000000</cx:pt>
          <cx:pt idx="98">150000000</cx:pt>
          <cx:pt idx="99">160000000</cx:pt>
          <cx:pt idx="100">160000000</cx:pt>
          <cx:pt idx="101">150000000</cx:pt>
          <cx:pt idx="102">160000000</cx:pt>
          <cx:pt idx="103">170000000</cx:pt>
          <cx:pt idx="104">160000000</cx:pt>
          <cx:pt idx="105">160000000</cx:pt>
          <cx:pt idx="106">155000000</cx:pt>
          <cx:pt idx="107">155000000</cx:pt>
          <cx:pt idx="108">140000000</cx:pt>
          <cx:pt idx="109">150000000</cx:pt>
          <cx:pt idx="110">155000000</cx:pt>
          <cx:pt idx="111">150000000</cx:pt>
          <cx:pt idx="112">150000000</cx:pt>
          <cx:pt idx="113">150000000</cx:pt>
          <cx:pt idx="114">150000000</cx:pt>
          <cx:pt idx="115">150000000</cx:pt>
          <cx:pt idx="116">150000000</cx:pt>
          <cx:pt idx="117">150000000</cx:pt>
          <cx:pt idx="118">150000000</cx:pt>
          <cx:pt idx="119">150000000</cx:pt>
          <cx:pt idx="120">150000000</cx:pt>
          <cx:pt idx="121">150000000</cx:pt>
          <cx:pt idx="122">150000000</cx:pt>
          <cx:pt idx="123">150000000</cx:pt>
          <cx:pt idx="124">170000000</cx:pt>
          <cx:pt idx="125">150000000</cx:pt>
          <cx:pt idx="126">150000000</cx:pt>
          <cx:pt idx="127">150000000</cx:pt>
          <cx:pt idx="128">150000000</cx:pt>
          <cx:pt idx="129">150000000</cx:pt>
          <cx:pt idx="130">150000000</cx:pt>
          <cx:pt idx="131">100000000</cx:pt>
          <cx:pt idx="132">150000000</cx:pt>
          <cx:pt idx="133">150000000</cx:pt>
          <cx:pt idx="134">180000000</cx:pt>
          <cx:pt idx="135">150000000</cx:pt>
          <cx:pt idx="136">150000000</cx:pt>
          <cx:pt idx="137">150000000</cx:pt>
          <cx:pt idx="138">150000000</cx:pt>
          <cx:pt idx="139">150000000</cx:pt>
          <cx:pt idx="140">150000000</cx:pt>
          <cx:pt idx="141">149000000</cx:pt>
          <cx:pt idx="142">150000000</cx:pt>
          <cx:pt idx="143">145000000</cx:pt>
          <cx:pt idx="144">175000000</cx:pt>
          <cx:pt idx="145">145000000</cx:pt>
          <cx:pt idx="146">142000000</cx:pt>
          <cx:pt idx="147">144000000</cx:pt>
          <cx:pt idx="148">140000000</cx:pt>
          <cx:pt idx="149">140000000</cx:pt>
          <cx:pt idx="150">150000000</cx:pt>
          <cx:pt idx="151">145000000</cx:pt>
          <cx:pt idx="152">145000000</cx:pt>
          <cx:pt idx="153">145000000</cx:pt>
          <cx:pt idx="154">100000000</cx:pt>
          <cx:pt idx="155">140000000</cx:pt>
          <cx:pt idx="156">140000000</cx:pt>
          <cx:pt idx="157">150000000</cx:pt>
          <cx:pt idx="158">139000000</cx:pt>
          <cx:pt idx="159">145000000</cx:pt>
          <cx:pt idx="160">140000000</cx:pt>
          <cx:pt idx="161">135000000</cx:pt>
          <cx:pt idx="162">130000000</cx:pt>
          <cx:pt idx="163">140000000</cx:pt>
          <cx:pt idx="164">137000000</cx:pt>
          <cx:pt idx="165">130000000</cx:pt>
          <cx:pt idx="166">130000000</cx:pt>
          <cx:pt idx="167">137000000</cx:pt>
          <cx:pt idx="168">140000000</cx:pt>
          <cx:pt idx="169">135000000</cx:pt>
          <cx:pt idx="170">150000000</cx:pt>
          <cx:pt idx="171">120000000</cx:pt>
          <cx:pt idx="172">135000000</cx:pt>
          <cx:pt idx="173">150000000</cx:pt>
          <cx:pt idx="174">1500000</cx:pt>
          <cx:pt idx="175">140000000</cx:pt>
          <cx:pt idx="176">135000000</cx:pt>
          <cx:pt idx="177">135000000</cx:pt>
          <cx:pt idx="178">135000000</cx:pt>
          <cx:pt idx="179">132000000</cx:pt>
          <cx:pt idx="180">110000000</cx:pt>
          <cx:pt idx="181">130000000</cx:pt>
          <cx:pt idx="182">130000000</cx:pt>
          <cx:pt idx="183">130000000</cx:pt>
          <cx:pt idx="184">120000000</cx:pt>
          <cx:pt idx="185">135000000</cx:pt>
          <cx:pt idx="186">132000000</cx:pt>
          <cx:pt idx="187">130000000</cx:pt>
          <cx:pt idx="188">130000000</cx:pt>
          <cx:pt idx="189">110000000</cx:pt>
          <cx:pt idx="190">125000000</cx:pt>
          <cx:pt idx="191">135000000</cx:pt>
          <cx:pt idx="192">130000000</cx:pt>
          <cx:pt idx="193">130000000</cx:pt>
          <cx:pt idx="194">130000000</cx:pt>
          <cx:pt idx="195">127500000</cx:pt>
          <cx:pt idx="196">127000000</cx:pt>
          <cx:pt idx="197">130000000</cx:pt>
          <cx:pt idx="198">125000000</cx:pt>
          <cx:pt idx="199">130000000</cx:pt>
          <cx:pt idx="200">140000000</cx:pt>
          <cx:pt idx="201">125000000</cx:pt>
          <cx:pt idx="202">125000000</cx:pt>
          <cx:pt idx="203">103000000</cx:pt>
          <cx:pt idx="204">110000000</cx:pt>
          <cx:pt idx="205">125000000</cx:pt>
          <cx:pt idx="206">125000000</cx:pt>
          <cx:pt idx="207">125000000</cx:pt>
          <cx:pt idx="208">65000000</cx:pt>
          <cx:pt idx="209">85000000</cx:pt>
          <cx:pt idx="210">125000000</cx:pt>
          <cx:pt idx="211">125000000</cx:pt>
          <cx:pt idx="212">123000000</cx:pt>
          <cx:pt idx="213">125000000</cx:pt>
          <cx:pt idx="214">125000000</cx:pt>
          <cx:pt idx="215">140000000</cx:pt>
          <cx:pt idx="216">130000000</cx:pt>
          <cx:pt idx="217">120000000</cx:pt>
          <cx:pt idx="218">110000000</cx:pt>
          <cx:pt idx="219">120000000</cx:pt>
          <cx:pt idx="220">120000000</cx:pt>
          <cx:pt idx="221">130000000</cx:pt>
          <cx:pt idx="222">120000000</cx:pt>
          <cx:pt idx="223">115000000</cx:pt>
          <cx:pt idx="224">105000000</cx:pt>
          <cx:pt idx="225">100000000</cx:pt>
          <cx:pt idx="226">120000000</cx:pt>
          <cx:pt idx="227">120000000</cx:pt>
          <cx:pt idx="228">117000000</cx:pt>
          <cx:pt idx="229">120000000</cx:pt>
          <cx:pt idx="230">113000000</cx:pt>
          <cx:pt idx="231">115000000</cx:pt>
          <cx:pt idx="232">115000000</cx:pt>
          <cx:pt idx="233">120000000</cx:pt>
          <cx:pt idx="234">115000000</cx:pt>
          <cx:pt idx="235">135000000</cx:pt>
          <cx:pt idx="236">78000000</cx:pt>
          <cx:pt idx="237">115000000</cx:pt>
          <cx:pt idx="238">115000000</cx:pt>
          <cx:pt idx="239">125000000</cx:pt>
          <cx:pt idx="240">100000000</cx:pt>
          <cx:pt idx="241">116000000</cx:pt>
          <cx:pt idx="242">135000000</cx:pt>
          <cx:pt idx="243">120000000</cx:pt>
          <cx:pt idx="244">110000000</cx:pt>
          <cx:pt idx="245">110000000</cx:pt>
          <cx:pt idx="246">110000000</cx:pt>
          <cx:pt idx="247">110000000</cx:pt>
          <cx:pt idx="248">110000000</cx:pt>
          <cx:pt idx="249">120000000</cx:pt>
          <cx:pt idx="250">110000000</cx:pt>
          <cx:pt idx="251">110000000</cx:pt>
          <cx:pt idx="252">112000000</cx:pt>
          <cx:pt idx="253">120000000</cx:pt>
          <cx:pt idx="254">110000000</cx:pt>
          <cx:pt idx="255">110000000</cx:pt>
          <cx:pt idx="256">110000000</cx:pt>
          <cx:pt idx="257">110000000</cx:pt>
          <cx:pt idx="258">110000000</cx:pt>
          <cx:pt idx="259">105000000</cx:pt>
          <cx:pt idx="260">160000000</cx:pt>
          <cx:pt idx="261">110000000</cx:pt>
          <cx:pt idx="262">110000000</cx:pt>
          <cx:pt idx="263">93000000</cx:pt>
          <cx:pt idx="264">110000000</cx:pt>
          <cx:pt idx="265">107000000</cx:pt>
          <cx:pt idx="266">109000000</cx:pt>
          <cx:pt idx="267">120000000</cx:pt>
          <cx:pt idx="268">130000000</cx:pt>
          <cx:pt idx="269">133000000</cx:pt>
          <cx:pt idx="270">105000000</cx:pt>
          <cx:pt idx="271">108000000</cx:pt>
          <cx:pt idx="272">126000000</cx:pt>
          <cx:pt idx="273">90000000</cx:pt>
          <cx:pt idx="274">90000000</cx:pt>
          <cx:pt idx="275">103000000</cx:pt>
          <cx:pt idx="276">102000000</cx:pt>
          <cx:pt idx="277">100000000</cx:pt>
          <cx:pt idx="278">150000000</cx:pt>
          <cx:pt idx="279">100000000</cx:pt>
          <cx:pt idx="280">102000000</cx:pt>
          <cx:pt idx="281">100000000</cx:pt>
          <cx:pt idx="282">100000000</cx:pt>
          <cx:pt idx="283">115000000</cx:pt>
          <cx:pt idx="284">100000000</cx:pt>
          <cx:pt idx="285">100000000</cx:pt>
          <cx:pt idx="286">100000000</cx:pt>
          <cx:pt idx="287">100000000</cx:pt>
          <cx:pt idx="288">100000000</cx:pt>
          <cx:pt idx="289">100000000</cx:pt>
          <cx:pt idx="290">100000000</cx:pt>
          <cx:pt idx="291">92000000</cx:pt>
          <cx:pt idx="292">100000000</cx:pt>
          <cx:pt idx="293">100000000</cx:pt>
          <cx:pt idx="294">100000000</cx:pt>
          <cx:pt idx="295">150000000</cx:pt>
          <cx:pt idx="296">100000000</cx:pt>
          <cx:pt idx="297">100000000</cx:pt>
          <cx:pt idx="298">83000000</cx:pt>
          <cx:pt idx="299">100000000</cx:pt>
          <cx:pt idx="300">100000000</cx:pt>
          <cx:pt idx="301">100000000</cx:pt>
          <cx:pt idx="302">105000000</cx:pt>
          <cx:pt idx="303">102000000</cx:pt>
          <cx:pt idx="304">80000000</cx:pt>
          <cx:pt idx="305">100000000</cx:pt>
          <cx:pt idx="306">100000000</cx:pt>
          <cx:pt idx="307">140000000</cx:pt>
          <cx:pt idx="308">100000000</cx:pt>
          <cx:pt idx="309">90000000</cx:pt>
          <cx:pt idx="310">105000000</cx:pt>
          <cx:pt idx="311">84000000</cx:pt>
          <cx:pt idx="312">100000000</cx:pt>
          <cx:pt idx="313">100000000</cx:pt>
          <cx:pt idx="314">100000000</cx:pt>
          <cx:pt idx="315">99000000</cx:pt>
          <cx:pt idx="316">10000000</cx:pt>
          <cx:pt idx="317">98000000</cx:pt>
          <cx:pt idx="318">100000000</cx:pt>
          <cx:pt idx="319">94000000</cx:pt>
          <cx:pt idx="320">100000000</cx:pt>
          <cx:pt idx="321">90000000</cx:pt>
          <cx:pt idx="322">92000000</cx:pt>
          <cx:pt idx="323">95000000</cx:pt>
          <cx:pt idx="324">93000000</cx:pt>
          <cx:pt idx="325">100000000</cx:pt>
          <cx:pt idx="326">95000000</cx:pt>
          <cx:pt idx="327">95000000</cx:pt>
          <cx:pt idx="328">95000000</cx:pt>
          <cx:pt idx="329">65000000</cx:pt>
          <cx:pt idx="330">94000000</cx:pt>
          <cx:pt idx="331">94000000</cx:pt>
          <cx:pt idx="332">94000000</cx:pt>
          <cx:pt idx="333">95000000</cx:pt>
          <cx:pt idx="334">115000000</cx:pt>
          <cx:pt idx="335">100000000</cx:pt>
          <cx:pt idx="336">93000000</cx:pt>
          <cx:pt idx="337">93000000</cx:pt>
          <cx:pt idx="338">90000000</cx:pt>
          <cx:pt idx="339">92000000</cx:pt>
          <cx:pt idx="340">107000000</cx:pt>
          <cx:pt idx="341">92000000</cx:pt>
          <cx:pt idx="342">98000000</cx:pt>
          <cx:pt idx="343">95000000</cx:pt>
          <cx:pt idx="344">90000000</cx:pt>
          <cx:pt idx="345">90000000</cx:pt>
          <cx:pt idx="346">100000000</cx:pt>
          <cx:pt idx="347">90000000</cx:pt>
          <cx:pt idx="348">100000000</cx:pt>
          <cx:pt idx="349">100000000</cx:pt>
          <cx:pt idx="350">90000000</cx:pt>
          <cx:pt idx="351">90000000</cx:pt>
          <cx:pt idx="352">92000000</cx:pt>
          <cx:pt idx="353">90000000</cx:pt>
          <cx:pt idx="354">90000000</cx:pt>
          <cx:pt idx="355">92000000</cx:pt>
          <cx:pt idx="356">90000000</cx:pt>
          <cx:pt idx="357">90000000</cx:pt>
          <cx:pt idx="358">90000000</cx:pt>
          <cx:pt idx="359">120000000</cx:pt>
          <cx:pt idx="360">90000000</cx:pt>
          <cx:pt idx="361">75000000</cx:pt>
          <cx:pt idx="362">90000000</cx:pt>
          <cx:pt idx="363">88000000</cx:pt>
          <cx:pt idx="364">100000000</cx:pt>
          <cx:pt idx="365">90000000</cx:pt>
          <cx:pt idx="366">90000000</cx:pt>
          <cx:pt idx="367">95000000</cx:pt>
          <cx:pt idx="368">80000000</cx:pt>
          <cx:pt idx="369">90000000</cx:pt>
          <cx:pt idx="370">95000000</cx:pt>
          <cx:pt idx="371">90000000</cx:pt>
          <cx:pt idx="372">68000000</cx:pt>
          <cx:pt idx="373">92000000</cx:pt>
          <cx:pt idx="374">90000000</cx:pt>
          <cx:pt idx="375">90000000</cx:pt>
          <cx:pt idx="376">100000000</cx:pt>
          <cx:pt idx="377">90000000</cx:pt>
          <cx:pt idx="378">86000000</cx:pt>
          <cx:pt idx="379">100000000</cx:pt>
          <cx:pt idx="380">120000000</cx:pt>
          <cx:pt idx="381">20000000</cx:pt>
          <cx:pt idx="382">88000000</cx:pt>
          <cx:pt idx="383">90000000</cx:pt>
          <cx:pt idx="384">87000000</cx:pt>
          <cx:pt idx="385">92000000</cx:pt>
          <cx:pt idx="386">38000000</cx:pt>
          <cx:pt idx="387">90000000</cx:pt>
          <cx:pt idx="388">100000000</cx:pt>
          <cx:pt idx="389">75000000</cx:pt>
          <cx:pt idx="390">85000000</cx:pt>
          <cx:pt idx="391">85000000</cx:pt>
          <cx:pt idx="392">75000000</cx:pt>
          <cx:pt idx="393">85000000</cx:pt>
          <cx:pt idx="394">85000000</cx:pt>
          <cx:pt idx="395">85000000</cx:pt>
          <cx:pt idx="396">85000000</cx:pt>
          <cx:pt idx="397">75000000</cx:pt>
          <cx:pt idx="398">85000000</cx:pt>
          <cx:pt idx="399">90000000</cx:pt>
          <cx:pt idx="400">85000000</cx:pt>
          <cx:pt idx="401">85000000</cx:pt>
          <cx:pt idx="402">85000000</cx:pt>
          <cx:pt idx="403">85000000</cx:pt>
          <cx:pt idx="404">68000000</cx:pt>
          <cx:pt idx="405">85000000</cx:pt>
          <cx:pt idx="406">70000000</cx:pt>
          <cx:pt idx="407">85000000</cx:pt>
          <cx:pt idx="408">85000000</cx:pt>
          <cx:pt idx="409">100000000</cx:pt>
          <cx:pt idx="410">90000000</cx:pt>
          <cx:pt idx="411">85000000</cx:pt>
          <cx:pt idx="412">85000000</cx:pt>
          <cx:pt idx="413">60000000</cx:pt>
          <cx:pt idx="414">60000000</cx:pt>
          <cx:pt idx="415">65000000</cx:pt>
          <cx:pt idx="416">84000000</cx:pt>
          <cx:pt idx="417">35000000</cx:pt>
          <cx:pt idx="418">70000000</cx:pt>
          <cx:pt idx="419">8000000</cx:pt>
          <cx:pt idx="420">85000000</cx:pt>
          <cx:pt idx="421">85000000</cx:pt>
          <cx:pt idx="422">85000000</cx:pt>
          <cx:pt idx="423">65000000</cx:pt>
          <cx:pt idx="424">82000000</cx:pt>
          <cx:pt idx="425">81000000</cx:pt>
          <cx:pt idx="426">80000000</cx:pt>
          <cx:pt idx="427">80000000</cx:pt>
          <cx:pt idx="428">78000000</cx:pt>
          <cx:pt idx="429">80000000</cx:pt>
          <cx:pt idx="430">80000000</cx:pt>
          <cx:pt idx="431">80000000</cx:pt>
          <cx:pt idx="432">80000000</cx:pt>
          <cx:pt idx="433"/>
          <cx:pt idx="434">75000000</cx:pt>
          <cx:pt idx="435">84000000</cx:pt>
          <cx:pt idx="436">82000000</cx:pt>
          <cx:pt idx="437">75000000</cx:pt>
          <cx:pt idx="438">80000000</cx:pt>
          <cx:pt idx="439">80000000</cx:pt>
          <cx:pt idx="440">80000000</cx:pt>
          <cx:pt idx="441">80000000</cx:pt>
          <cx:pt idx="442">80000000</cx:pt>
          <cx:pt idx="443">75000000</cx:pt>
          <cx:pt idx="444">80000000</cx:pt>
          <cx:pt idx="445">80000000</cx:pt>
          <cx:pt idx="446">80000000</cx:pt>
          <cx:pt idx="447">80000000</cx:pt>
          <cx:pt idx="448">75000000</cx:pt>
          <cx:pt idx="449">80000000</cx:pt>
          <cx:pt idx="450">79000000</cx:pt>
          <cx:pt idx="451">80000000</cx:pt>
          <cx:pt idx="452">80000000</cx:pt>
          <cx:pt idx="453">80000000</cx:pt>
          <cx:pt idx="454">80000000</cx:pt>
          <cx:pt idx="455">65000000</cx:pt>
          <cx:pt idx="456">80000000</cx:pt>
          <cx:pt idx="457">75000000</cx:pt>
          <cx:pt idx="458">68000000</cx:pt>
          <cx:pt idx="459">70000000</cx:pt>
          <cx:pt idx="460">80000000</cx:pt>
          <cx:pt idx="461">80000000</cx:pt>
          <cx:pt idx="462">80000000</cx:pt>
          <cx:pt idx="463">80000000</cx:pt>
          <cx:pt idx="464">80000000</cx:pt>
          <cx:pt idx="465"/>
          <cx:pt idx="466">80000000</cx:pt>
          <cx:pt idx="467">80000000</cx:pt>
          <cx:pt idx="468">80000000</cx:pt>
          <cx:pt idx="469">90000000</cx:pt>
          <cx:pt idx="470">80000000</cx:pt>
          <cx:pt idx="471">75000000</cx:pt>
          <cx:pt idx="472">85000000</cx:pt>
          <cx:pt idx="473">80000000</cx:pt>
          <cx:pt idx="474">88000000</cx:pt>
          <cx:pt idx="475">70000000</cx:pt>
          <cx:pt idx="476"/>
          <cx:pt idx="477">80000000</cx:pt>
          <cx:pt idx="478">80000000</cx:pt>
          <cx:pt idx="479">80000000</cx:pt>
          <cx:pt idx="480">80000000</cx:pt>
          <cx:pt idx="481">44000000</cx:pt>
          <cx:pt idx="482">80000000</cx:pt>
          <cx:pt idx="483">80000000</cx:pt>
          <cx:pt idx="484">80000000</cx:pt>
          <cx:pt idx="485">80000000</cx:pt>
          <cx:pt idx="486">80000000</cx:pt>
          <cx:pt idx="487">90000000</cx:pt>
          <cx:pt idx="488">70000000</cx:pt>
          <cx:pt idx="489">86000000</cx:pt>
          <cx:pt idx="490">40000000</cx:pt>
          <cx:pt idx="491">52000000</cx:pt>
          <cx:pt idx="492">80000000</cx:pt>
          <cx:pt idx="493">8000000</cx:pt>
          <cx:pt idx="494">58000000</cx:pt>
          <cx:pt idx="495">45000000</cx:pt>
          <cx:pt idx="496">79000000</cx:pt>
          <cx:pt idx="497">78000000</cx:pt>
          <cx:pt idx="498">78000000</cx:pt>
          <cx:pt idx="499">100000000</cx:pt>
          <cx:pt idx="500">79000000</cx:pt>
          <cx:pt idx="501">76000000</cx:pt>
          <cx:pt idx="502">81200000</cx:pt>
          <cx:pt idx="503">80000000</cx:pt>
          <cx:pt idx="504">76000000</cx:pt>
          <cx:pt idx="505">75000000</cx:pt>
          <cx:pt idx="506">78000000</cx:pt>
          <cx:pt idx="507">76000000</cx:pt>
          <cx:pt idx="508">75000000</cx:pt>
          <cx:pt idx="509">73000000</cx:pt>
          <cx:pt idx="510">75000000</cx:pt>
          <cx:pt idx="511">76000000</cx:pt>
          <cx:pt idx="512">75000000</cx:pt>
          <cx:pt idx="513">75000000</cx:pt>
          <cx:pt idx="514">75000000</cx:pt>
          <cx:pt idx="515">80000000</cx:pt>
          <cx:pt idx="516">75000000</cx:pt>
          <cx:pt idx="517">75000000</cx:pt>
          <cx:pt idx="518">50000000</cx:pt>
          <cx:pt idx="519">75000000</cx:pt>
          <cx:pt idx="520">75000000</cx:pt>
          <cx:pt idx="521">80000000</cx:pt>
          <cx:pt idx="522">60000000</cx:pt>
          <cx:pt idx="523">35000000</cx:pt>
          <cx:pt idx="524">75000000</cx:pt>
          <cx:pt idx="525">75000000</cx:pt>
          <cx:pt idx="526">75000000</cx:pt>
          <cx:pt idx="527">70000000</cx:pt>
          <cx:pt idx="528">53000000</cx:pt>
          <cx:pt idx="529">70000000</cx:pt>
          <cx:pt idx="530">70000000</cx:pt>
          <cx:pt idx="531">75000000</cx:pt>
          <cx:pt idx="532">75000000</cx:pt>
          <cx:pt idx="533">80000000</cx:pt>
          <cx:pt idx="534">75000000</cx:pt>
          <cx:pt idx="535">80000000</cx:pt>
          <cx:pt idx="536">55000000</cx:pt>
          <cx:pt idx="537">75000000</cx:pt>
          <cx:pt idx="538">75000000</cx:pt>
          <cx:pt idx="539">52000000</cx:pt>
          <cx:pt idx="540">75000000</cx:pt>
          <cx:pt idx="541">75000000</cx:pt>
          <cx:pt idx="542">75000000</cx:pt>
          <cx:pt idx="543"/>
          <cx:pt idx="544">75000000</cx:pt>
          <cx:pt idx="545">45000000</cx:pt>
          <cx:pt idx="546">75000000</cx:pt>
          <cx:pt idx="547">74000000</cx:pt>
          <cx:pt idx="548">82000000</cx:pt>
          <cx:pt idx="549">69000000</cx:pt>
          <cx:pt idx="550">75000000</cx:pt>
          <cx:pt idx="551">73000000</cx:pt>
          <cx:pt idx="552">70000000</cx:pt>
          <cx:pt idx="553">75000000</cx:pt>
          <cx:pt idx="554">70000000</cx:pt>
          <cx:pt idx="555">73000000</cx:pt>
          <cx:pt idx="556">72000000</cx:pt>
          <cx:pt idx="557">72000000</cx:pt>
          <cx:pt idx="558">70000000</cx:pt>
          <cx:pt idx="559">75000000</cx:pt>
          <cx:pt idx="560">72000000</cx:pt>
          <cx:pt idx="561">72000000</cx:pt>
          <cx:pt idx="562">59660000</cx:pt>
          <cx:pt idx="563">60000000</cx:pt>
          <cx:pt idx="564">71500000</cx:pt>
          <cx:pt idx="565">72000000</cx:pt>
          <cx:pt idx="566">150000000</cx:pt>
          <cx:pt idx="567">120000000</cx:pt>
          <cx:pt idx="568">70000000</cx:pt>
          <cx:pt idx="569">70000000</cx:pt>
          <cx:pt idx="570">74000000</cx:pt>
          <cx:pt idx="571">80000000</cx:pt>
          <cx:pt idx="572">75000000</cx:pt>
          <cx:pt idx="573">70000000</cx:pt>
          <cx:pt idx="574">100000000</cx:pt>
          <cx:pt idx="575">70000000</cx:pt>
          <cx:pt idx="576">80000000</cx:pt>
          <cx:pt idx="577">68000000</cx:pt>
          <cx:pt idx="578">70000000</cx:pt>
          <cx:pt idx="579">60000000</cx:pt>
          <cx:pt idx="580">75000000</cx:pt>
          <cx:pt idx="581">75000000</cx:pt>
          <cx:pt idx="582">70000000</cx:pt>
          <cx:pt idx="583">58000000</cx:pt>
          <cx:pt idx="584">70000000</cx:pt>
          <cx:pt idx="585">70000000</cx:pt>
          <cx:pt idx="586">70000000</cx:pt>
          <cx:pt idx="587">66000000</cx:pt>
          <cx:pt idx="588">70000000</cx:pt>
          <cx:pt idx="589">69500000</cx:pt>
          <cx:pt idx="590">70000000</cx:pt>
          <cx:pt idx="591">70000000</cx:pt>
          <cx:pt idx="592">70000000</cx:pt>
          <cx:pt idx="593">70000000</cx:pt>
          <cx:pt idx="594">70000000</cx:pt>
          <cx:pt idx="595">70000000</cx:pt>
          <cx:pt idx="596">70000000</cx:pt>
          <cx:pt idx="597">60000000</cx:pt>
          <cx:pt idx="598">70000000</cx:pt>
          <cx:pt idx="599">70000000</cx:pt>
          <cx:pt idx="600">75000000</cx:pt>
          <cx:pt idx="601">60000000</cx:pt>
          <cx:pt idx="602">35000000</cx:pt>
          <cx:pt idx="603">70000000</cx:pt>
          <cx:pt idx="604">70000000</cx:pt>
          <cx:pt idx="605">70000000</cx:pt>
          <cx:pt idx="606">70000000</cx:pt>
          <cx:pt idx="607">70000000</cx:pt>
          <cx:pt idx="608">70000000</cx:pt>
          <cx:pt idx="609">70000000</cx:pt>
          <cx:pt idx="610">70000000</cx:pt>
          <cx:pt idx="611">50000000</cx:pt>
          <cx:pt idx="612">70000000</cx:pt>
          <cx:pt idx="613">68000000</cx:pt>
          <cx:pt idx="614">68000000</cx:pt>
          <cx:pt idx="615">68000000</cx:pt>
          <cx:pt idx="616">69000000</cx:pt>
          <cx:pt idx="617">68000000</cx:pt>
          <cx:pt idx="618">68000000</cx:pt>
          <cx:pt idx="619">70000000</cx:pt>
          <cx:pt idx="620">65000000</cx:pt>
          <cx:pt idx="621">36000000</cx:pt>
          <cx:pt idx="622">68000000</cx:pt>
          <cx:pt idx="623"/>
          <cx:pt idx="624">70000000</cx:pt>
          <cx:pt idx="625"/>
          <cx:pt idx="626">69000000</cx:pt>
          <cx:pt idx="627">66000000</cx:pt>
          <cx:pt idx="628">66000000</cx:pt>
          <cx:pt idx="629">35000000</cx:pt>
          <cx:pt idx="630">70000000</cx:pt>
          <cx:pt idx="631">66000000</cx:pt>
          <cx:pt idx="632">70000000</cx:pt>
          <cx:pt idx="633">59000000</cx:pt>
          <cx:pt idx="634">68000000</cx:pt>
          <cx:pt idx="635">65000000</cx:pt>
          <cx:pt idx="636">63000000</cx:pt>
          <cx:pt idx="637">62000000</cx:pt>
          <cx:pt idx="638">65000000</cx:pt>
          <cx:pt idx="639">60000000</cx:pt>
          <cx:pt idx="640">61000000</cx:pt>
          <cx:pt idx="641">65000000</cx:pt>
          <cx:pt idx="642">65000000</cx:pt>
          <cx:pt idx="643">65000000</cx:pt>
          <cx:pt idx="644">65000000</cx:pt>
          <cx:pt idx="645">65000000</cx:pt>
          <cx:pt idx="646">65000000</cx:pt>
          <cx:pt idx="647">70000000</cx:pt>
          <cx:pt idx="648">50000000</cx:pt>
          <cx:pt idx="649">60000000</cx:pt>
          <cx:pt idx="650">63000000</cx:pt>
          <cx:pt idx="651">65000000</cx:pt>
          <cx:pt idx="652">65000000</cx:pt>
          <cx:pt idx="653">65000000</cx:pt>
          <cx:pt idx="654">65000000</cx:pt>
          <cx:pt idx="655">50100000</cx:pt>
          <cx:pt idx="656">65000000</cx:pt>
          <cx:pt idx="657">65000000</cx:pt>
          <cx:pt idx="658">16900000</cx:pt>
          <cx:pt idx="659">65000000</cx:pt>
          <cx:pt idx="660">65000000</cx:pt>
          <cx:pt idx="661">45000000</cx:pt>
          <cx:pt idx="662">65000000</cx:pt>
          <cx:pt idx="663">65000000</cx:pt>
          <cx:pt idx="664">65000000</cx:pt>
          <cx:pt idx="665">63000000</cx:pt>
          <cx:pt idx="666">65000000</cx:pt>
          <cx:pt idx="667">70000000</cx:pt>
          <cx:pt idx="668">65000000</cx:pt>
          <cx:pt idx="669">65000000</cx:pt>
          <cx:pt idx="670">50000000</cx:pt>
          <cx:pt idx="671">43000000</cx:pt>
          <cx:pt idx="672">65000000</cx:pt>
          <cx:pt idx="673">64000000</cx:pt>
          <cx:pt idx="674">55000000</cx:pt>
          <cx:pt idx="675">50000000</cx:pt>
          <cx:pt idx="676">63000000</cx:pt>
          <cx:pt idx="677">65000000</cx:pt>
          <cx:pt idx="678">63000000</cx:pt>
          <cx:pt idx="679">63000000</cx:pt>
          <cx:pt idx="680">62000000</cx:pt>
          <cx:pt idx="681">65000000</cx:pt>
          <cx:pt idx="682">64000000</cx:pt>
          <cx:pt idx="683">62000000</cx:pt>
          <cx:pt idx="684">62000000</cx:pt>
          <cx:pt idx="685">62000000</cx:pt>
          <cx:pt idx="686">42000000</cx:pt>
          <cx:pt idx="687">44000000</cx:pt>
          <cx:pt idx="688">61000000</cx:pt>
          <cx:pt idx="689">63000000</cx:pt>
          <cx:pt idx="690">65000000</cx:pt>
          <cx:pt idx="691">80000000</cx:pt>
          <cx:pt idx="692">60000000</cx:pt>
          <cx:pt idx="693">60000000</cx:pt>
          <cx:pt idx="694"/>
          <cx:pt idx="695">150000000</cx:pt>
          <cx:pt idx="696">61000000</cx:pt>
          <cx:pt idx="697">60000000</cx:pt>
          <cx:pt idx="698">58000000</cx:pt>
          <cx:pt idx="699">95000000</cx:pt>
          <cx:pt idx="700">60000000</cx:pt>
          <cx:pt idx="701">70000000</cx:pt>
          <cx:pt idx="702">60000000</cx:pt>
          <cx:pt idx="703">61000000</cx:pt>
          <cx:pt idx="704">60000000</cx:pt>
          <cx:pt idx="705">60000000</cx:pt>
          <cx:pt idx="706">60000000</cx:pt>
          <cx:pt idx="707">105000000</cx:pt>
          <cx:pt idx="708">60000000</cx:pt>
          <cx:pt idx="709">60000000</cx:pt>
          <cx:pt idx="710">60000000</cx:pt>
          <cx:pt idx="711">61000000</cx:pt>
          <cx:pt idx="712">60000000</cx:pt>
          <cx:pt idx="713">60000000</cx:pt>
          <cx:pt idx="714">58000000</cx:pt>
          <cx:pt idx="715">55000000</cx:pt>
          <cx:pt idx="716">60000000</cx:pt>
          <cx:pt idx="717">65000000</cx:pt>
          <cx:pt idx="718">60000000</cx:pt>
          <cx:pt idx="719">55000000</cx:pt>
          <cx:pt idx="720">60000000</cx:pt>
          <cx:pt idx="721">60000000</cx:pt>
          <cx:pt idx="722">60000000</cx:pt>
          <cx:pt idx="723">60000000</cx:pt>
          <cx:pt idx="724">60000000</cx:pt>
          <cx:pt idx="725">60000000</cx:pt>
          <cx:pt idx="726">48000000</cx:pt>
          <cx:pt idx="727">70000000</cx:pt>
          <cx:pt idx="728">50000000</cx:pt>
          <cx:pt idx="729">60000000</cx:pt>
          <cx:pt idx="730">60000000</cx:pt>
          <cx:pt idx="731">66000000</cx:pt>
          <cx:pt idx="732">60000000</cx:pt>
          <cx:pt idx="733">60000000</cx:pt>
          <cx:pt idx="734">60000000</cx:pt>
          <cx:pt idx="735">60000000</cx:pt>
          <cx:pt idx="736">60000000</cx:pt>
          <cx:pt idx="737">60000000</cx:pt>
          <cx:pt idx="738">60000000</cx:pt>
          <cx:pt idx="739">60000000</cx:pt>
          <cx:pt idx="740">60000000</cx:pt>
          <cx:pt idx="741">60000000</cx:pt>
          <cx:pt idx="742">60000000</cx:pt>
          <cx:pt idx="743">75000000</cx:pt>
          <cx:pt idx="744">61000000</cx:pt>
          <cx:pt idx="745">60000000</cx:pt>
          <cx:pt idx="746">48000000</cx:pt>
          <cx:pt idx="747">60000000</cx:pt>
          <cx:pt idx="748">45000000</cx:pt>
          <cx:pt idx="749">60000000</cx:pt>
          <cx:pt idx="750">60000000</cx:pt>
          <cx:pt idx="751">60000000</cx:pt>
          <cx:pt idx="752">60000000</cx:pt>
          <cx:pt idx="753"/>
          <cx:pt idx="754">60000000</cx:pt>
          <cx:pt idx="755">65000000</cx:pt>
          <cx:pt idx="756">60000000</cx:pt>
          <cx:pt idx="757">70000000</cx:pt>
          <cx:pt idx="758">60000000</cx:pt>
          <cx:pt idx="759">60000000</cx:pt>
          <cx:pt idx="760"/>
          <cx:pt idx="761">80000000</cx:pt>
          <cx:pt idx="762">40000000</cx:pt>
          <cx:pt idx="763">60000000</cx:pt>
          <cx:pt idx="764">60000000</cx:pt>
          <cx:pt idx="765">60000000</cx:pt>
          <cx:pt idx="766">60000000</cx:pt>
          <cx:pt idx="767">60000000</cx:pt>
          <cx:pt idx="768">60000000</cx:pt>
          <cx:pt idx="769"/>
          <cx:pt idx="770">87000000</cx:pt>
          <cx:pt idx="771">60000000</cx:pt>
          <cx:pt idx="772">60000000</cx:pt>
          <cx:pt idx="773">60000000</cx:pt>
          <cx:pt idx="774">220000000</cx:pt>
          <cx:pt idx="775">60000000</cx:pt>
          <cx:pt idx="776">50000000</cx:pt>
          <cx:pt idx="777">60000000</cx:pt>
          <cx:pt idx="778">60000000</cx:pt>
          <cx:pt idx="779">65000000</cx:pt>
          <cx:pt idx="780">60000000</cx:pt>
          <cx:pt idx="781">60000000</cx:pt>
          <cx:pt idx="782">60000000</cx:pt>
          <cx:pt idx="783">30000000</cx:pt>
          <cx:pt idx="784">55000000</cx:pt>
          <cx:pt idx="785">60000000</cx:pt>
          <cx:pt idx="786">60000000</cx:pt>
          <cx:pt idx="787">60000000</cx:pt>
          <cx:pt idx="788">60000000</cx:pt>
          <cx:pt idx="789">35000000</cx:pt>
          <cx:pt idx="790">68005000</cx:pt>
          <cx:pt idx="791">80000000</cx:pt>
          <cx:pt idx="792">58000000</cx:pt>
          <cx:pt idx="793">60000000</cx:pt>
          <cx:pt idx="794">58800000</cx:pt>
          <cx:pt idx="795">58000000</cx:pt>
          <cx:pt idx="796">3000000</cx:pt>
          <cx:pt idx="797">58000000</cx:pt>
          <cx:pt idx="798">60000000</cx:pt>
          <cx:pt idx="799">63000000</cx:pt>
          <cx:pt idx="800">58000000</cx:pt>
          <cx:pt idx="801">58000000</cx:pt>
          <cx:pt idx="802">58000000</cx:pt>
          <cx:pt idx="803">60000000</cx:pt>
          <cx:pt idx="804">58000000</cx:pt>
          <cx:pt idx="805">57000000</cx:pt>
          <cx:pt idx="806">70000000</cx:pt>
          <cx:pt idx="807">57000000</cx:pt>
          <cx:pt idx="808">58000000</cx:pt>
          <cx:pt idx="809">57000000</cx:pt>
          <cx:pt idx="810">57000000</cx:pt>
          <cx:pt idx="811">56000000</cx:pt>
          <cx:pt idx="812">56000000</cx:pt>
          <cx:pt idx="813">55000000</cx:pt>
          <cx:pt idx="814">60000000</cx:pt>
          <cx:pt idx="815">55000000</cx:pt>
          <cx:pt idx="816">55000000</cx:pt>
          <cx:pt idx="817">55000000</cx:pt>
          <cx:pt idx="818">54000000</cx:pt>
          <cx:pt idx="819">70000000</cx:pt>
          <cx:pt idx="820">55000000</cx:pt>
          <cx:pt idx="821">55000000</cx:pt>
          <cx:pt idx="822">55000000</cx:pt>
          <cx:pt idx="823">55000000</cx:pt>
          <cx:pt idx="824">50000000</cx:pt>
          <cx:pt idx="825">55000000</cx:pt>
          <cx:pt idx="826">55000000</cx:pt>
          <cx:pt idx="827">53000000</cx:pt>
          <cx:pt idx="828">55000000</cx:pt>
          <cx:pt idx="829">55000000</cx:pt>
          <cx:pt idx="830">55000000</cx:pt>
          <cx:pt idx="831">55000000</cx:pt>
          <cx:pt idx="832">30000000</cx:pt>
          <cx:pt idx="833">55000000</cx:pt>
          <cx:pt idx="834">1400000</cx:pt>
          <cx:pt idx="835">30000000</cx:pt>
          <cx:pt idx="836">55000000</cx:pt>
          <cx:pt idx="837">55000000</cx:pt>
          <cx:pt idx="838">55000000</cx:pt>
          <cx:pt idx="839">55000000</cx:pt>
          <cx:pt idx="840">55000000</cx:pt>
          <cx:pt idx="841">55000000</cx:pt>
          <cx:pt idx="842">55000000</cx:pt>
          <cx:pt idx="843">50000000</cx:pt>
          <cx:pt idx="844">55000000</cx:pt>
          <cx:pt idx="845">55000000</cx:pt>
          <cx:pt idx="846">55000000</cx:pt>
          <cx:pt idx="847">55000000</cx:pt>
          <cx:pt idx="848">68000000</cx:pt>
          <cx:pt idx="849">55000000</cx:pt>
          <cx:pt idx="850">55000000</cx:pt>
          <cx:pt idx="851">55000000</cx:pt>
          <cx:pt idx="852">55000000</cx:pt>
          <cx:pt idx="853">55000000</cx:pt>
          <cx:pt idx="854">55000000</cx:pt>
          <cx:pt idx="855">50000000</cx:pt>
          <cx:pt idx="856">55000000</cx:pt>
          <cx:pt idx="857">70000000</cx:pt>
          <cx:pt idx="858">55000000</cx:pt>
          <cx:pt idx="859">62000000</cx:pt>
          <cx:pt idx="860">56000000</cx:pt>
          <cx:pt idx="861">71000000</cx:pt>
          <cx:pt idx="862">55000000</cx:pt>
          <cx:pt idx="863">50000000</cx:pt>
          <cx:pt idx="864">57000000</cx:pt>
          <cx:pt idx="865">55000000</cx:pt>
          <cx:pt idx="866">47000000</cx:pt>
          <cx:pt idx="867">2000000</cx:pt>
          <cx:pt idx="868">55000000</cx:pt>
          <cx:pt idx="869">54000000</cx:pt>
          <cx:pt idx="870">55000000</cx:pt>
          <cx:pt idx="871">55000000</cx:pt>
          <cx:pt idx="872">54000000</cx:pt>
          <cx:pt idx="873">57000000</cx:pt>
          <cx:pt idx="874">54000000</cx:pt>
          <cx:pt idx="875">54000000</cx:pt>
          <cx:pt idx="876">54000000</cx:pt>
          <cx:pt idx="877">55000000</cx:pt>
          <cx:pt idx="878">46000000</cx:pt>
          <cx:pt idx="879">50000000</cx:pt>
          <cx:pt idx="880">52500000</cx:pt>
          <cx:pt idx="881">53000000</cx:pt>
          <cx:pt idx="882">53000000</cx:pt>
          <cx:pt idx="883">90000000</cx:pt>
          <cx:pt idx="884">50000000</cx:pt>
          <cx:pt idx="885">53000000</cx:pt>
          <cx:pt idx="886">55000000</cx:pt>
          <cx:pt idx="887">55000000</cx:pt>
          <cx:pt idx="888">52000000</cx:pt>
          <cx:pt idx="889">40000000</cx:pt>
          <cx:pt idx="890">52000000</cx:pt>
          <cx:pt idx="891">52000000</cx:pt>
          <cx:pt idx="892">52000000</cx:pt>
          <cx:pt idx="893">50000000</cx:pt>
          <cx:pt idx="894">52000000</cx:pt>
          <cx:pt idx="895">52000000</cx:pt>
          <cx:pt idx="896">52000000</cx:pt>
          <cx:pt idx="897">52000000</cx:pt>
          <cx:pt idx="898">52000000</cx:pt>
          <cx:pt idx="899">52000000</cx:pt>
          <cx:pt idx="900">51000000</cx:pt>
          <cx:pt idx="901">51000000</cx:pt>
          <cx:pt idx="902"/>
          <cx:pt idx="903">50000000</cx:pt>
          <cx:pt idx="904">60000000</cx:pt>
          <cx:pt idx="905">50200000</cx:pt>
          <cx:pt idx="906">48000000</cx:pt>
          <cx:pt idx="907">50000000</cx:pt>
          <cx:pt idx="908">50000000</cx:pt>
          <cx:pt idx="909">50000000</cx:pt>
          <cx:pt idx="910">50000000</cx:pt>
          <cx:pt idx="911">50000000</cx:pt>
          <cx:pt idx="912">50000000</cx:pt>
          <cx:pt idx="913">50000000</cx:pt>
          <cx:pt idx="914">52000000</cx:pt>
          <cx:pt idx="915">50000000</cx:pt>
          <cx:pt idx="916">50000000</cx:pt>
          <cx:pt idx="917">60000000</cx:pt>
          <cx:pt idx="918">70000000</cx:pt>
          <cx:pt idx="919">50000000</cx:pt>
          <cx:pt idx="920">50000000</cx:pt>
          <cx:pt idx="921">50000000</cx:pt>
          <cx:pt idx="922">50000000</cx:pt>
          <cx:pt idx="923">45000000</cx:pt>
          <cx:pt idx="924">50000000</cx:pt>
          <cx:pt idx="925">50000000</cx:pt>
          <cx:pt idx="926"/>
          <cx:pt idx="927">50000000</cx:pt>
          <cx:pt idx="928">50000000</cx:pt>
          <cx:pt idx="929"/>
          <cx:pt idx="930">50000000</cx:pt>
          <cx:pt idx="931">35000000</cx:pt>
          <cx:pt idx="932">60000000</cx:pt>
          <cx:pt idx="933">50000000</cx:pt>
          <cx:pt idx="934">50000000</cx:pt>
          <cx:pt idx="935">50000000</cx:pt>
          <cx:pt idx="936">65000000</cx:pt>
          <cx:pt idx="937">54000000</cx:pt>
          <cx:pt idx="938">50000000</cx:pt>
          <cx:pt idx="939">50000000</cx:pt>
          <cx:pt idx="940">50000000</cx:pt>
          <cx:pt idx="941">50000000</cx:pt>
          <cx:pt idx="942">50000000</cx:pt>
          <cx:pt idx="943">50000000</cx:pt>
          <cx:pt idx="944">60000000</cx:pt>
          <cx:pt idx="945">50000000</cx:pt>
          <cx:pt idx="946">50000000</cx:pt>
          <cx:pt idx="947">50000000</cx:pt>
          <cx:pt idx="948">50000000</cx:pt>
          <cx:pt idx="949">50000000</cx:pt>
          <cx:pt idx="950">50000000</cx:pt>
          <cx:pt idx="951">50000000</cx:pt>
          <cx:pt idx="952">50000000</cx:pt>
          <cx:pt idx="953">50000000</cx:pt>
          <cx:pt idx="954">50000000</cx:pt>
          <cx:pt idx="955">50000000</cx:pt>
          <cx:pt idx="956">50000000</cx:pt>
          <cx:pt idx="957">55000000</cx:pt>
          <cx:pt idx="958">50000000</cx:pt>
          <cx:pt idx="959">50000000</cx:pt>
          <cx:pt idx="960">50000000</cx:pt>
          <cx:pt idx="961">45000000</cx:pt>
          <cx:pt idx="962">40000000</cx:pt>
          <cx:pt idx="963">50000000</cx:pt>
          <cx:pt idx="964">50000000</cx:pt>
          <cx:pt idx="965">50000000</cx:pt>
          <cx:pt idx="966">50000000</cx:pt>
          <cx:pt idx="967">50000000</cx:pt>
          <cx:pt idx="968">40000000</cx:pt>
          <cx:pt idx="969">50000000</cx:pt>
          <cx:pt idx="970">40000000</cx:pt>
          <cx:pt idx="971">50000000</cx:pt>
          <cx:pt idx="972">50000000</cx:pt>
          <cx:pt idx="973">50000000</cx:pt>
          <cx:pt idx="974">50000000</cx:pt>
          <cx:pt idx="975">50000000</cx:pt>
          <cx:pt idx="976">50000000</cx:pt>
          <cx:pt idx="977">40000000</cx:pt>
          <cx:pt idx="978">50000000</cx:pt>
          <cx:pt idx="979">50000000</cx:pt>
          <cx:pt idx="980">50000000</cx:pt>
          <cx:pt idx="981">50000000</cx:pt>
          <cx:pt idx="982">70000000</cx:pt>
          <cx:pt idx="983">50000000</cx:pt>
          <cx:pt idx="984">50000000</cx:pt>
          <cx:pt idx="985">50000000</cx:pt>
          <cx:pt idx="986">40000000</cx:pt>
          <cx:pt idx="987">50000000</cx:pt>
          <cx:pt idx="988">25000000</cx:pt>
          <cx:pt idx="989">50000000</cx:pt>
          <cx:pt idx="990">390000000</cx:pt>
          <cx:pt idx="991">49900000</cx:pt>
          <cx:pt idx="992">55000000</cx:pt>
          <cx:pt idx="993">50000000</cx:pt>
          <cx:pt idx="994">50000000</cx:pt>
          <cx:pt idx="995">50000000</cx:pt>
          <cx:pt idx="996">22000000</cx:pt>
          <cx:pt idx="997">50000000</cx:pt>
          <cx:pt idx="998">50000000</cx:pt>
          <cx:pt idx="999">50000000</cx:pt>
          <cx:pt idx="1000">60000000</cx:pt>
          <cx:pt idx="1001">55000000</cx:pt>
          <cx:pt idx="1002">50000000</cx:pt>
          <cx:pt idx="1003">50000000</cx:pt>
          <cx:pt idx="1004">50000000</cx:pt>
          <cx:pt idx="1005">50000000</cx:pt>
          <cx:pt idx="1006">18000000</cx:pt>
          <cx:pt idx="1007">49000000</cx:pt>
          <cx:pt idx="1008">40000000</cx:pt>
          <cx:pt idx="1009"/>
          <cx:pt idx="1010">48000000</cx:pt>
          <cx:pt idx="1011">48000000</cx:pt>
          <cx:pt idx="1012"/>
          <cx:pt idx="1013">49000000</cx:pt>
          <cx:pt idx="1014">48000000</cx:pt>
          <cx:pt idx="1015">48000000</cx:pt>
          <cx:pt idx="1016">1500000</cx:pt>
          <cx:pt idx="1017">48000000</cx:pt>
          <cx:pt idx="1018">50000000</cx:pt>
          <cx:pt idx="1019">48000000</cx:pt>
          <cx:pt idx="1020">48000000</cx:pt>
          <cx:pt idx="1021">48000000</cx:pt>
          <cx:pt idx="1022">48000000</cx:pt>
          <cx:pt idx="1023">58000000</cx:pt>
          <cx:pt idx="1024">55000000</cx:pt>
          <cx:pt idx="1025">48000000</cx:pt>
          <cx:pt idx="1026">48000000</cx:pt>
          <cx:pt idx="1027">47000000</cx:pt>
          <cx:pt idx="1028"/>
          <cx:pt idx="1029">100000000</cx:pt>
          <cx:pt idx="1030">48000000</cx:pt>
          <cx:pt idx="1031">48000000</cx:pt>
          <cx:pt idx="1032">14000000</cx:pt>
          <cx:pt idx="1033">1000000</cx:pt>
          <cx:pt idx="1034">47000000</cx:pt>
          <cx:pt idx="1035">47000000</cx:pt>
          <cx:pt idx="1036">46000000</cx:pt>
          <cx:pt idx="1037">48000000</cx:pt>
          <cx:pt idx="1038">46000000</cx:pt>
          <cx:pt idx="1039">45000000</cx:pt>
          <cx:pt idx="1040">47000000</cx:pt>
          <cx:pt idx="1041">46000000</cx:pt>
          <cx:pt idx="1042">45000000</cx:pt>
          <cx:pt idx="1043">25000000</cx:pt>
          <cx:pt idx="1044">48000000</cx:pt>
          <cx:pt idx="1045">45000000</cx:pt>
          <cx:pt idx="1046">45000000</cx:pt>
          <cx:pt idx="1047">48000000</cx:pt>
          <cx:pt idx="1048">45000000</cx:pt>
          <cx:pt idx="1049">45000000</cx:pt>
          <cx:pt idx="1050">40000000</cx:pt>
          <cx:pt idx="1051">45000000</cx:pt>
          <cx:pt idx="1052">45000000</cx:pt>
          <cx:pt idx="1053">45000000</cx:pt>
          <cx:pt idx="1054">45000000</cx:pt>
          <cx:pt idx="1055">60000000</cx:pt>
          <cx:pt idx="1056">46000000</cx:pt>
          <cx:pt idx="1057">45000000</cx:pt>
          <cx:pt idx="1058">45000000</cx:pt>
          <cx:pt idx="1059">45000000</cx:pt>
          <cx:pt idx="1060">45000000</cx:pt>
          <cx:pt idx="1061">45000000</cx:pt>
          <cx:pt idx="1062">30000000</cx:pt>
          <cx:pt idx="1063">45000000</cx:pt>
          <cx:pt idx="1064">45000000</cx:pt>
          <cx:pt idx="1065">45000000</cx:pt>
          <cx:pt idx="1066">45000000</cx:pt>
          <cx:pt idx="1067">120000000</cx:pt>
          <cx:pt idx="1068">35000000</cx:pt>
          <cx:pt idx="1069">45000000</cx:pt>
          <cx:pt idx="1070">45000000</cx:pt>
          <cx:pt idx="1071">2500000</cx:pt>
          <cx:pt idx="1072">45000000</cx:pt>
          <cx:pt idx="1073">50000000</cx:pt>
          <cx:pt idx="1074">26000000</cx:pt>
          <cx:pt idx="1075">45000000</cx:pt>
          <cx:pt idx="1076">40000000</cx:pt>
          <cx:pt idx="1077">45000000</cx:pt>
          <cx:pt idx="1078">45000000</cx:pt>
          <cx:pt idx="1079">45000000</cx:pt>
          <cx:pt idx="1080">45000000</cx:pt>
          <cx:pt idx="1081">25000000</cx:pt>
          <cx:pt idx="1082">35000000</cx:pt>
          <cx:pt idx="1083">50000000</cx:pt>
          <cx:pt idx="1084">40000000</cx:pt>
          <cx:pt idx="1085">45000000</cx:pt>
          <cx:pt idx="1086">35000000</cx:pt>
          <cx:pt idx="1087">52000000</cx:pt>
          <cx:pt idx="1088">70000000</cx:pt>
          <cx:pt idx="1089">45000000</cx:pt>
          <cx:pt idx="1090">45000000</cx:pt>
          <cx:pt idx="1091">45000000</cx:pt>
          <cx:pt idx="1092">45000000</cx:pt>
          <cx:pt idx="1093">45000000</cx:pt>
          <cx:pt idx="1094">35000000</cx:pt>
          <cx:pt idx="1095">45000000</cx:pt>
          <cx:pt idx="1096">57000000</cx:pt>
          <cx:pt idx="1097">50000000</cx:pt>
          <cx:pt idx="1098">45000000</cx:pt>
          <cx:pt idx="1099">45000000</cx:pt>
          <cx:pt idx="1100">45000000</cx:pt>
          <cx:pt idx="1101">45000000</cx:pt>
          <cx:pt idx="1102">40000000</cx:pt>
          <cx:pt idx="1103">40000000</cx:pt>
          <cx:pt idx="1104">45000000</cx:pt>
          <cx:pt idx="1105">45000000</cx:pt>
          <cx:pt idx="1106">45000000</cx:pt>
          <cx:pt idx="1107">65000000</cx:pt>
          <cx:pt idx="1108">44500000</cx:pt>
          <cx:pt idx="1109">44000000</cx:pt>
          <cx:pt idx="1110">40000000</cx:pt>
          <cx:pt idx="1111">44000000</cx:pt>
          <cx:pt idx="1112">44000000</cx:pt>
          <cx:pt idx="1113">44000000</cx:pt>
          <cx:pt idx="1114">2600000</cx:pt>
          <cx:pt idx="1115">44000000</cx:pt>
          <cx:pt idx="1116">50000000</cx:pt>
          <cx:pt idx="1117">40000000</cx:pt>
          <cx:pt idx="1118">43000000</cx:pt>
          <cx:pt idx="1119">43000000</cx:pt>
          <cx:pt idx="1120">45000000</cx:pt>
          <cx:pt idx="1121">43000000</cx:pt>
          <cx:pt idx="1122">42000000</cx:pt>
          <cx:pt idx="1123">44000000</cx:pt>
          <cx:pt idx="1124">40000000</cx:pt>
          <cx:pt idx="1125">42000000</cx:pt>
          <cx:pt idx="1126">42000000</cx:pt>
          <cx:pt idx="1127">45000000</cx:pt>
          <cx:pt idx="1128">42000000</cx:pt>
          <cx:pt idx="1129">40000000</cx:pt>
          <cx:pt idx="1130">43000000</cx:pt>
          <cx:pt idx="1131">31115000</cx:pt>
          <cx:pt idx="1132">42000000</cx:pt>
          <cx:pt idx="1133">42000000</cx:pt>
          <cx:pt idx="1134">42000000</cx:pt>
          <cx:pt idx="1135">32000000</cx:pt>
          <cx:pt idx="1136">42000000</cx:pt>
          <cx:pt idx="1137">32000000</cx:pt>
          <cx:pt idx="1138">42000000</cx:pt>
          <cx:pt idx="1139">42000000</cx:pt>
          <cx:pt idx="1140">42000000</cx:pt>
          <cx:pt idx="1141">50000000</cx:pt>
          <cx:pt idx="1142">31000000</cx:pt>
          <cx:pt idx="1143">40000000</cx:pt>
          <cx:pt idx="1144">44000000</cx:pt>
          <cx:pt idx="1145">45000000</cx:pt>
          <cx:pt idx="1146">27000000</cx:pt>
          <cx:pt idx="1147">41000000</cx:pt>
          <cx:pt idx="1148">65000000</cx:pt>
          <cx:pt idx="1149">41000000</cx:pt>
          <cx:pt idx="1150">40000000</cx:pt>
          <cx:pt idx="1151">42000000</cx:pt>
          <cx:pt idx="1152">41000000</cx:pt>
          <cx:pt idx="1153">8000000</cx:pt>
          <cx:pt idx="1154">40000000</cx:pt>
          <cx:pt idx="1155">40000000</cx:pt>
          <cx:pt idx="1156">70000000</cx:pt>
          <cx:pt idx="1157">40000000</cx:pt>
          <cx:pt idx="1158">40000000</cx:pt>
          <cx:pt idx="1159">40000000</cx:pt>
          <cx:pt idx="1160">38000000</cx:pt>
          <cx:pt idx="1161">40000000</cx:pt>
          <cx:pt idx="1162">40000000</cx:pt>
          <cx:pt idx="1163">40000000</cx:pt>
          <cx:pt idx="1164">40000000</cx:pt>
          <cx:pt idx="1165">40000000</cx:pt>
          <cx:pt idx="1166">40000000</cx:pt>
          <cx:pt idx="1167">40000000</cx:pt>
          <cx:pt idx="1168">45000000</cx:pt>
          <cx:pt idx="1169">40000000</cx:pt>
          <cx:pt idx="1170">40000000</cx:pt>
          <cx:pt idx="1171">40000000</cx:pt>
          <cx:pt idx="1172">40000000</cx:pt>
          <cx:pt idx="1173">40000000</cx:pt>
          <cx:pt idx="1174">40000000</cx:pt>
          <cx:pt idx="1175">40000000</cx:pt>
          <cx:pt idx="1176">35000000</cx:pt>
          <cx:pt idx="1177">40000000</cx:pt>
          <cx:pt idx="1178">35000000</cx:pt>
          <cx:pt idx="1179">40000000</cx:pt>
          <cx:pt idx="1180">40000000</cx:pt>
          <cx:pt idx="1181">40000000</cx:pt>
          <cx:pt idx="1182">40000000</cx:pt>
          <cx:pt idx="1183">40000000</cx:pt>
          <cx:pt idx="1184">40000000</cx:pt>
          <cx:pt idx="1185">40000000</cx:pt>
          <cx:pt idx="1186">40000000</cx:pt>
          <cx:pt idx="1187">40000000</cx:pt>
          <cx:pt idx="1188">34000000</cx:pt>
          <cx:pt idx="1189">65000000</cx:pt>
          <cx:pt idx="1190">20000000</cx:pt>
          <cx:pt idx="1191">40000000</cx:pt>
          <cx:pt idx="1192">40000000</cx:pt>
          <cx:pt idx="1193">40000000</cx:pt>
          <cx:pt idx="1194">40000000</cx:pt>
          <cx:pt idx="1195"/>
          <cx:pt idx="1196">50000000</cx:pt>
          <cx:pt idx="1197">40000000</cx:pt>
          <cx:pt idx="1198">40000000</cx:pt>
          <cx:pt idx="1199">35000000</cx:pt>
          <cx:pt idx="1200">40000000</cx:pt>
          <cx:pt idx="1201">30000000</cx:pt>
          <cx:pt idx="1202">40000000</cx:pt>
          <cx:pt idx="1203">42000000</cx:pt>
          <cx:pt idx="1204">40000000</cx:pt>
          <cx:pt idx="1205">40000000</cx:pt>
          <cx:pt idx="1206">30000000</cx:pt>
          <cx:pt idx="1207">40000000</cx:pt>
          <cx:pt idx="1208">40000000</cx:pt>
          <cx:pt idx="1209">40000000</cx:pt>
          <cx:pt idx="1210">40000000</cx:pt>
          <cx:pt idx="1211">43000000</cx:pt>
          <cx:pt idx="1212">25000000</cx:pt>
          <cx:pt idx="1213">40000000</cx:pt>
          <cx:pt idx="1214">40000000</cx:pt>
          <cx:pt idx="1215">40000000</cx:pt>
          <cx:pt idx="1216">40000000</cx:pt>
          <cx:pt idx="1217">36000000</cx:pt>
          <cx:pt idx="1218">40000000</cx:pt>
          <cx:pt idx="1219">40000000</cx:pt>
          <cx:pt idx="1220">40000000</cx:pt>
          <cx:pt idx="1221">40000000</cx:pt>
          <cx:pt idx="1222"/>
          <cx:pt idx="1223">40000000</cx:pt>
          <cx:pt idx="1224">40000000</cx:pt>
          <cx:pt idx="1225">40000000</cx:pt>
          <cx:pt idx="1226">40000000</cx:pt>
          <cx:pt idx="1227">38000000</cx:pt>
          <cx:pt idx="1228">40000000</cx:pt>
          <cx:pt idx="1229">60000000</cx:pt>
          <cx:pt idx="1230">40000000</cx:pt>
          <cx:pt idx="1231">40000000</cx:pt>
          <cx:pt idx="1232">40000000</cx:pt>
          <cx:pt idx="1233">30000000</cx:pt>
          <cx:pt idx="1234">40000000</cx:pt>
          <cx:pt idx="1235">40000000</cx:pt>
          <cx:pt idx="1236">25000000</cx:pt>
          <cx:pt idx="1237">40000000</cx:pt>
          <cx:pt idx="1238">40000000</cx:pt>
          <cx:pt idx="1239">40000000</cx:pt>
          <cx:pt idx="1240">40000000</cx:pt>
          <cx:pt idx="1241">40000000</cx:pt>
          <cx:pt idx="1242">40000000</cx:pt>
          <cx:pt idx="1243">40000000</cx:pt>
          <cx:pt idx="1244">40000000</cx:pt>
          <cx:pt idx="1245">40000000</cx:pt>
          <cx:pt idx="1246">35000000</cx:pt>
          <cx:pt idx="1247">40000000</cx:pt>
          <cx:pt idx="1248">40000000</cx:pt>
          <cx:pt idx="1249">500000</cx:pt>
          <cx:pt idx="1250">40000000</cx:pt>
          <cx:pt idx="1251">40000000</cx:pt>
          <cx:pt idx="1252">40000000</cx:pt>
          <cx:pt idx="1253">60000000</cx:pt>
          <cx:pt idx="1254">60000000</cx:pt>
          <cx:pt idx="1255">40000000</cx:pt>
          <cx:pt idx="1256">40000000</cx:pt>
          <cx:pt idx="1257">45000000</cx:pt>
          <cx:pt idx="1258">40000000</cx:pt>
          <cx:pt idx="1259">40000000</cx:pt>
          <cx:pt idx="1260">40000000</cx:pt>
          <cx:pt idx="1261">45000000</cx:pt>
          <cx:pt idx="1262">51000000</cx:pt>
          <cx:pt idx="1263">40000000</cx:pt>
          <cx:pt idx="1264">40000000</cx:pt>
          <cx:pt idx="1265">40000000</cx:pt>
          <cx:pt idx="1266">77000000</cx:pt>
          <cx:pt idx="1267">30000000</cx:pt>
          <cx:pt idx="1268">60000000</cx:pt>
          <cx:pt idx="1269">40000000</cx:pt>
          <cx:pt idx="1270">40000000</cx:pt>
          <cx:pt idx="1271">42000000</cx:pt>
          <cx:pt idx="1272">40000000</cx:pt>
          <cx:pt idx="1273">40000000</cx:pt>
          <cx:pt idx="1274">40000000</cx:pt>
          <cx:pt idx="1275"/>
          <cx:pt idx="1276">36000000</cx:pt>
          <cx:pt idx="1277">24000000</cx:pt>
          <cx:pt idx="1278">33000000</cx:pt>
          <cx:pt idx="1279">40000000</cx:pt>
          <cx:pt idx="1280">40000000</cx:pt>
          <cx:pt idx="1281">40000000</cx:pt>
          <cx:pt idx="1282">26000000</cx:pt>
          <cx:pt idx="1283">40000000</cx:pt>
          <cx:pt idx="1284">40000000</cx:pt>
          <cx:pt idx="1285">40000000</cx:pt>
          <cx:pt idx="1286">40000000</cx:pt>
          <cx:pt idx="1287">20000000</cx:pt>
          <cx:pt idx="1288">20000000</cx:pt>
          <cx:pt idx="1289">25000000</cx:pt>
          <cx:pt idx="1290">30000000</cx:pt>
          <cx:pt idx="1291">40000000</cx:pt>
          <cx:pt idx="1292">25000000</cx:pt>
          <cx:pt idx="1293">39200000</cx:pt>
          <cx:pt idx="1294">25000000</cx:pt>
          <cx:pt idx="1295"/>
          <cx:pt idx="1296">23000000</cx:pt>
          <cx:pt idx="1297">18026148</cx:pt>
          <cx:pt idx="1298">39000000</cx:pt>
          <cx:pt idx="1299"/>
          <cx:pt idx="1300">38000000</cx:pt>
          <cx:pt idx="1301">39000000</cx:pt>
          <cx:pt idx="1302">40000000</cx:pt>
          <cx:pt idx="1303">39000000</cx:pt>
          <cx:pt idx="1304">39000000</cx:pt>
          <cx:pt idx="1305">40000000</cx:pt>
          <cx:pt idx="1306">553632000</cx:pt>
          <cx:pt idx="1307">38000000</cx:pt>
          <cx:pt idx="1308">38000000</cx:pt>
          <cx:pt idx="1309">39000000</cx:pt>
          <cx:pt idx="1310">38000000</cx:pt>
          <cx:pt idx="1311">35000000</cx:pt>
          <cx:pt idx="1312">38600000</cx:pt>
          <cx:pt idx="1313">38000000</cx:pt>
          <cx:pt idx="1314">40000000</cx:pt>
          <cx:pt idx="1315">38000000</cx:pt>
          <cx:pt idx="1316">38000000</cx:pt>
          <cx:pt idx="1317">35000000</cx:pt>
          <cx:pt idx="1318">30000000</cx:pt>
          <cx:pt idx="1319">38000000</cx:pt>
          <cx:pt idx="1320">38000000</cx:pt>
          <cx:pt idx="1321">38000000</cx:pt>
          <cx:pt idx="1322">38000000</cx:pt>
          <cx:pt idx="1323">57000000</cx:pt>
          <cx:pt idx="1324">10000000</cx:pt>
          <cx:pt idx="1325">38000000</cx:pt>
          <cx:pt idx="1326">15000000</cx:pt>
          <cx:pt idx="1327">38000000</cx:pt>
          <cx:pt idx="1328">37000000</cx:pt>
          <cx:pt idx="1329">38000000</cx:pt>
          <cx:pt idx="1330">55000000</cx:pt>
          <cx:pt idx="1331">32000000</cx:pt>
          <cx:pt idx="1332">38000000</cx:pt>
          <cx:pt idx="1333">40000000</cx:pt>
          <cx:pt idx="1334">38000000</cx:pt>
          <cx:pt idx="1335">35000000</cx:pt>
          <cx:pt idx="1336">37000000</cx:pt>
          <cx:pt idx="1337">40000000</cx:pt>
          <cx:pt idx="1338">37000000</cx:pt>
          <cx:pt idx="1339">37000000</cx:pt>
          <cx:pt idx="1340">38000000</cx:pt>
          <cx:pt idx="1341">37000000</cx:pt>
          <cx:pt idx="1342">37000000</cx:pt>
          <cx:pt idx="1343">38000000</cx:pt>
          <cx:pt idx="1344">37000000</cx:pt>
          <cx:pt idx="1345">37000000</cx:pt>
          <cx:pt idx="1346">36000000</cx:pt>
          <cx:pt idx="1347">65000000</cx:pt>
          <cx:pt idx="1348">37000000</cx:pt>
          <cx:pt idx="1349">29500000</cx:pt>
          <cx:pt idx="1350">36000000</cx:pt>
          <cx:pt idx="1351">36000000</cx:pt>
          <cx:pt idx="1352">36000000</cx:pt>
          <cx:pt idx="1353">36000000</cx:pt>
          <cx:pt idx="1354">34000000</cx:pt>
          <cx:pt idx="1355">36000000</cx:pt>
          <cx:pt idx="1356">37000000</cx:pt>
          <cx:pt idx="1357">36000000</cx:pt>
          <cx:pt idx="1358">36000000</cx:pt>
          <cx:pt idx="1359">37000000</cx:pt>
          <cx:pt idx="1360">36000000</cx:pt>
          <cx:pt idx="1361">36000000</cx:pt>
          <cx:pt idx="1362">37000000</cx:pt>
          <cx:pt idx="1363">35200000</cx:pt>
          <cx:pt idx="1364">35000000</cx:pt>
          <cx:pt idx="1365">36000000</cx:pt>
          <cx:pt idx="1366">33000000</cx:pt>
          <cx:pt idx="1367">35000000</cx:pt>
          <cx:pt idx="1368">36000000</cx:pt>
          <cx:pt idx="1369">35000000</cx:pt>
          <cx:pt idx="1370">29000000</cx:pt>
          <cx:pt idx="1371">35000000</cx:pt>
          <cx:pt idx="1372">35000000</cx:pt>
          <cx:pt idx="1373">38000000</cx:pt>
          <cx:pt idx="1374">35000000</cx:pt>
          <cx:pt idx="1375">35000000</cx:pt>
          <cx:pt idx="1376">35000000</cx:pt>
          <cx:pt idx="1377">35000000</cx:pt>
          <cx:pt idx="1378">35000000</cx:pt>
          <cx:pt idx="1379">35000000</cx:pt>
          <cx:pt idx="1380">35000000</cx:pt>
          <cx:pt idx="1381">27000000</cx:pt>
          <cx:pt idx="1382">35000000</cx:pt>
          <cx:pt idx="1383">35000000</cx:pt>
          <cx:pt idx="1384">35000000</cx:pt>
          <cx:pt idx="1385">35000000</cx:pt>
          <cx:pt idx="1386">1800000</cx:pt>
          <cx:pt idx="1387">33000000</cx:pt>
          <cx:pt idx="1388">35000000</cx:pt>
          <cx:pt idx="1389">35000000</cx:pt>
          <cx:pt idx="1390">34000000</cx:pt>
          <cx:pt idx="1391">35000000</cx:pt>
          <cx:pt idx="1392">35000000</cx:pt>
          <cx:pt idx="1393">35000000</cx:pt>
          <cx:pt idx="1394">35000000</cx:pt>
          <cx:pt idx="1395">33000000</cx:pt>
          <cx:pt idx="1396">35000000</cx:pt>
          <cx:pt idx="1397">35000000</cx:pt>
          <cx:pt idx="1398">35000000</cx:pt>
          <cx:pt idx="1399">35000000</cx:pt>
          <cx:pt idx="1400">33000000</cx:pt>
          <cx:pt idx="1401">30000000</cx:pt>
          <cx:pt idx="1402">35000000</cx:pt>
          <cx:pt idx="1403">33000000</cx:pt>
          <cx:pt idx="1404">10700000</cx:pt>
          <cx:pt idx="1405">35000000</cx:pt>
          <cx:pt idx="1406">35000000</cx:pt>
          <cx:pt idx="1407">40000000</cx:pt>
          <cx:pt idx="1408">35000000</cx:pt>
          <cx:pt idx="1409">35000000</cx:pt>
          <cx:pt idx="1410">50000000</cx:pt>
          <cx:pt idx="1411">35000000</cx:pt>
          <cx:pt idx="1412">35000000</cx:pt>
          <cx:pt idx="1413">35000000</cx:pt>
          <cx:pt idx="1414">30000000</cx:pt>
          <cx:pt idx="1415">30000000</cx:pt>
          <cx:pt idx="1416">27000000</cx:pt>
          <cx:pt idx="1417">35000000</cx:pt>
          <cx:pt idx="1418">35000000</cx:pt>
          <cx:pt idx="1419">35000000</cx:pt>
          <cx:pt idx="1420">35000000</cx:pt>
          <cx:pt idx="1421">35000000</cx:pt>
          <cx:pt idx="1422">35000000</cx:pt>
          <cx:pt idx="1423">20000000</cx:pt>
          <cx:pt idx="1424">35000000</cx:pt>
          <cx:pt idx="1425">35000000</cx:pt>
          <cx:pt idx="1426">30000000</cx:pt>
          <cx:pt idx="1427">19000000</cx:pt>
          <cx:pt idx="1428">35000000</cx:pt>
          <cx:pt idx="1429">35000000</cx:pt>
          <cx:pt idx="1430">30000000</cx:pt>
          <cx:pt idx="1431">35000000</cx:pt>
          <cx:pt idx="1432">35000000</cx:pt>
          <cx:pt idx="1433">35000000</cx:pt>
          <cx:pt idx="1434">35000000</cx:pt>
          <cx:pt idx="1435">55000000</cx:pt>
          <cx:pt idx="1436">35000000</cx:pt>
          <cx:pt idx="1437">35000000</cx:pt>
          <cx:pt idx="1438">35000000</cx:pt>
          <cx:pt idx="1439">35000000</cx:pt>
          <cx:pt idx="1440">35000000</cx:pt>
          <cx:pt idx="1441">35000000</cx:pt>
          <cx:pt idx="1442">35000000</cx:pt>
          <cx:pt idx="1443">31000000</cx:pt>
          <cx:pt idx="1444">35000000</cx:pt>
          <cx:pt idx="1445">30000000</cx:pt>
          <cx:pt idx="1446">27000000</cx:pt>
          <cx:pt idx="1447">35000000</cx:pt>
          <cx:pt idx="1448">35000000</cx:pt>
          <cx:pt idx="1449">35000000</cx:pt>
          <cx:pt idx="1450">35000000</cx:pt>
          <cx:pt idx="1451">35000000</cx:pt>
          <cx:pt idx="1452">35000000</cx:pt>
          <cx:pt idx="1453">35000000</cx:pt>
          <cx:pt idx="1454">32000000</cx:pt>
          <cx:pt idx="1455">35000000</cx:pt>
          <cx:pt idx="1456">35000000</cx:pt>
          <cx:pt idx="1457">38000000</cx:pt>
          <cx:pt idx="1458">35000000</cx:pt>
          <cx:pt idx="1459">35000000</cx:pt>
          <cx:pt idx="1460">35000000</cx:pt>
          <cx:pt idx="1461">35000000</cx:pt>
          <cx:pt idx="1462">35000000</cx:pt>
          <cx:pt idx="1463">35000000</cx:pt>
          <cx:pt idx="1464">35000000</cx:pt>
          <cx:pt idx="1465">35000000</cx:pt>
          <cx:pt idx="1466">35000000</cx:pt>
          <cx:pt idx="1467">35000000</cx:pt>
          <cx:pt idx="1468"/>
          <cx:pt idx="1469">35000000</cx:pt>
          <cx:pt idx="1470"/>
          <cx:pt idx="1471">32000000</cx:pt>
          <cx:pt idx="1472">23000000</cx:pt>
          <cx:pt idx="1473">34000000</cx:pt>
          <cx:pt idx="1474">35000000</cx:pt>
          <cx:pt idx="1475">30000000</cx:pt>
          <cx:pt idx="1476">35000000</cx:pt>
          <cx:pt idx="1477">34000000</cx:pt>
          <cx:pt idx="1478">35000000</cx:pt>
          <cx:pt idx="1479">34000000</cx:pt>
          <cx:pt idx="1480">34000000</cx:pt>
          <cx:pt idx="1481">34000000</cx:pt>
          <cx:pt idx="1482">34000000</cx:pt>
          <cx:pt idx="1483">35000000</cx:pt>
          <cx:pt idx="1484">35000000</cx:pt>
          <cx:pt idx="1485">35000000</cx:pt>
          <cx:pt idx="1486">40000000</cx:pt>
          <cx:pt idx="1487">33000000</cx:pt>
          <cx:pt idx="1488">30000000</cx:pt>
          <cx:pt idx="1489">34000000</cx:pt>
          <cx:pt idx="1490">30000000</cx:pt>
          <cx:pt idx="1491">33000000</cx:pt>
          <cx:pt idx="1492">33000000</cx:pt>
          <cx:pt idx="1493">33000000</cx:pt>
          <cx:pt idx="1494">33000000</cx:pt>
          <cx:pt idx="1495">10000000</cx:pt>
          <cx:pt idx="1496">30000000</cx:pt>
          <cx:pt idx="1497">38000000</cx:pt>
          <cx:pt idx="1498">32500000</cx:pt>
          <cx:pt idx="1499">30000000</cx:pt>
          <cx:pt idx="1500">32000000</cx:pt>
          <cx:pt idx="1501"/>
          <cx:pt idx="1502">33000000</cx:pt>
          <cx:pt idx="1503">32000000</cx:pt>
          <cx:pt idx="1504">35000000</cx:pt>
          <cx:pt idx="1505">32000000</cx:pt>
          <cx:pt idx="1506">32000000</cx:pt>
          <cx:pt idx="1507">32500000</cx:pt>
          <cx:pt idx="1508">32000000</cx:pt>
          <cx:pt idx="1509">29000000</cx:pt>
          <cx:pt idx="1510">32000000</cx:pt>
          <cx:pt idx="1511">20000000</cx:pt>
          <cx:pt idx="1512">35000000</cx:pt>
          <cx:pt idx="1513">32000000</cx:pt>
          <cx:pt idx="1514">32000000</cx:pt>
          <cx:pt idx="1515">32000000</cx:pt>
          <cx:pt idx="1516">32000000</cx:pt>
          <cx:pt idx="1517">33000000</cx:pt>
          <cx:pt idx="1518">35000000</cx:pt>
          <cx:pt idx="1519">32000000</cx:pt>
          <cx:pt idx="1520">32000000</cx:pt>
          <cx:pt idx="1521">32000000</cx:pt>
          <cx:pt idx="1522">32000000</cx:pt>
          <cx:pt idx="1523">28000000</cx:pt>
          <cx:pt idx="1524">55000000</cx:pt>
          <cx:pt idx="1525">32000000</cx:pt>
          <cx:pt idx="1526">35000000</cx:pt>
          <cx:pt idx="1527">30000000</cx:pt>
          <cx:pt idx="1528">30000000</cx:pt>
          <cx:pt idx="1529">32000000</cx:pt>
          <cx:pt idx="1530">32000000</cx:pt>
          <cx:pt idx="1531">32000000</cx:pt>
          <cx:pt idx="1532">32000000</cx:pt>
          <cx:pt idx="1533">31500000</cx:pt>
          <cx:pt idx="1534">32000000</cx:pt>
          <cx:pt idx="1535">6500000</cx:pt>
          <cx:pt idx="1536">31500000</cx:pt>
          <cx:pt idx="1537">31000000</cx:pt>
          <cx:pt idx="1538">31000000</cx:pt>
          <cx:pt idx="1539">34000000</cx:pt>
          <cx:pt idx="1540">25000000</cx:pt>
          <cx:pt idx="1541">31000000</cx:pt>
          <cx:pt idx="1542">31000000</cx:pt>
          <cx:pt idx="1543">31000000</cx:pt>
          <cx:pt idx="1544">144000000</cx:pt>
          <cx:pt idx="1545">31000000</cx:pt>
          <cx:pt idx="1546">30250000</cx:pt>
          <cx:pt idx="1547">45000000</cx:pt>
          <cx:pt idx="1548">34200000</cx:pt>
          <cx:pt idx="1549">30000000</cx:pt>
          <cx:pt idx="1550">30000000</cx:pt>
          <cx:pt idx="1551">25000000</cx:pt>
          <cx:pt idx="1552">30000000</cx:pt>
          <cx:pt idx="1553">31000000</cx:pt>
          <cx:pt idx="1554">30000000</cx:pt>
          <cx:pt idx="1555">30000000</cx:pt>
          <cx:pt idx="1556">30000000</cx:pt>
          <cx:pt idx="1557">20000000</cx:pt>
          <cx:pt idx="1558">38000000</cx:pt>
          <cx:pt idx="1559">30000000</cx:pt>
          <cx:pt idx="1560">37000000</cx:pt>
          <cx:pt idx="1561">26000000</cx:pt>
          <cx:pt idx="1562">33000000</cx:pt>
          <cx:pt idx="1563">30000000</cx:pt>
          <cx:pt idx="1564">30000000</cx:pt>
          <cx:pt idx="1565">25000000</cx:pt>
          <cx:pt idx="1566">30000000</cx:pt>
          <cx:pt idx="1567">30000000</cx:pt>
          <cx:pt idx="1568">29000000</cx:pt>
          <cx:pt idx="1569">30000000</cx:pt>
          <cx:pt idx="1570">30000000</cx:pt>
          <cx:pt idx="1571">30000000</cx:pt>
          <cx:pt idx="1572">30000000</cx:pt>
          <cx:pt idx="1573">30000000</cx:pt>
          <cx:pt idx="1574">25000000</cx:pt>
          <cx:pt idx="1575">30000000</cx:pt>
          <cx:pt idx="1576">35000000</cx:pt>
          <cx:pt idx="1577">30000000</cx:pt>
          <cx:pt idx="1578">30000000</cx:pt>
          <cx:pt idx="1579">30000000</cx:pt>
          <cx:pt idx="1580">30000000</cx:pt>
          <cx:pt idx="1581">30000000</cx:pt>
          <cx:pt idx="1582">45000000</cx:pt>
          <cx:pt idx="1583">30000000</cx:pt>
          <cx:pt idx="1584">30000000</cx:pt>
          <cx:pt idx="1585">30000000</cx:pt>
          <cx:pt idx="1586">19000000</cx:pt>
          <cx:pt idx="1587">37000000</cx:pt>
          <cx:pt idx="1588">17000000</cx:pt>
          <cx:pt idx="1589">42000000</cx:pt>
          <cx:pt idx="1590">30000000</cx:pt>
          <cx:pt idx="1591">55000000</cx:pt>
          <cx:pt idx="1592">27800000</cx:pt>
          <cx:pt idx="1593">30000000</cx:pt>
          <cx:pt idx="1594">30000000</cx:pt>
          <cx:pt idx="1595">30000000</cx:pt>
          <cx:pt idx="1596">30000000</cx:pt>
          <cx:pt idx="1597">30000000</cx:pt>
          <cx:pt idx="1598"/>
          <cx:pt idx="1599">30000000</cx:pt>
          <cx:pt idx="1600">30000000</cx:pt>
          <cx:pt idx="1601">30000000</cx:pt>
          <cx:pt idx="1602"/>
          <cx:pt idx="1603">40000000</cx:pt>
          <cx:pt idx="1604"/>
          <cx:pt idx="1605">30000000</cx:pt>
          <cx:pt idx="1606">30000000</cx:pt>
          <cx:pt idx="1607">30000000</cx:pt>
          <cx:pt idx="1608">25000000</cx:pt>
          <cx:pt idx="1609">30000000</cx:pt>
          <cx:pt idx="1610">30000000</cx:pt>
          <cx:pt idx="1611">30000000</cx:pt>
          <cx:pt idx="1612">38000000</cx:pt>
          <cx:pt idx="1613">32000000</cx:pt>
          <cx:pt idx="1614">30000000</cx:pt>
          <cx:pt idx="1615">30000000</cx:pt>
          <cx:pt idx="1616">30000000</cx:pt>
          <cx:pt idx="1617">27000000</cx:pt>
          <cx:pt idx="1618">25000000</cx:pt>
          <cx:pt idx="1619">30000000</cx:pt>
          <cx:pt idx="1620">30000000</cx:pt>
          <cx:pt idx="1621">30000000</cx:pt>
          <cx:pt idx="1622">30000000</cx:pt>
          <cx:pt idx="1623">30000000</cx:pt>
          <cx:pt idx="1624">30000000</cx:pt>
          <cx:pt idx="1625">45000000</cx:pt>
          <cx:pt idx="1626">30000000</cx:pt>
          <cx:pt idx="1627">30000000</cx:pt>
          <cx:pt idx="1628"/>
          <cx:pt idx="1629">30000000</cx:pt>
          <cx:pt idx="1630">19000000</cx:pt>
          <cx:pt idx="1631">30000000</cx:pt>
          <cx:pt idx="1632">30000000</cx:pt>
          <cx:pt idx="1633">30000000</cx:pt>
          <cx:pt idx="1634">30000000</cx:pt>
          <cx:pt idx="1635">30000000</cx:pt>
          <cx:pt idx="1636">30000000</cx:pt>
          <cx:pt idx="1637">30000000</cx:pt>
          <cx:pt idx="1638">35000000</cx:pt>
          <cx:pt idx="1639">30000000</cx:pt>
          <cx:pt idx="1640">30000000</cx:pt>
          <cx:pt idx="1641">35000000</cx:pt>
          <cx:pt idx="1642">30000000</cx:pt>
          <cx:pt idx="1643">20000000</cx:pt>
          <cx:pt idx="1644">30000000</cx:pt>
          <cx:pt idx="1645">25000000</cx:pt>
          <cx:pt idx="1646">30000000</cx:pt>
          <cx:pt idx="1647">30000000</cx:pt>
          <cx:pt idx="1648">30000000</cx:pt>
          <cx:pt idx="1649">35000000</cx:pt>
          <cx:pt idx="1650">40000000</cx:pt>
          <cx:pt idx="1651">26000000</cx:pt>
          <cx:pt idx="1652">35000000</cx:pt>
          <cx:pt idx="1653">30000000</cx:pt>
          <cx:pt idx="1654">30000000</cx:pt>
          <cx:pt idx="1655">30000000</cx:pt>
          <cx:pt idx="1656">30000000</cx:pt>
          <cx:pt idx="1657">30000000</cx:pt>
          <cx:pt idx="1658">30000000</cx:pt>
          <cx:pt idx="1659">30000000</cx:pt>
          <cx:pt idx="1660">30000000</cx:pt>
          <cx:pt idx="1661">45000000</cx:pt>
          <cx:pt idx="1662">45000000</cx:pt>
          <cx:pt idx="1663">25000000</cx:pt>
          <cx:pt idx="1664">23000000</cx:pt>
          <cx:pt idx="1665">30000000</cx:pt>
          <cx:pt idx="1666">30000000</cx:pt>
          <cx:pt idx="1667">40000000</cx:pt>
          <cx:pt idx="1668"/>
          <cx:pt idx="1669">30000000</cx:pt>
          <cx:pt idx="1670">30000000</cx:pt>
          <cx:pt idx="1671">18000000</cx:pt>
          <cx:pt idx="1672">30000000</cx:pt>
          <cx:pt idx="1673">30000000</cx:pt>
          <cx:pt idx="1674">18000000</cx:pt>
          <cx:pt idx="1675">25000000</cx:pt>
          <cx:pt idx="1676"/>
          <cx:pt idx="1677">30000000</cx:pt>
          <cx:pt idx="1678">60000000</cx:pt>
          <cx:pt idx="1679">21000000</cx:pt>
          <cx:pt idx="1680">30000000</cx:pt>
          <cx:pt idx="1681">18000000</cx:pt>
          <cx:pt idx="1682">30000000</cx:pt>
          <cx:pt idx="1683">30000000</cx:pt>
          <cx:pt idx="1684">30000000</cx:pt>
          <cx:pt idx="1685">24000000</cx:pt>
          <cx:pt idx="1686">30000000</cx:pt>
          <cx:pt idx="1687">30000000</cx:pt>
          <cx:pt idx="1688">30000000</cx:pt>
          <cx:pt idx="1689">19000000</cx:pt>
          <cx:pt idx="1690">29000000</cx:pt>
          <cx:pt idx="1691">28000000</cx:pt>
          <cx:pt idx="1692">30000000</cx:pt>
          <cx:pt idx="1693">29000000</cx:pt>
          <cx:pt idx="1694">35000000</cx:pt>
          <cx:pt idx="1695">29000000</cx:pt>
          <cx:pt idx="1696">29000000</cx:pt>
          <cx:pt idx="1697">29000000</cx:pt>
          <cx:pt idx="1698">29000000</cx:pt>
          <cx:pt idx="1699">28000000</cx:pt>
          <cx:pt idx="1700">12000000</cx:pt>
          <cx:pt idx="1701">29000000</cx:pt>
          <cx:pt idx="1702">28000000</cx:pt>
          <cx:pt idx="1703">28000000</cx:pt>
          <cx:pt idx="1704">28000000</cx:pt>
          <cx:pt idx="1705">24000000</cx:pt>
          <cx:pt idx="1706">60000000</cx:pt>
          <cx:pt idx="1707">29000000</cx:pt>
          <cx:pt idx="1708">29000000</cx:pt>
          <cx:pt idx="1709">28000000</cx:pt>
          <cx:pt idx="1710">28000000</cx:pt>
          <cx:pt idx="1711">28000000</cx:pt>
          <cx:pt idx="1712">30000000</cx:pt>
          <cx:pt idx="1713">28000000</cx:pt>
          <cx:pt idx="1714">26000000</cx:pt>
          <cx:pt idx="1715">35000000</cx:pt>
          <cx:pt idx="1716">30000000</cx:pt>
          <cx:pt idx="1717">21000000</cx:pt>
          <cx:pt idx="1718">30000000</cx:pt>
          <cx:pt idx="1719">28000000</cx:pt>
          <cx:pt idx="1720">28000000</cx:pt>
          <cx:pt idx="1721">28000000</cx:pt>
          <cx:pt idx="1722">27000000</cx:pt>
          <cx:pt idx="1723">28000000</cx:pt>
          <cx:pt idx="1724">28000000</cx:pt>
          <cx:pt idx="1725">28000000</cx:pt>
          <cx:pt idx="1726">28000000</cx:pt>
          <cx:pt idx="1727">30000000</cx:pt>
          <cx:pt idx="1728">28000000</cx:pt>
          <cx:pt idx="1729">28000000</cx:pt>
          <cx:pt idx="1730">28000000</cx:pt>
          <cx:pt idx="1731">28000000</cx:pt>
          <cx:pt idx="1732">28000000</cx:pt>
          <cx:pt idx="1733">28000000</cx:pt>
          <cx:pt idx="1734">28000000</cx:pt>
          <cx:pt idx="1735">21000000</cx:pt>
          <cx:pt idx="1736">28000000</cx:pt>
          <cx:pt idx="1737">160000000</cx:pt>
          <cx:pt idx="1738">28000000</cx:pt>
          <cx:pt idx="1739">28000000</cx:pt>
          <cx:pt idx="1740">28000000</cx:pt>
          <cx:pt idx="1741">28000000</cx:pt>
          <cx:pt idx="1742">28000000</cx:pt>
          <cx:pt idx="1743">28000000</cx:pt>
          <cx:pt idx="1744">28000000</cx:pt>
          <cx:pt idx="1745">28000000</cx:pt>
          <cx:pt idx="1746">27000000</cx:pt>
          <cx:pt idx="1747">28000000</cx:pt>
          <cx:pt idx="1748">24000000</cx:pt>
          <cx:pt idx="1749">28000000</cx:pt>
          <cx:pt idx="1750">27500000</cx:pt>
          <cx:pt idx="1751">30000000</cx:pt>
          <cx:pt idx="1752">30000000</cx:pt>
          <cx:pt idx="1753">35000000</cx:pt>
          <cx:pt idx="1754">16000000</cx:pt>
          <cx:pt idx="1755">15000000</cx:pt>
          <cx:pt idx="1756">27500000</cx:pt>
          <cx:pt idx="1757">30000000</cx:pt>
          <cx:pt idx="1758">27000000</cx:pt>
          <cx:pt idx="1759">175000000</cx:pt>
          <cx:pt idx="1760">27000000</cx:pt>
          <cx:pt idx="1761">27000000</cx:pt>
          <cx:pt idx="1762"/>
          <cx:pt idx="1763">25000000</cx:pt>
          <cx:pt idx="1764">30000000</cx:pt>
          <cx:pt idx="1765">27000000</cx:pt>
          <cx:pt idx="1766">27000000</cx:pt>
          <cx:pt idx="1767">27000000</cx:pt>
          <cx:pt idx="1768">30000000</cx:pt>
          <cx:pt idx="1769">27000000</cx:pt>
          <cx:pt idx="1770">27000000</cx:pt>
          <cx:pt idx="1771">13500000</cx:pt>
          <cx:pt idx="1772">25000000</cx:pt>
          <cx:pt idx="1773">27000000</cx:pt>
          <cx:pt idx="1774">27000000</cx:pt>
          <cx:pt idx="1775">27000000</cx:pt>
          <cx:pt idx="1776">27000000</cx:pt>
          <cx:pt idx="1777">27000000</cx:pt>
          <cx:pt idx="1778">27000000</cx:pt>
          <cx:pt idx="1779">28000000</cx:pt>
          <cx:pt idx="1780">15000000</cx:pt>
          <cx:pt idx="1781">27000000</cx:pt>
          <cx:pt idx="1782">25000000</cx:pt>
          <cx:pt idx="1783">23000000</cx:pt>
          <cx:pt idx="1784">27000000</cx:pt>
          <cx:pt idx="1785">26000000</cx:pt>
          <cx:pt idx="1786">26000000</cx:pt>
          <cx:pt idx="1787">26000000</cx:pt>
          <cx:pt idx="1788">25000000</cx:pt>
          <cx:pt idx="1789">28000000</cx:pt>
          <cx:pt idx="1790">26000000</cx:pt>
          <cx:pt idx="1791">27000000</cx:pt>
          <cx:pt idx="1792">26000000</cx:pt>
          <cx:pt idx="1793">22000000</cx:pt>
          <cx:pt idx="1794">26000000</cx:pt>
          <cx:pt idx="1795">26000000</cx:pt>
          <cx:pt idx="1796">26000000</cx:pt>
          <cx:pt idx="1797">26000000</cx:pt>
          <cx:pt idx="1798">26000000</cx:pt>
          <cx:pt idx="1799">26000000</cx:pt>
          <cx:pt idx="1800">26000000</cx:pt>
          <cx:pt idx="1801">26000000</cx:pt>
          <cx:pt idx="1802">26000000</cx:pt>
          <cx:pt idx="1803">26000000</cx:pt>
          <cx:pt idx="1804">26000000</cx:pt>
          <cx:pt idx="1805">26000000</cx:pt>
          <cx:pt idx="1806">56000000</cx:pt>
          <cx:pt idx="1807">42000000</cx:pt>
          <cx:pt idx="1808">26000000</cx:pt>
          <cx:pt idx="1809">26000000</cx:pt>
          <cx:pt idx="1810">26000000</cx:pt>
          <cx:pt idx="1811">22000000</cx:pt>
          <cx:pt idx="1812">26000000</cx:pt>
          <cx:pt idx="1813">26000000</cx:pt>
          <cx:pt idx="1814">26000000</cx:pt>
          <cx:pt idx="1815">25530000</cx:pt>
          <cx:pt idx="1816">26000000</cx:pt>
          <cx:pt idx="1817">15000000</cx:pt>
          <cx:pt idx="1818">30000000</cx:pt>
          <cx:pt idx="1819">25000000</cx:pt>
          <cx:pt idx="1820">25000000</cx:pt>
          <cx:pt idx="1821">33000000</cx:pt>
          <cx:pt idx="1822">25100000</cx:pt>
          <cx:pt idx="1823">25000000</cx:pt>
          <cx:pt idx="1824">26000000</cx:pt>
          <cx:pt idx="1825">25000000</cx:pt>
          <cx:pt idx="1826">22000000</cx:pt>
          <cx:pt idx="1827">25000000</cx:pt>
          <cx:pt idx="1828">28000000</cx:pt>
          <cx:pt idx="1829">80000000</cx:pt>
          <cx:pt idx="1830">26000000</cx:pt>
          <cx:pt idx="1831">30000000</cx:pt>
          <cx:pt idx="1832">30000000</cx:pt>
          <cx:pt idx="1833">25000000</cx:pt>
          <cx:pt idx="1834">25000000</cx:pt>
          <cx:pt idx="1835">25000000</cx:pt>
          <cx:pt idx="1836">25000000</cx:pt>
          <cx:pt idx="1837">25000000</cx:pt>
          <cx:pt idx="1838">26000000</cx:pt>
          <cx:pt idx="1839">25000000</cx:pt>
          <cx:pt idx="1840">45000000</cx:pt>
          <cx:pt idx="1841">25000000</cx:pt>
          <cx:pt idx="1842">25000000</cx:pt>
          <cx:pt idx="1843">25000000</cx:pt>
          <cx:pt idx="1844">25000000</cx:pt>
          <cx:pt idx="1845">2800000</cx:pt>
          <cx:pt idx="1846">25000000</cx:pt>
          <cx:pt idx="1847">25000000</cx:pt>
          <cx:pt idx="1848">17000000</cx:pt>
          <cx:pt idx="1849">25000000</cx:pt>
          <cx:pt idx="1850">25000000</cx:pt>
          <cx:pt idx="1851">25000000</cx:pt>
          <cx:pt idx="1852">30000000</cx:pt>
          <cx:pt idx="1853">26000000</cx:pt>
          <cx:pt idx="1854">25000000</cx:pt>
          <cx:pt idx="1855">26000000</cx:pt>
          <cx:pt idx="1856">25000000</cx:pt>
          <cx:pt idx="1857">25000000</cx:pt>
          <cx:pt idx="1858">25000000</cx:pt>
          <cx:pt idx="1859">23000000</cx:pt>
          <cx:pt idx="1860">25000000</cx:pt>
          <cx:pt idx="1861">25000000</cx:pt>
          <cx:pt idx="1862">25000000</cx:pt>
          <cx:pt idx="1863">25000000</cx:pt>
          <cx:pt idx="1864">25000000</cx:pt>
          <cx:pt idx="1865">25000000</cx:pt>
          <cx:pt idx="1866">25000000</cx:pt>
          <cx:pt idx="1867">25000000</cx:pt>
          <cx:pt idx="1868">25000000</cx:pt>
          <cx:pt idx="1869"/>
          <cx:pt idx="1870">25000000</cx:pt>
          <cx:pt idx="1871">25000000</cx:pt>
          <cx:pt idx="1872">20000000</cx:pt>
          <cx:pt idx="1873">17000000</cx:pt>
          <cx:pt idx="1874">25000000</cx:pt>
          <cx:pt idx="1875">30000000</cx:pt>
          <cx:pt idx="1876">25000000</cx:pt>
          <cx:pt idx="1877">20000000</cx:pt>
          <cx:pt idx="1878">25000000</cx:pt>
          <cx:pt idx="1879">25000000</cx:pt>
          <cx:pt idx="1880">25500000</cx:pt>
          <cx:pt idx="1881">30000000</cx:pt>
          <cx:pt idx="1882">25000000</cx:pt>
          <cx:pt idx="1883">25000000</cx:pt>
          <cx:pt idx="1884">25000000</cx:pt>
          <cx:pt idx="1885">25000000</cx:pt>
          <cx:pt idx="1886"/>
          <cx:pt idx="1887">25000000</cx:pt>
          <cx:pt idx="1888">25000000</cx:pt>
          <cx:pt idx="1889">21150000</cx:pt>
          <cx:pt idx="1890">27000000</cx:pt>
          <cx:pt idx="1891">25000000</cx:pt>
          <cx:pt idx="1892">25000000</cx:pt>
          <cx:pt idx="1893"/>
          <cx:pt idx="1894">30000000</cx:pt>
          <cx:pt idx="1895">23000000</cx:pt>
          <cx:pt idx="1896">25000000</cx:pt>
          <cx:pt idx="1897">25000000</cx:pt>
          <cx:pt idx="1898">25000000</cx:pt>
          <cx:pt idx="1899">25000000</cx:pt>
          <cx:pt idx="1900">25000000</cx:pt>
          <cx:pt idx="1901">25000000</cx:pt>
          <cx:pt idx="1902">25000000</cx:pt>
          <cx:pt idx="1903">25000000</cx:pt>
          <cx:pt idx="1904">13000000</cx:pt>
          <cx:pt idx="1905">26000000</cx:pt>
          <cx:pt idx="1906">25000000</cx:pt>
          <cx:pt idx="1907">25000000</cx:pt>
          <cx:pt idx="1908"/>
          <cx:pt idx="1909">16000000</cx:pt>
          <cx:pt idx="1910">8000000</cx:pt>
          <cx:pt idx="1911">25000000</cx:pt>
          <cx:pt idx="1912">25000000</cx:pt>
          <cx:pt idx="1913">25000000</cx:pt>
          <cx:pt idx="1914">25000000</cx:pt>
          <cx:pt idx="1915">25000000</cx:pt>
          <cx:pt idx="1916">30000000</cx:pt>
          <cx:pt idx="1917"/>
          <cx:pt idx="1918">25000000</cx:pt>
          <cx:pt idx="1919">25000000</cx:pt>
          <cx:pt idx="1920">25000000</cx:pt>
          <cx:pt idx="1921">25000000</cx:pt>
          <cx:pt idx="1922">25000000</cx:pt>
          <cx:pt idx="1923">25000000</cx:pt>
          <cx:pt idx="1924">26000000</cx:pt>
          <cx:pt idx="1925">25000000</cx:pt>
          <cx:pt idx="1926">17000000</cx:pt>
          <cx:pt idx="1927">25000000</cx:pt>
          <cx:pt idx="1928">28000000</cx:pt>
          <cx:pt idx="1929">25000000</cx:pt>
          <cx:pt idx="1930">25000000</cx:pt>
          <cx:pt idx="1931">25000000</cx:pt>
          <cx:pt idx="1932">25000000</cx:pt>
          <cx:pt idx="1933">14000000</cx:pt>
          <cx:pt idx="1934">25000000</cx:pt>
          <cx:pt idx="1935">25000000</cx:pt>
          <cx:pt idx="1936">25000000</cx:pt>
          <cx:pt idx="1937">17000000</cx:pt>
          <cx:pt idx="1938">25000000</cx:pt>
          <cx:pt idx="1939">25000000</cx:pt>
          <cx:pt idx="1940">25000000</cx:pt>
          <cx:pt idx="1941">25000000</cx:pt>
          <cx:pt idx="1942">25000000</cx:pt>
          <cx:pt idx="1943">33000000</cx:pt>
          <cx:pt idx="1944">25000000</cx:pt>
          <cx:pt idx="1945">15000000</cx:pt>
          <cx:pt idx="1946">25000000</cx:pt>
          <cx:pt idx="1947">25000000</cx:pt>
          <cx:pt idx="1948">25000000</cx:pt>
          <cx:pt idx="1949">25000000</cx:pt>
          <cx:pt idx="1950"/>
          <cx:pt idx="1951">25000000</cx:pt>
          <cx:pt idx="1952">25000000</cx:pt>
          <cx:pt idx="1953">13500000</cx:pt>
          <cx:pt idx="1954">20000000</cx:pt>
          <cx:pt idx="1955">25000000</cx:pt>
          <cx:pt idx="1956">25000000</cx:pt>
          <cx:pt idx="1957">25000000</cx:pt>
          <cx:pt idx="1958">25000000</cx:pt>
          <cx:pt idx="1959">25000000</cx:pt>
          <cx:pt idx="1960">25000000</cx:pt>
          <cx:pt idx="1961">25000000</cx:pt>
          <cx:pt idx="1962">25000000</cx:pt>
          <cx:pt idx="1963">25000000</cx:pt>
          <cx:pt idx="1964">14000000</cx:pt>
          <cx:pt idx="1965">25000000</cx:pt>
          <cx:pt idx="1966">25000000</cx:pt>
          <cx:pt idx="1967">24000000</cx:pt>
          <cx:pt idx="1968">105000000</cx:pt>
          <cx:pt idx="1969">24000000</cx:pt>
          <cx:pt idx="1970">25000000</cx:pt>
          <cx:pt idx="1971">24000000</cx:pt>
          <cx:pt idx="1972">24000000</cx:pt>
          <cx:pt idx="1973">8200000</cx:pt>
          <cx:pt idx="1974">24000000</cx:pt>
          <cx:pt idx="1975">24000000</cx:pt>
          <cx:pt idx="1976">24000000</cx:pt>
          <cx:pt idx="1977">24000000</cx:pt>
          <cx:pt idx="1978">24000000</cx:pt>
          <cx:pt idx="1979">24000000</cx:pt>
          <cx:pt idx="1980">25000000</cx:pt>
          <cx:pt idx="1981">24000000</cx:pt>
          <cx:pt idx="1982">24000000</cx:pt>
          <cx:pt idx="1983">24000000</cx:pt>
          <cx:pt idx="1984">24000000</cx:pt>
          <cx:pt idx="1985">24000000</cx:pt>
          <cx:pt idx="1986">24000000</cx:pt>
          <cx:pt idx="1987">24000000</cx:pt>
          <cx:pt idx="1988">24000000</cx:pt>
          <cx:pt idx="1989">24000000</cx:pt>
          <cx:pt idx="1990">23000000</cx:pt>
          <cx:pt idx="1991">24000000</cx:pt>
          <cx:pt idx="1992">28000000</cx:pt>
          <cx:pt idx="1993">24000000</cx:pt>
          <cx:pt idx="1994">24000000</cx:pt>
          <cx:pt idx="1995">24000000</cx:pt>
          <cx:pt idx="1996">23600000</cx:pt>
          <cx:pt idx="1997">207000000</cx:pt>
          <cx:pt idx="1998">20000000</cx:pt>
          <cx:pt idx="1999">18000000</cx:pt>
          <cx:pt idx="2000">19000000</cx:pt>
          <cx:pt idx="2001">23000000</cx:pt>
          <cx:pt idx="2002">23000000</cx:pt>
          <cx:pt idx="2003">12500000</cx:pt>
          <cx:pt idx="2004">23000000</cx:pt>
          <cx:pt idx="2005">23000000</cx:pt>
          <cx:pt idx="2006">23000000</cx:pt>
          <cx:pt idx="2007">23000000</cx:pt>
          <cx:pt idx="2008">23000000</cx:pt>
          <cx:pt idx="2009">25000000</cx:pt>
          <cx:pt idx="2010">23000000</cx:pt>
          <cx:pt idx="2011">23000000</cx:pt>
          <cx:pt idx="2012">23000000</cx:pt>
          <cx:pt idx="2013">23000000</cx:pt>
          <cx:pt idx="2014">23000000</cx:pt>
          <cx:pt idx="2015">23000000</cx:pt>
          <cx:pt idx="2016">23000000</cx:pt>
          <cx:pt idx="2017">23000000</cx:pt>
          <cx:pt idx="2018">23000000</cx:pt>
          <cx:pt idx="2019"/>
          <cx:pt idx="2020">19430000</cx:pt>
          <cx:pt idx="2021">11000000</cx:pt>
          <cx:pt idx="2022">23000000</cx:pt>
          <cx:pt idx="2023">23000000</cx:pt>
          <cx:pt idx="2024">23000000</cx:pt>
          <cx:pt idx="2025">25000000</cx:pt>
          <cx:pt idx="2026">22700000</cx:pt>
          <cx:pt idx="2027">22500000</cx:pt>
          <cx:pt idx="2028">22000000</cx:pt>
          <cx:pt idx="2029">23000000</cx:pt>
          <cx:pt idx="2030">22000000</cx:pt>
          <cx:pt idx="2031">20000000</cx:pt>
          <cx:pt idx="2032">22000000</cx:pt>
          <cx:pt idx="2033">35000000</cx:pt>
          <cx:pt idx="2034">22000000</cx:pt>
          <cx:pt idx="2035">22000000</cx:pt>
          <cx:pt idx="2036">22000000</cx:pt>
          <cx:pt idx="2037">22000000</cx:pt>
          <cx:pt idx="2038">22000000</cx:pt>
          <cx:pt idx="2039">22000000</cx:pt>
          <cx:pt idx="2040">22000000</cx:pt>
          <cx:pt idx="2041">22000000</cx:pt>
          <cx:pt idx="2042">21000000</cx:pt>
          <cx:pt idx="2043">22000000</cx:pt>
          <cx:pt idx="2044">22000000</cx:pt>
          <cx:pt idx="2045">26000000</cx:pt>
          <cx:pt idx="2046">40000000</cx:pt>
          <cx:pt idx="2047"/>
          <cx:pt idx="2048">22000000</cx:pt>
          <cx:pt idx="2049">22000000</cx:pt>
          <cx:pt idx="2050">22000000</cx:pt>
          <cx:pt idx="2051">22000000</cx:pt>
          <cx:pt idx="2052">126000000</cx:pt>
          <cx:pt idx="2053">30000000</cx:pt>
          <cx:pt idx="2054">22000000</cx:pt>
          <cx:pt idx="2055">22000000</cx:pt>
          <cx:pt idx="2056">22000000</cx:pt>
          <cx:pt idx="2057">22000000</cx:pt>
          <cx:pt idx="2058">22000000</cx:pt>
          <cx:pt idx="2059">23500000</cx:pt>
          <cx:pt idx="2060">22000000</cx:pt>
          <cx:pt idx="2061">25000000</cx:pt>
          <cx:pt idx="2062">22000000</cx:pt>
          <cx:pt idx="2063">25000000</cx:pt>
          <cx:pt idx="2064"/>
          <cx:pt idx="2065">21000000</cx:pt>
          <cx:pt idx="2066">22000000</cx:pt>
          <cx:pt idx="2067">2000000</cx:pt>
          <cx:pt idx="2068">22000000</cx:pt>
          <cx:pt idx="2069">22000000</cx:pt>
          <cx:pt idx="2070">12000000</cx:pt>
          <cx:pt idx="2071">22000000</cx:pt>
          <cx:pt idx="2072">16000000</cx:pt>
          <cx:pt idx="2073">22000000</cx:pt>
          <cx:pt idx="2074">25000000</cx:pt>
          <cx:pt idx="2075">21500000</cx:pt>
          <cx:pt idx="2076">21500000</cx:pt>
          <cx:pt idx="2077">22000000</cx:pt>
          <cx:pt idx="2078">17000000</cx:pt>
          <cx:pt idx="2079">21000000</cx:pt>
          <cx:pt idx="2080">21000000</cx:pt>
          <cx:pt idx="2081">9000000</cx:pt>
          <cx:pt idx="2082">17000000</cx:pt>
          <cx:pt idx="2083">21000000</cx:pt>
          <cx:pt idx="2084">21000000</cx:pt>
          <cx:pt idx="2085">21000000</cx:pt>
          <cx:pt idx="2086"/>
          <cx:pt idx="2087">21000000</cx:pt>
          <cx:pt idx="2088">20000000</cx:pt>
          <cx:pt idx="2089">21000000</cx:pt>
          <cx:pt idx="2090">3000000</cx:pt>
          <cx:pt idx="2091">17000000</cx:pt>
          <cx:pt idx="2092">21000000</cx:pt>
          <cx:pt idx="2093">21000000</cx:pt>
          <cx:pt idx="2094">20000000</cx:pt>
          <cx:pt idx="2095">21000000</cx:pt>
          <cx:pt idx="2096">21000000</cx:pt>
          <cx:pt idx="2097">35000000</cx:pt>
          <cx:pt idx="2098">31000000</cx:pt>
          <cx:pt idx="2099">18000000</cx:pt>
          <cx:pt idx="2100">18000000</cx:pt>
          <cx:pt idx="2101">19400870</cx:pt>
          <cx:pt idx="2102">20000000</cx:pt>
          <cx:pt idx="2103">28000000</cx:pt>
          <cx:pt idx="2104">33000000</cx:pt>
          <cx:pt idx="2105">19000000</cx:pt>
          <cx:pt idx="2106">20000000</cx:pt>
          <cx:pt idx="2107">20000000</cx:pt>
          <cx:pt idx="2108">20000000</cx:pt>
          <cx:pt idx="2109">20000000</cx:pt>
          <cx:pt idx="2110">20000000</cx:pt>
          <cx:pt idx="2111">32000000</cx:pt>
          <cx:pt idx="2112">20000000</cx:pt>
          <cx:pt idx="2113">20000000</cx:pt>
          <cx:pt idx="2114">35000000</cx:pt>
          <cx:pt idx="2115">18000000</cx:pt>
          <cx:pt idx="2116">30000000</cx:pt>
          <cx:pt idx="2117">37000000</cx:pt>
          <cx:pt idx="2118">20000000</cx:pt>
          <cx:pt idx="2119">20000000</cx:pt>
          <cx:pt idx="2120">20000000</cx:pt>
          <cx:pt idx="2121">20000000</cx:pt>
          <cx:pt idx="2122">20000000</cx:pt>
          <cx:pt idx="2123">20000000</cx:pt>
          <cx:pt idx="2124">20000000</cx:pt>
          <cx:pt idx="2125">20000000</cx:pt>
          <cx:pt idx="2126">20000000</cx:pt>
          <cx:pt idx="2127">1800000</cx:pt>
          <cx:pt idx="2128">20000000</cx:pt>
          <cx:pt idx="2129">20000000</cx:pt>
          <cx:pt idx="2130">20000000</cx:pt>
          <cx:pt idx="2131">20000000</cx:pt>
          <cx:pt idx="2132">20000000</cx:pt>
          <cx:pt idx="2133">20000000</cx:pt>
          <cx:pt idx="2134">20000000</cx:pt>
          <cx:pt idx="2135">30000000</cx:pt>
          <cx:pt idx="2136"/>
          <cx:pt idx="2137">20000000</cx:pt>
          <cx:pt idx="2138">20000000</cx:pt>
          <cx:pt idx="2139">20000000</cx:pt>
          <cx:pt idx="2140">20000000</cx:pt>
          <cx:pt idx="2141">22000000</cx:pt>
          <cx:pt idx="2142">20000000</cx:pt>
          <cx:pt idx="2143">20000000</cx:pt>
          <cx:pt idx="2144">20000000</cx:pt>
          <cx:pt idx="2145">20000000</cx:pt>
          <cx:pt idx="2146">20000000</cx:pt>
          <cx:pt idx="2147">20000000</cx:pt>
          <cx:pt idx="2148">20000000</cx:pt>
          <cx:pt idx="2149">20000000</cx:pt>
          <cx:pt idx="2150">25000000</cx:pt>
          <cx:pt idx="2151">19800000</cx:pt>
          <cx:pt idx="2152">20000000</cx:pt>
          <cx:pt idx="2153">30000000</cx:pt>
          <cx:pt idx="2154">11000000</cx:pt>
          <cx:pt idx="2155">20000000</cx:pt>
          <cx:pt idx="2156">20000000</cx:pt>
          <cx:pt idx="2157">20000000</cx:pt>
          <cx:pt idx="2158">20000000</cx:pt>
          <cx:pt idx="2159">20000000</cx:pt>
          <cx:pt idx="2160">35000000</cx:pt>
          <cx:pt idx="2161">19000000</cx:pt>
          <cx:pt idx="2162">20000000</cx:pt>
          <cx:pt idx="2163"/>
          <cx:pt idx="2164">20000000</cx:pt>
          <cx:pt idx="2165">20000000</cx:pt>
          <cx:pt idx="2166">27000000</cx:pt>
          <cx:pt idx="2167">20000000</cx:pt>
          <cx:pt idx="2168">20000000</cx:pt>
          <cx:pt idx="2169">20000000</cx:pt>
          <cx:pt idx="2170">20000000</cx:pt>
          <cx:pt idx="2171">20000000</cx:pt>
          <cx:pt idx="2172">20000000</cx:pt>
          <cx:pt idx="2173">20000000</cx:pt>
          <cx:pt idx="2174">20000000</cx:pt>
          <cx:pt idx="2175">20000000</cx:pt>
          <cx:pt idx="2176">20000000</cx:pt>
          <cx:pt idx="2177">9000000</cx:pt>
          <cx:pt idx="2178">20000000</cx:pt>
          <cx:pt idx="2179">20000000</cx:pt>
          <cx:pt idx="2180">20000000</cx:pt>
          <cx:pt idx="2181"/>
          <cx:pt idx="2182">40000000</cx:pt>
          <cx:pt idx="2183">20000000</cx:pt>
          <cx:pt idx="2184">20000000</cx:pt>
          <cx:pt idx="2185"/>
          <cx:pt idx="2186">20000000</cx:pt>
          <cx:pt idx="2187">806947</cx:pt>
          <cx:pt idx="2188">40000000</cx:pt>
          <cx:pt idx="2189">20000000</cx:pt>
          <cx:pt idx="2190">20000000</cx:pt>
          <cx:pt idx="2191">20000000</cx:pt>
          <cx:pt idx="2192">20000000</cx:pt>
          <cx:pt idx="2193">30000000</cx:pt>
          <cx:pt idx="2194">20000000</cx:pt>
          <cx:pt idx="2195">15000000</cx:pt>
          <cx:pt idx="2196">20000000</cx:pt>
          <cx:pt idx="2197">20000000</cx:pt>
          <cx:pt idx="2198">19000000</cx:pt>
          <cx:pt idx="2199">20000000</cx:pt>
          <cx:pt idx="2200">20000000</cx:pt>
          <cx:pt idx="2201">20000000</cx:pt>
          <cx:pt idx="2202">35000000</cx:pt>
          <cx:pt idx="2203">20000000</cx:pt>
          <cx:pt idx="2204">20000000</cx:pt>
          <cx:pt idx="2205">20000000</cx:pt>
          <cx:pt idx="2206">37000000</cx:pt>
          <cx:pt idx="2207">20000000</cx:pt>
          <cx:pt idx="2208">20000000</cx:pt>
          <cx:pt idx="2209"/>
          <cx:pt idx="2210">20000000</cx:pt>
          <cx:pt idx="2211">19500000</cx:pt>
          <cx:pt idx="2212">25000000</cx:pt>
          <cx:pt idx="2213">27000000</cx:pt>
          <cx:pt idx="2214">20000000</cx:pt>
          <cx:pt idx="2215">20000000</cx:pt>
          <cx:pt idx="2216">20000000</cx:pt>
          <cx:pt idx="2217">40000000</cx:pt>
          <cx:pt idx="2218">20000000</cx:pt>
          <cx:pt idx="2219">20000000</cx:pt>
          <cx:pt idx="2220">20000000</cx:pt>
          <cx:pt idx="2221">30000000</cx:pt>
          <cx:pt idx="2222">22000000</cx:pt>
          <cx:pt idx="2223">20000000</cx:pt>
          <cx:pt idx="2224">20000000</cx:pt>
          <cx:pt idx="2225">22000000</cx:pt>
          <cx:pt idx="2226">20000000</cx:pt>
          <cx:pt idx="2227">20000000</cx:pt>
          <cx:pt idx="2228">20000000</cx:pt>
          <cx:pt idx="2229">20000000</cx:pt>
          <cx:pt idx="2230">20000000</cx:pt>
          <cx:pt idx="2231">20000000</cx:pt>
          <cx:pt idx="2232">20000000</cx:pt>
          <cx:pt idx="2233">20000000</cx:pt>
          <cx:pt idx="2234">20000000</cx:pt>
          <cx:pt idx="2235">20000000</cx:pt>
          <cx:pt idx="2236">9000000</cx:pt>
          <cx:pt idx="2237">20000000</cx:pt>
          <cx:pt idx="2238">21000000</cx:pt>
          <cx:pt idx="2239">20000000</cx:pt>
          <cx:pt idx="2240">33000000</cx:pt>
          <cx:pt idx="2241">20000000</cx:pt>
          <cx:pt idx="2242">20000000</cx:pt>
          <cx:pt idx="2243">20000000</cx:pt>
          <cx:pt idx="2244">20000000</cx:pt>
          <cx:pt idx="2245">20000000</cx:pt>
          <cx:pt idx="2246">20000000</cx:pt>
          <cx:pt idx="2247">12000000</cx:pt>
          <cx:pt idx="2248">20000000</cx:pt>
          <cx:pt idx="2249">22000000</cx:pt>
          <cx:pt idx="2250">20000000</cx:pt>
          <cx:pt idx="2251">10000000</cx:pt>
          <cx:pt idx="2252">20000000</cx:pt>
          <cx:pt idx="2253">15000000</cx:pt>
          <cx:pt idx="2254">8700000</cx:pt>
          <cx:pt idx="2255">20000000</cx:pt>
          <cx:pt idx="2256">20000000</cx:pt>
          <cx:pt idx="2257">20000000</cx:pt>
          <cx:pt idx="2258">20000000</cx:pt>
          <cx:pt idx="2259">20000000</cx:pt>
          <cx:pt idx="2260">20000000</cx:pt>
          <cx:pt idx="2261">20000000</cx:pt>
          <cx:pt idx="2262">20000000</cx:pt>
          <cx:pt idx="2263">20000000</cx:pt>
          <cx:pt idx="2264">20000000</cx:pt>
          <cx:pt idx="2265">21000000</cx:pt>
          <cx:pt idx="2266">2400000000</cx:pt>
          <cx:pt idx="2267">20000000</cx:pt>
          <cx:pt idx="2268">20000000</cx:pt>
          <cx:pt idx="2269">2000000</cx:pt>
          <cx:pt idx="2270">20000000</cx:pt>
          <cx:pt idx="2271">20000000</cx:pt>
          <cx:pt idx="2272">20000000</cx:pt>
          <cx:pt idx="2273">40000000</cx:pt>
          <cx:pt idx="2274">24000000</cx:pt>
          <cx:pt idx="2275">20000000</cx:pt>
          <cx:pt idx="2276">10000000</cx:pt>
          <cx:pt idx="2277">2127519898</cx:pt>
          <cx:pt idx="2278">20000000</cx:pt>
          <cx:pt idx="2279"/>
          <cx:pt idx="2280">20000000</cx:pt>
          <cx:pt idx="2281"/>
          <cx:pt idx="2282">140000000</cx:pt>
          <cx:pt idx="2283">20000000</cx:pt>
          <cx:pt idx="2284">22000000</cx:pt>
          <cx:pt idx="2285">20000000</cx:pt>
          <cx:pt idx="2286"/>
          <cx:pt idx="2287">13000</cx:pt>
          <cx:pt idx="2288">25000000</cx:pt>
          <cx:pt idx="2289">20000000</cx:pt>
          <cx:pt idx="2290">20000000</cx:pt>
          <cx:pt idx="2291">20000000</cx:pt>
          <cx:pt idx="2292">20000000</cx:pt>
          <cx:pt idx="2293">20000000</cx:pt>
          <cx:pt idx="2294">27220000</cx:pt>
          <cx:pt idx="2295">19400000</cx:pt>
          <cx:pt idx="2296">20000000</cx:pt>
          <cx:pt idx="2297">22000000</cx:pt>
          <cx:pt idx="2298">20000000</cx:pt>
          <cx:pt idx="2299">19000000</cx:pt>
          <cx:pt idx="2300">20000000</cx:pt>
          <cx:pt idx="2301">15000000</cx:pt>
          <cx:pt idx="2302">20000000</cx:pt>
          <cx:pt idx="2303">19000000</cx:pt>
          <cx:pt idx="2304">19000000</cx:pt>
          <cx:pt idx="2305">19000000</cx:pt>
          <cx:pt idx="2306">13000000</cx:pt>
          <cx:pt idx="2307">27000000</cx:pt>
          <cx:pt idx="2308">19000000</cx:pt>
          <cx:pt idx="2309">18000000</cx:pt>
          <cx:pt idx="2310">15000000</cx:pt>
          <cx:pt idx="2311">19000000</cx:pt>
          <cx:pt idx="2312">20000000</cx:pt>
          <cx:pt idx="2313">19000000</cx:pt>
          <cx:pt idx="2314">25000000</cx:pt>
          <cx:pt idx="2315">19000000</cx:pt>
          <cx:pt idx="2316">19000000</cx:pt>
          <cx:pt idx="2317">19000000</cx:pt>
          <cx:pt idx="2318">19000000</cx:pt>
          <cx:pt idx="2319">23000000</cx:pt>
          <cx:pt idx="2320"/>
          <cx:pt idx="2321">19000000</cx:pt>
          <cx:pt idx="2322">19000000</cx:pt>
          <cx:pt idx="2323"/>
          <cx:pt idx="2324">19000000</cx:pt>
          <cx:pt idx="2325">19000000</cx:pt>
          <cx:pt idx="2326">15000000</cx:pt>
          <cx:pt idx="2327">18500000</cx:pt>
          <cx:pt idx="2328">18500000</cx:pt>
          <cx:pt idx="2329">18000000</cx:pt>
          <cx:pt idx="2330">18000000</cx:pt>
          <cx:pt idx="2331">18000000</cx:pt>
          <cx:pt idx="2332">18000000</cx:pt>
          <cx:pt idx="2333">18000000</cx:pt>
          <cx:pt idx="2334">17000000</cx:pt>
          <cx:pt idx="2335">20000000</cx:pt>
          <cx:pt idx="2336">17000000</cx:pt>
          <cx:pt idx="2337">16000000</cx:pt>
          <cx:pt idx="2338">17000000</cx:pt>
          <cx:pt idx="2339">18000000</cx:pt>
          <cx:pt idx="2340">18000000</cx:pt>
          <cx:pt idx="2341">17000000</cx:pt>
          <cx:pt idx="2342">18000000</cx:pt>
          <cx:pt idx="2343">21000000</cx:pt>
          <cx:pt idx="2344">15000000</cx:pt>
          <cx:pt idx="2345">18000000</cx:pt>
          <cx:pt idx="2346">20000000</cx:pt>
          <cx:pt idx="2347">17000000</cx:pt>
          <cx:pt idx="2348">18000000</cx:pt>
          <cx:pt idx="2349">19800000</cx:pt>
          <cx:pt idx="2350">18000000</cx:pt>
          <cx:pt idx="2351">18000000</cx:pt>
          <cx:pt idx="2352">18000000</cx:pt>
          <cx:pt idx="2353">15000000</cx:pt>
          <cx:pt idx="2354">25000000</cx:pt>
          <cx:pt idx="2355">18000000</cx:pt>
          <cx:pt idx="2356">18000000</cx:pt>
          <cx:pt idx="2357">1000000</cx:pt>
          <cx:pt idx="2358">18000000</cx:pt>
          <cx:pt idx="2359">18000000</cx:pt>
          <cx:pt idx="2360">18000000</cx:pt>
          <cx:pt idx="2361">18000000</cx:pt>
          <cx:pt idx="2362">18000000</cx:pt>
          <cx:pt idx="2363">18000000</cx:pt>
          <cx:pt idx="2364">18000000</cx:pt>
          <cx:pt idx="2365">18000000</cx:pt>
          <cx:pt idx="2366">18000000</cx:pt>
          <cx:pt idx="2367">18000000</cx:pt>
          <cx:pt idx="2368">18000000</cx:pt>
          <cx:pt idx="2369">17000000</cx:pt>
          <cx:pt idx="2370">18000000</cx:pt>
          <cx:pt idx="2371">18000000</cx:pt>
          <cx:pt idx="2372">30000000</cx:pt>
          <cx:pt idx="2373">18000000</cx:pt>
          <cx:pt idx="2374">18000000</cx:pt>
          <cx:pt idx="2375">18000000</cx:pt>
          <cx:pt idx="2376">18000000</cx:pt>
          <cx:pt idx="2377">18000000</cx:pt>
          <cx:pt idx="2378">18000000</cx:pt>
          <cx:pt idx="2379">18000000</cx:pt>
          <cx:pt idx="2380">18000000</cx:pt>
          <cx:pt idx="2381">18000000</cx:pt>
          <cx:pt idx="2382">18000000</cx:pt>
          <cx:pt idx="2383">17000000</cx:pt>
          <cx:pt idx="2384">18000000</cx:pt>
          <cx:pt idx="2385">13000000</cx:pt>
          <cx:pt idx="2386">18000000</cx:pt>
          <cx:pt idx="2387">18000000</cx:pt>
          <cx:pt idx="2388">20000000</cx:pt>
          <cx:pt idx="2389">18000000</cx:pt>
          <cx:pt idx="2390">20000000</cx:pt>
          <cx:pt idx="2391">18000000</cx:pt>
          <cx:pt idx="2392"/>
          <cx:pt idx="2393">18000000</cx:pt>
          <cx:pt idx="2394">18000000</cx:pt>
          <cx:pt idx="2395">18000000</cx:pt>
          <cx:pt idx="2396">12000000</cx:pt>
          <cx:pt idx="2397">2700000</cx:pt>
          <cx:pt idx="2398">18000000</cx:pt>
          <cx:pt idx="2399"/>
          <cx:pt idx="2400">18000000</cx:pt>
          <cx:pt idx="2401"/>
          <cx:pt idx="2402">18000000</cx:pt>
          <cx:pt idx="2403">11350000</cx:pt>
          <cx:pt idx="2404">3500000</cx:pt>
          <cx:pt idx="2405">18000000</cx:pt>
          <cx:pt idx="2406">14000000</cx:pt>
          <cx:pt idx="2407">11000000</cx:pt>
          <cx:pt idx="2408">17900000</cx:pt>
          <cx:pt idx="2409">14000000</cx:pt>
          <cx:pt idx="2410">20000000</cx:pt>
          <cx:pt idx="2411"/>
          <cx:pt idx="2412">18000000</cx:pt>
          <cx:pt idx="2413">23000000</cx:pt>
          <cx:pt idx="2414">17500000</cx:pt>
          <cx:pt idx="2415">17500000</cx:pt>
          <cx:pt idx="2416">24000000</cx:pt>
          <cx:pt idx="2417">17500000</cx:pt>
          <cx:pt idx="2418">18000000</cx:pt>
          <cx:pt idx="2419">17500000</cx:pt>
          <cx:pt idx="2420">17000000</cx:pt>
          <cx:pt idx="2421">18500000</cx:pt>
          <cx:pt idx="2422">17000000</cx:pt>
          <cx:pt idx="2423">17000000</cx:pt>
          <cx:pt idx="2424">17000000</cx:pt>
          <cx:pt idx="2425">12000000</cx:pt>
          <cx:pt idx="2426">17500000</cx:pt>
          <cx:pt idx="2427">300000</cx:pt>
          <cx:pt idx="2428">31000000</cx:pt>
          <cx:pt idx="2429">17000000</cx:pt>
          <cx:pt idx="2430">17000000</cx:pt>
          <cx:pt idx="2431">17000000</cx:pt>
          <cx:pt idx="2432">20000000</cx:pt>
          <cx:pt idx="2433">17000000</cx:pt>
          <cx:pt idx="2434">170000000</cx:pt>
          <cx:pt idx="2435">17000000</cx:pt>
          <cx:pt idx="2436">17000000</cx:pt>
          <cx:pt idx="2437">15000000</cx:pt>
          <cx:pt idx="2438">17000000</cx:pt>
          <cx:pt idx="2439">17000000</cx:pt>
          <cx:pt idx="2440"/>
          <cx:pt idx="2441"/>
          <cx:pt idx="2442">17000000</cx:pt>
          <cx:pt idx="2443">34000000</cx:pt>
          <cx:pt idx="2444">17000000</cx:pt>
          <cx:pt idx="2445">17000000</cx:pt>
          <cx:pt idx="2446">4000000</cx:pt>
          <cx:pt idx="2447">17000000</cx:pt>
          <cx:pt idx="2448">17000000</cx:pt>
          <cx:pt idx="2449">9000000</cx:pt>
          <cx:pt idx="2450">17000000</cx:pt>
          <cx:pt idx="2451">17000000</cx:pt>
          <cx:pt idx="2452">19000000</cx:pt>
          <cx:pt idx="2453">17000000</cx:pt>
          <cx:pt idx="2454"/>
          <cx:pt idx="2455">17000000</cx:pt>
          <cx:pt idx="2456"/>
          <cx:pt idx="2457">17000000</cx:pt>
          <cx:pt idx="2458">16000000</cx:pt>
          <cx:pt idx="2459">17000000</cx:pt>
          <cx:pt idx="2460">17000000</cx:pt>
          <cx:pt idx="2461">17000000</cx:pt>
          <cx:pt idx="2462">17000000</cx:pt>
          <cx:pt idx="2463">11000000</cx:pt>
          <cx:pt idx="2464">17000000</cx:pt>
          <cx:pt idx="2465">17000000</cx:pt>
          <cx:pt idx="2466">16500000</cx:pt>
          <cx:pt idx="2467">16800000</cx:pt>
          <cx:pt idx="2468">16000000</cx:pt>
          <cx:pt idx="2469">15000000</cx:pt>
          <cx:pt idx="2470">16500000</cx:pt>
          <cx:pt idx="2471">16500000</cx:pt>
          <cx:pt idx="2472">16500000</cx:pt>
          <cx:pt idx="2473">15000000</cx:pt>
          <cx:pt idx="2474">16400000</cx:pt>
          <cx:pt idx="2475">16000000</cx:pt>
          <cx:pt idx="2476">16000000</cx:pt>
          <cx:pt idx="2477">16000000</cx:pt>
          <cx:pt idx="2478">15600000</cx:pt>
          <cx:pt idx="2479">16000000</cx:pt>
          <cx:pt idx="2480">15000000</cx:pt>
          <cx:pt idx="2481">16000000</cx:pt>
          <cx:pt idx="2482">16000000</cx:pt>
          <cx:pt idx="2483">16000000</cx:pt>
          <cx:pt idx="2484">18500000</cx:pt>
          <cx:pt idx="2485">16000000</cx:pt>
          <cx:pt idx="2486">13500000</cx:pt>
          <cx:pt idx="2487">35000000</cx:pt>
          <cx:pt idx="2488">16000000</cx:pt>
          <cx:pt idx="2489">16000000</cx:pt>
          <cx:pt idx="2490">17700000</cx:pt>
          <cx:pt idx="2491">15000000</cx:pt>
          <cx:pt idx="2492">8000000</cx:pt>
          <cx:pt idx="2493">16500000</cx:pt>
          <cx:pt idx="2494">15500000</cx:pt>
          <cx:pt idx="2495">25000000</cx:pt>
          <cx:pt idx="2496">20000000</cx:pt>
          <cx:pt idx="2497">16000000</cx:pt>
          <cx:pt idx="2498">16000000</cx:pt>
          <cx:pt idx="2499">16000000</cx:pt>
          <cx:pt idx="2500">16000000</cx:pt>
          <cx:pt idx="2501">16000000</cx:pt>
          <cx:pt idx="2502">16000000</cx:pt>
          <cx:pt idx="2503">16000000</cx:pt>
          <cx:pt idx="2504">16000000</cx:pt>
          <cx:pt idx="2505">20000000</cx:pt>
          <cx:pt idx="2506">26000000</cx:pt>
          <cx:pt idx="2507">16000000</cx:pt>
          <cx:pt idx="2508"/>
          <cx:pt idx="2509">16000000</cx:pt>
          <cx:pt idx="2510">15000000</cx:pt>
          <cx:pt idx="2511">16000000</cx:pt>
          <cx:pt idx="2512">15000000</cx:pt>
          <cx:pt idx="2513">16000000</cx:pt>
          <cx:pt idx="2514">16000000</cx:pt>
          <cx:pt idx="2515">16000000</cx:pt>
          <cx:pt idx="2516">16000000</cx:pt>
          <cx:pt idx="2517">16000000</cx:pt>
          <cx:pt idx="2518">20000000</cx:pt>
          <cx:pt idx="2519">16000000</cx:pt>
          <cx:pt idx="2520">11000000</cx:pt>
          <cx:pt idx="2521">15000000</cx:pt>
          <cx:pt idx="2522">13000000</cx:pt>
          <cx:pt idx="2523">16000000</cx:pt>
          <cx:pt idx="2524">16000000</cx:pt>
          <cx:pt idx="2525">16000000</cx:pt>
          <cx:pt idx="2526">16000000</cx:pt>
          <cx:pt idx="2527">15600000</cx:pt>
          <cx:pt idx="2528">34000000</cx:pt>
          <cx:pt idx="2529"/>
          <cx:pt idx="2530"/>
          <cx:pt idx="2531">15500000</cx:pt>
          <cx:pt idx="2532">15300000</cx:pt>
          <cx:pt idx="2533">15500000</cx:pt>
          <cx:pt idx="2534">14000000</cx:pt>
          <cx:pt idx="2535">18000000</cx:pt>
          <cx:pt idx="2536">11000000</cx:pt>
          <cx:pt idx="2537">22000000</cx:pt>
          <cx:pt idx="2538">15000000</cx:pt>
          <cx:pt idx="2539">15000000</cx:pt>
          <cx:pt idx="2540">15000000</cx:pt>
          <cx:pt idx="2541">15000000</cx:pt>
          <cx:pt idx="2542">15000000</cx:pt>
          <cx:pt idx="2543">15500000</cx:pt>
          <cx:pt idx="2544">15000000</cx:pt>
          <cx:pt idx="2545">100000000</cx:pt>
          <cx:pt idx="2546">14000000</cx:pt>
          <cx:pt idx="2547">10000000</cx:pt>
          <cx:pt idx="2548"/>
          <cx:pt idx="2549">15000000</cx:pt>
          <cx:pt idx="2550">20000000</cx:pt>
          <cx:pt idx="2551">300000</cx:pt>
          <cx:pt idx="2552">15000000</cx:pt>
          <cx:pt idx="2553">15000000</cx:pt>
          <cx:pt idx="2554">9800000</cx:pt>
          <cx:pt idx="2555">15000000</cx:pt>
          <cx:pt idx="2556">15000000</cx:pt>
          <cx:pt idx="2557">15000000</cx:pt>
          <cx:pt idx="2558">17000000</cx:pt>
          <cx:pt idx="2559">15000000</cx:pt>
          <cx:pt idx="2560">15000000</cx:pt>
          <cx:pt idx="2561">15000000</cx:pt>
          <cx:pt idx="2562">15000000</cx:pt>
          <cx:pt idx="2563">17000000</cx:pt>
          <cx:pt idx="2564">15000000</cx:pt>
          <cx:pt idx="2565">15000000</cx:pt>
          <cx:pt idx="2566">15000000</cx:pt>
          <cx:pt idx="2567"/>
          <cx:pt idx="2568">10000000</cx:pt>
          <cx:pt idx="2569">16000000</cx:pt>
          <cx:pt idx="2570">7000000</cx:pt>
          <cx:pt idx="2571">37000000</cx:pt>
          <cx:pt idx="2572">15000000</cx:pt>
          <cx:pt idx="2573">15000000</cx:pt>
          <cx:pt idx="2574">16000000</cx:pt>
          <cx:pt idx="2575">15000000</cx:pt>
          <cx:pt idx="2576">15000000</cx:pt>
          <cx:pt idx="2577">15000000</cx:pt>
          <cx:pt idx="2578">15000000</cx:pt>
          <cx:pt idx="2579">15000000</cx:pt>
          <cx:pt idx="2580">15000000</cx:pt>
          <cx:pt idx="2581">15000000</cx:pt>
          <cx:pt idx="2582">125000000</cx:pt>
          <cx:pt idx="2583">16000000</cx:pt>
          <cx:pt idx="2584">15000000</cx:pt>
          <cx:pt idx="2585">15000000</cx:pt>
          <cx:pt idx="2586">15000000</cx:pt>
          <cx:pt idx="2587">15000000</cx:pt>
          <cx:pt idx="2588">15000000</cx:pt>
          <cx:pt idx="2589">15000000</cx:pt>
          <cx:pt idx="2590">14000000</cx:pt>
          <cx:pt idx="2591">15000000</cx:pt>
          <cx:pt idx="2592">15000000</cx:pt>
          <cx:pt idx="2593">15000000</cx:pt>
          <cx:pt idx="2594">15000000</cx:pt>
          <cx:pt idx="2595">15000000</cx:pt>
          <cx:pt idx="2596">15000000</cx:pt>
          <cx:pt idx="2597">15000000</cx:pt>
          <cx:pt idx="2598">11500000</cx:pt>
          <cx:pt idx="2599">15000000</cx:pt>
          <cx:pt idx="2600">15000000</cx:pt>
          <cx:pt idx="2601">15000000</cx:pt>
          <cx:pt idx="2602">15000000</cx:pt>
          <cx:pt idx="2603">14000000</cx:pt>
          <cx:pt idx="2604">15000000</cx:pt>
          <cx:pt idx="2605">20000000</cx:pt>
          <cx:pt idx="2606">15000000</cx:pt>
          <cx:pt idx="2607">15000000</cx:pt>
          <cx:pt idx="2608">15000000</cx:pt>
          <cx:pt idx="2609">15000000</cx:pt>
          <cx:pt idx="2610">15000000</cx:pt>
          <cx:pt idx="2611">15000000</cx:pt>
          <cx:pt idx="2612">15000000</cx:pt>
          <cx:pt idx="2613">15000000</cx:pt>
          <cx:pt idx="2614">15000000</cx:pt>
          <cx:pt idx="2615">15000000</cx:pt>
          <cx:pt idx="2616">15000000</cx:pt>
          <cx:pt idx="2617">15000000</cx:pt>
          <cx:pt idx="2618"/>
          <cx:pt idx="2619">15000000</cx:pt>
          <cx:pt idx="2620">15000000</cx:pt>
          <cx:pt idx="2621">15000000</cx:pt>
          <cx:pt idx="2622">15000000</cx:pt>
          <cx:pt idx="2623"/>
          <cx:pt idx="2624">15000000</cx:pt>
          <cx:pt idx="2625">15000000</cx:pt>
          <cx:pt idx="2626">20000000</cx:pt>
          <cx:pt idx="2627">15000000</cx:pt>
          <cx:pt idx="2628">15000000</cx:pt>
          <cx:pt idx="2629">15000000</cx:pt>
          <cx:pt idx="2630">15000000</cx:pt>
          <cx:pt idx="2631">15000000</cx:pt>
          <cx:pt idx="2632">15000000</cx:pt>
          <cx:pt idx="2633">15000000</cx:pt>
          <cx:pt idx="2634">15000000</cx:pt>
          <cx:pt idx="2635">15000000</cx:pt>
          <cx:pt idx="2636">15000000</cx:pt>
          <cx:pt idx="2637">16000000</cx:pt>
          <cx:pt idx="2638">15000000</cx:pt>
          <cx:pt idx="2639">20000000</cx:pt>
          <cx:pt idx="2640">15000000</cx:pt>
          <cx:pt idx="2641">15000000</cx:pt>
          <cx:pt idx="2642">15000000</cx:pt>
          <cx:pt idx="2643">15000000</cx:pt>
          <cx:pt idx="2644">15000000</cx:pt>
          <cx:pt idx="2645">15000000</cx:pt>
          <cx:pt idx="2646">15000000</cx:pt>
          <cx:pt idx="2647">15000000</cx:pt>
          <cx:pt idx="2648">15000000</cx:pt>
          <cx:pt idx="2649">15000000</cx:pt>
          <cx:pt idx="2650">15000000</cx:pt>
          <cx:pt idx="2651">15000000</cx:pt>
          <cx:pt idx="2652">20000000</cx:pt>
          <cx:pt idx="2653">15000000</cx:pt>
          <cx:pt idx="2654"/>
          <cx:pt idx="2655">22000000</cx:pt>
          <cx:pt idx="2656">15000000</cx:pt>
          <cx:pt idx="2657">15000000</cx:pt>
          <cx:pt idx="2658">15000000</cx:pt>
          <cx:pt idx="2659">15000000</cx:pt>
          <cx:pt idx="2660">15000000</cx:pt>
          <cx:pt idx="2661"/>
          <cx:pt idx="2662">6000000</cx:pt>
          <cx:pt idx="2663">12000000</cx:pt>
          <cx:pt idx="2664">7000000</cx:pt>
          <cx:pt idx="2665">15000000</cx:pt>
          <cx:pt idx="2666">15000000</cx:pt>
          <cx:pt idx="2667"/>
          <cx:pt idx="2668">300000000</cx:pt>
          <cx:pt idx="2669"/>
          <cx:pt idx="2670">9000000</cx:pt>
          <cx:pt idx="2671">15000000</cx:pt>
          <cx:pt idx="2672">15000000</cx:pt>
          <cx:pt idx="2673">15000000</cx:pt>
          <cx:pt idx="2674">25000000</cx:pt>
          <cx:pt idx="2675">15000000</cx:pt>
          <cx:pt idx="2676">20000000</cx:pt>
          <cx:pt idx="2677">7000000</cx:pt>
          <cx:pt idx="2678">15000000</cx:pt>
          <cx:pt idx="2679">15000000</cx:pt>
          <cx:pt idx="2680">15000000</cx:pt>
          <cx:pt idx="2681">15000000</cx:pt>
          <cx:pt idx="2682">14600000</cx:pt>
          <cx:pt idx="2683">14800000</cx:pt>
          <cx:pt idx="2684">14500000</cx:pt>
          <cx:pt idx="2685">10000000</cx:pt>
          <cx:pt idx="2686">14500000</cx:pt>
          <cx:pt idx="2687">14400000</cx:pt>
          <cx:pt idx="2688">14200000</cx:pt>
          <cx:pt idx="2689">15000000</cx:pt>
          <cx:pt idx="2690">14000000</cx:pt>
          <cx:pt idx="2691">14000000</cx:pt>
          <cx:pt idx="2692">15800000</cx:pt>
          <cx:pt idx="2693">15000000</cx:pt>
          <cx:pt idx="2694">14000000</cx:pt>
          <cx:pt idx="2695">15000000</cx:pt>
          <cx:pt idx="2696">15000000</cx:pt>
          <cx:pt idx="2697">14000000</cx:pt>
          <cx:pt idx="2698">14000000</cx:pt>
          <cx:pt idx="2699">14000000</cx:pt>
          <cx:pt idx="2700">14000000</cx:pt>
          <cx:pt idx="2701">14000000</cx:pt>
          <cx:pt idx="2702">14000000</cx:pt>
          <cx:pt idx="2703"/>
          <cx:pt idx="2704">14000000</cx:pt>
          <cx:pt idx="2705">14000000</cx:pt>
          <cx:pt idx="2706">13000000</cx:pt>
          <cx:pt idx="2707">14000000</cx:pt>
          <cx:pt idx="2708">14000000</cx:pt>
          <cx:pt idx="2709">14000000</cx:pt>
          <cx:pt idx="2710">20000000</cx:pt>
          <cx:pt idx="2711">14000000</cx:pt>
          <cx:pt idx="2712">14000000</cx:pt>
          <cx:pt idx="2713">14000000</cx:pt>
          <cx:pt idx="2714">14000000</cx:pt>
          <cx:pt idx="2715">14000000</cx:pt>
          <cx:pt idx="2716">14000000</cx:pt>
          <cx:pt idx="2717">12000000</cx:pt>
          <cx:pt idx="2718">8500000</cx:pt>
          <cx:pt idx="2719">14000000</cx:pt>
          <cx:pt idx="2720">14000000</cx:pt>
          <cx:pt idx="2721"/>
          <cx:pt idx="2722">11000000</cx:pt>
          <cx:pt idx="2723">15000000</cx:pt>
          <cx:pt idx="2724">14000000</cx:pt>
          <cx:pt idx="2725">14000000</cx:pt>
          <cx:pt idx="2726">14000000</cx:pt>
          <cx:pt idx="2727"/>
          <cx:pt idx="2728">26000000</cx:pt>
          <cx:pt idx="2729">24000000</cx:pt>
          <cx:pt idx="2730">14000000</cx:pt>
          <cx:pt idx="2731">14000000</cx:pt>
          <cx:pt idx="2732">14000000</cx:pt>
          <cx:pt idx="2733">14000000</cx:pt>
          <cx:pt idx="2734"/>
          <cx:pt idx="2735">14000000</cx:pt>
          <cx:pt idx="2736">8200000</cx:pt>
          <cx:pt idx="2737"/>
          <cx:pt idx="2738">103000000</cx:pt>
          <cx:pt idx="2739">12000000</cx:pt>
          <cx:pt idx="2740">15000000</cx:pt>
          <cx:pt idx="2741">14000000</cx:pt>
          <cx:pt idx="2742">14000000</cx:pt>
          <cx:pt idx="2743">14000000</cx:pt>
          <cx:pt idx="2744">125000000</cx:pt>
          <cx:pt idx="2745">12000000</cx:pt>
          <cx:pt idx="2746">13500000</cx:pt>
          <cx:pt idx="2747">14000000</cx:pt>
          <cx:pt idx="2748"/>
          <cx:pt idx="2749">13500000</cx:pt>
          <cx:pt idx="2750">15000000</cx:pt>
          <cx:pt idx="2751"/>
          <cx:pt idx="2752">13500000</cx:pt>
          <cx:pt idx="2753">10000000</cx:pt>
          <cx:pt idx="2754"/>
          <cx:pt idx="2755">13000000</cx:pt>
          <cx:pt idx="2756">13400000</cx:pt>
          <cx:pt idx="2757">13000000</cx:pt>
          <cx:pt idx="2758">13000000</cx:pt>
          <cx:pt idx="2759">100000000</cx:pt>
          <cx:pt idx="2760">13000000</cx:pt>
          <cx:pt idx="2761">13000000</cx:pt>
          <cx:pt idx="2762">7000000</cx:pt>
          <cx:pt idx="2763">13000000</cx:pt>
          <cx:pt idx="2764">13000000</cx:pt>
          <cx:pt idx="2765">13000000</cx:pt>
          <cx:pt idx="2766">13000000</cx:pt>
          <cx:pt idx="2767">12500000</cx:pt>
          <cx:pt idx="2768">16000000</cx:pt>
          <cx:pt idx="2769">13000000</cx:pt>
          <cx:pt idx="2770">8200000</cx:pt>
          <cx:pt idx="2771">17000000</cx:pt>
          <cx:pt idx="2772">13000000</cx:pt>
          <cx:pt idx="2773">13000000</cx:pt>
          <cx:pt idx="2774">13000000</cx:pt>
          <cx:pt idx="2775">18000000</cx:pt>
          <cx:pt idx="2776">13000000</cx:pt>
          <cx:pt idx="2777">13000000</cx:pt>
          <cx:pt idx="2778">13000000</cx:pt>
          <cx:pt idx="2779">13200000</cx:pt>
          <cx:pt idx="2780">18000000</cx:pt>
          <cx:pt idx="2781">15000000</cx:pt>
          <cx:pt idx="2782">13000000</cx:pt>
          <cx:pt idx="2783">6000000</cx:pt>
          <cx:pt idx="2784">13000000</cx:pt>
          <cx:pt idx="2785">14000000</cx:pt>
          <cx:pt idx="2786">19000000</cx:pt>
          <cx:pt idx="2787">13000000</cx:pt>
          <cx:pt idx="2788">13000000</cx:pt>
          <cx:pt idx="2789">13000000</cx:pt>
          <cx:pt idx="2790">13000000</cx:pt>
          <cx:pt idx="2791">13000000</cx:pt>
          <cx:pt idx="2792">13000000</cx:pt>
          <cx:pt idx="2793">13000000</cx:pt>
          <cx:pt idx="2794">13000000</cx:pt>
          <cx:pt idx="2795">13000000</cx:pt>
          <cx:pt idx="2796">13000000</cx:pt>
          <cx:pt idx="2797">13000000</cx:pt>
          <cx:pt idx="2798">13000000</cx:pt>
          <cx:pt idx="2799">13000000</cx:pt>
          <cx:pt idx="2800">13000000</cx:pt>
          <cx:pt idx="2801">100000000</cx:pt>
          <cx:pt idx="2802">11000000</cx:pt>
          <cx:pt idx="2803">13000000</cx:pt>
          <cx:pt idx="2804">26000000</cx:pt>
          <cx:pt idx="2805">13000000</cx:pt>
          <cx:pt idx="2806">13000000</cx:pt>
          <cx:pt idx="2807">3000000</cx:pt>
          <cx:pt idx="2808">13000000</cx:pt>
          <cx:pt idx="2809">20000000</cx:pt>
          <cx:pt idx="2810">8495000</cx:pt>
          <cx:pt idx="2811">13000000</cx:pt>
          <cx:pt idx="2812">13000000</cx:pt>
          <cx:pt idx="2813">13000000</cx:pt>
          <cx:pt idx="2814">12620000</cx:pt>
          <cx:pt idx="2815">13000000</cx:pt>
          <cx:pt idx="2816">13000000</cx:pt>
          <cx:pt idx="2817">12500000</cx:pt>
          <cx:pt idx="2818">12500000</cx:pt>
          <cx:pt idx="2819">12500000</cx:pt>
          <cx:pt idx="2820">13000000</cx:pt>
          <cx:pt idx="2821">3660000</cx:pt>
          <cx:pt idx="2822">12500000</cx:pt>
          <cx:pt idx="2823">13000000</cx:pt>
          <cx:pt idx="2824">18000000</cx:pt>
          <cx:pt idx="2825">16000000</cx:pt>
          <cx:pt idx="2826">12000000</cx:pt>
          <cx:pt idx="2827">12500000</cx:pt>
          <cx:pt idx="2828">12800000</cx:pt>
          <cx:pt idx="2829">16000000</cx:pt>
          <cx:pt idx="2830">12500000</cx:pt>
          <cx:pt idx="2831">15000000</cx:pt>
          <cx:pt idx="2832">10500000</cx:pt>
          <cx:pt idx="2833">15000000</cx:pt>
          <cx:pt idx="2834">12500000</cx:pt>
          <cx:pt idx="2835">12800000</cx:pt>
          <cx:pt idx="2836">12500000</cx:pt>
          <cx:pt idx="2837">8000000</cx:pt>
          <cx:pt idx="2838">8000000</cx:pt>
          <cx:pt idx="2839">11000000</cx:pt>
          <cx:pt idx="2840">9600000</cx:pt>
          <cx:pt idx="2841">25000000</cx:pt>
          <cx:pt idx="2842">12000000</cx:pt>
          <cx:pt idx="2843">12000000</cx:pt>
          <cx:pt idx="2844">11000000</cx:pt>
          <cx:pt idx="2845">12000000</cx:pt>
          <cx:pt idx="2846">12000000</cx:pt>
          <cx:pt idx="2847">12000000</cx:pt>
          <cx:pt idx="2848">12000000</cx:pt>
          <cx:pt idx="2849">12000000</cx:pt>
          <cx:pt idx="2850">12000000</cx:pt>
          <cx:pt idx="2851">12000000</cx:pt>
          <cx:pt idx="2852">12000000</cx:pt>
          <cx:pt idx="2853">12000000</cx:pt>
          <cx:pt idx="2854">12000000</cx:pt>
          <cx:pt idx="2855">5000000</cx:pt>
          <cx:pt idx="2856">12000000</cx:pt>
          <cx:pt idx="2857">12000000</cx:pt>
          <cx:pt idx="2858">12000000</cx:pt>
          <cx:pt idx="2859">12000000</cx:pt>
          <cx:pt idx="2860">12000000</cx:pt>
          <cx:pt idx="2861">12000000</cx:pt>
          <cx:pt idx="2862">12000000</cx:pt>
          <cx:pt idx="2863">12000000</cx:pt>
          <cx:pt idx="2864">12000000</cx:pt>
          <cx:pt idx="2865">150000000</cx:pt>
          <cx:pt idx="2866">12000000</cx:pt>
          <cx:pt idx="2867">12000000</cx:pt>
          <cx:pt idx="2868">12000000</cx:pt>
          <cx:pt idx="2869">12000000</cx:pt>
          <cx:pt idx="2870">12000000</cx:pt>
          <cx:pt idx="2871">12000000</cx:pt>
          <cx:pt idx="2872">12000000</cx:pt>
          <cx:pt idx="2873">12000000</cx:pt>
          <cx:pt idx="2874">9000000</cx:pt>
          <cx:pt idx="2875">12000000</cx:pt>
          <cx:pt idx="2876">12000000</cx:pt>
          <cx:pt idx="2877">12000000</cx:pt>
          <cx:pt idx="2878"/>
          <cx:pt idx="2879">12000000</cx:pt>
          <cx:pt idx="2880">13000000</cx:pt>
          <cx:pt idx="2881">12000000</cx:pt>
          <cx:pt idx="2882">12000000</cx:pt>
          <cx:pt idx="2883">12000000</cx:pt>
          <cx:pt idx="2884"/>
          <cx:pt idx="2885">12000000</cx:pt>
          <cx:pt idx="2886"/>
          <cx:pt idx="2887"/>
          <cx:pt idx="2888">12000000</cx:pt>
          <cx:pt idx="2889"/>
          <cx:pt idx="2890">14000000</cx:pt>
          <cx:pt idx="2891">107000000</cx:pt>
          <cx:pt idx="2892">12000000</cx:pt>
          <cx:pt idx="2893">12000000</cx:pt>
          <cx:pt idx="2894">100000000</cx:pt>
          <cx:pt idx="2895">12000000</cx:pt>
          <cx:pt idx="2896">12000000</cx:pt>
          <cx:pt idx="2897">12000000</cx:pt>
          <cx:pt idx="2898">10000000</cx:pt>
          <cx:pt idx="2899">8000000</cx:pt>
          <cx:pt idx="2900">12000000</cx:pt>
          <cx:pt idx="2901">12000000</cx:pt>
          <cx:pt idx="2902">12000000</cx:pt>
          <cx:pt idx="2903">12000000</cx:pt>
          <cx:pt idx="2904">12000000</cx:pt>
          <cx:pt idx="2905">12000000</cx:pt>
          <cx:pt idx="2906">12000000</cx:pt>
          <cx:pt idx="2907">12000000</cx:pt>
          <cx:pt idx="2908">12215500000</cx:pt>
          <cx:pt idx="2909">12000000</cx:pt>
          <cx:pt idx="2910">12000000</cx:pt>
          <cx:pt idx="2911">12000000</cx:pt>
          <cx:pt idx="2912">9200000</cx:pt>
          <cx:pt idx="2913">12000000</cx:pt>
          <cx:pt idx="2914">12000000</cx:pt>
          <cx:pt idx="2915">12000000</cx:pt>
          <cx:pt idx="2916">12000000</cx:pt>
          <cx:pt idx="2917">12000000</cx:pt>
          <cx:pt idx="2918">12000000</cx:pt>
          <cx:pt idx="2919">10000000</cx:pt>
          <cx:pt idx="2920">12000000</cx:pt>
          <cx:pt idx="2921">12000000</cx:pt>
          <cx:pt idx="2922">8000000</cx:pt>
          <cx:pt idx="2923"/>
          <cx:pt idx="2924">12000000</cx:pt>
          <cx:pt idx="2925">2500000000</cx:pt>
          <cx:pt idx="2926">12000000</cx:pt>
          <cx:pt idx="2927"/>
          <cx:pt idx="2928">7500000</cx:pt>
          <cx:pt idx="2929">12000000</cx:pt>
          <cx:pt idx="2930">135000000</cx:pt>
          <cx:pt idx="2931">12000000</cx:pt>
          <cx:pt idx="2932">20000000</cx:pt>
          <cx:pt idx="2933">12000000</cx:pt>
          <cx:pt idx="2934">12000000</cx:pt>
          <cx:pt idx="2935">12000000</cx:pt>
          <cx:pt idx="2936">6000000</cx:pt>
          <cx:pt idx="2937">12000000</cx:pt>
          <cx:pt idx="2938">11500000</cx:pt>
          <cx:pt idx="2939">11900000</cx:pt>
          <cx:pt idx="2940">11500000</cx:pt>
          <cx:pt idx="2941">12000000</cx:pt>
          <cx:pt idx="2942">11000000</cx:pt>
          <cx:pt idx="2943">11000000</cx:pt>
          <cx:pt idx="2944">11500000</cx:pt>
          <cx:pt idx="2945">11000000</cx:pt>
          <cx:pt idx="2946"/>
          <cx:pt idx="2947">11000000</cx:pt>
          <cx:pt idx="2948">25000000</cx:pt>
          <cx:pt idx="2949"/>
          <cx:pt idx="2950">11000000</cx:pt>
          <cx:pt idx="2951">11000000</cx:pt>
          <cx:pt idx="2952">12000000</cx:pt>
          <cx:pt idx="2953">11000000</cx:pt>
          <cx:pt idx="2954">13500000</cx:pt>
          <cx:pt idx="2955">13000000</cx:pt>
          <cx:pt idx="2956">11000000</cx:pt>
          <cx:pt idx="2957">11000000</cx:pt>
          <cx:pt idx="2958">10500000</cx:pt>
          <cx:pt idx="2959">11000000</cx:pt>
          <cx:pt idx="2960">11000000</cx:pt>
          <cx:pt idx="2961">11000000</cx:pt>
          <cx:pt idx="2962">11000000</cx:pt>
          <cx:pt idx="2963">12000000</cx:pt>
          <cx:pt idx="2964">11000000</cx:pt>
          <cx:pt idx="2965">12000000</cx:pt>
          <cx:pt idx="2966">11000000</cx:pt>
          <cx:pt idx="2967">11000000</cx:pt>
          <cx:pt idx="2968">11000000</cx:pt>
          <cx:pt idx="2969">11000000</cx:pt>
          <cx:pt idx="2970">11000000</cx:pt>
          <cx:pt idx="2971">11000000</cx:pt>
          <cx:pt idx="2972">11000000</cx:pt>
          <cx:pt idx="2973">11000000</cx:pt>
          <cx:pt idx="2974">11000000</cx:pt>
          <cx:pt idx="2975">13000000</cx:pt>
          <cx:pt idx="2976">11000000</cx:pt>
          <cx:pt idx="2977">11000000</cx:pt>
          <cx:pt idx="2978">17000000</cx:pt>
          <cx:pt idx="2979">11000000</cx:pt>
          <cx:pt idx="2980">11000000</cx:pt>
          <cx:pt idx="2981">11000000</cx:pt>
          <cx:pt idx="2982">11000000</cx:pt>
          <cx:pt idx="2983">5000000</cx:pt>
          <cx:pt idx="2984">11000000</cx:pt>
          <cx:pt idx="2985">11000000</cx:pt>
          <cx:pt idx="2986"/>
          <cx:pt idx="2987">11000000</cx:pt>
          <cx:pt idx="2988">10700000</cx:pt>
          <cx:pt idx="2989">12000000</cx:pt>
          <cx:pt idx="2990">10800000</cx:pt>
          <cx:pt idx="2991">11000000</cx:pt>
          <cx:pt idx="2992">15000000</cx:pt>
          <cx:pt idx="2993">700000000</cx:pt>
          <cx:pt idx="2994">14000000</cx:pt>
          <cx:pt idx="2995">7000000</cx:pt>
          <cx:pt idx="2996">10600000</cx:pt>
          <cx:pt idx="2997">12000000</cx:pt>
          <cx:pt idx="2998">10500000</cx:pt>
          <cx:pt idx="2999">10000000</cx:pt>
          <cx:pt idx="3000">12500000</cx:pt>
          <cx:pt idx="3001">10500000</cx:pt>
          <cx:pt idx="3002"/>
          <cx:pt idx="3003">11000000</cx:pt>
          <cx:pt idx="3004">10818775</cx:pt>
          <cx:pt idx="3005">11000000</cx:pt>
          <cx:pt idx="3006">10000000</cx:pt>
          <cx:pt idx="3007">11000000</cx:pt>
          <cx:pt idx="3008">10000000</cx:pt>
          <cx:pt idx="3009">10000000</cx:pt>
          <cx:pt idx="3010">10000000</cx:pt>
          <cx:pt idx="3011">10000000</cx:pt>
          <cx:pt idx="3012">10000000</cx:pt>
          <cx:pt idx="3013">10000000</cx:pt>
          <cx:pt idx="3014">10000000</cx:pt>
          <cx:pt idx="3015">10000000</cx:pt>
          <cx:pt idx="3016">6000000</cx:pt>
          <cx:pt idx="3017">13800000</cx:pt>
          <cx:pt idx="3018">10000000</cx:pt>
          <cx:pt idx="3019">10000000</cx:pt>
          <cx:pt idx="3020">10000000</cx:pt>
          <cx:pt idx="3021">12000000</cx:pt>
          <cx:pt idx="3022">10000000</cx:pt>
          <cx:pt idx="3023">10000000</cx:pt>
          <cx:pt idx="3024">10000000</cx:pt>
          <cx:pt idx="3025">10000000</cx:pt>
          <cx:pt idx="3026">23000000</cx:pt>
          <cx:pt idx="3027">12305523</cx:pt>
          <cx:pt idx="3028">10000000</cx:pt>
          <cx:pt idx="3029">10000000</cx:pt>
          <cx:pt idx="3030">10000000</cx:pt>
          <cx:pt idx="3031">20000000</cx:pt>
          <cx:pt idx="3032">10000000</cx:pt>
          <cx:pt idx="3033">10000000</cx:pt>
          <cx:pt idx="3034">6000000</cx:pt>
          <cx:pt idx="3035">10000000</cx:pt>
          <cx:pt idx="3036">9000000</cx:pt>
          <cx:pt idx="3037">10000000</cx:pt>
          <cx:pt idx="3038">10000000</cx:pt>
          <cx:pt idx="3039">10000000</cx:pt>
          <cx:pt idx="3040">17000000</cx:pt>
          <cx:pt idx="3041">10000000</cx:pt>
          <cx:pt idx="3042">8500000</cx:pt>
          <cx:pt idx="3043">12000000</cx:pt>
          <cx:pt idx="3044">10000000</cx:pt>
          <cx:pt idx="3045">10000000</cx:pt>
          <cx:pt idx="3046">65000000</cx:pt>
          <cx:pt idx="3047">10000000</cx:pt>
          <cx:pt idx="3048">10000000</cx:pt>
          <cx:pt idx="3049">17000000</cx:pt>
          <cx:pt idx="3050">10000000</cx:pt>
          <cx:pt idx="3051">10000000</cx:pt>
          <cx:pt idx="3052">10000000</cx:pt>
          <cx:pt idx="3053">10000000</cx:pt>
          <cx:pt idx="3054">10000000</cx:pt>
          <cx:pt idx="3055"/>
          <cx:pt idx="3056">9000000</cx:pt>
          <cx:pt idx="3057">10000000</cx:pt>
          <cx:pt idx="3058">10000000</cx:pt>
          <cx:pt idx="3059">10000000</cx:pt>
          <cx:pt idx="3060">25000000</cx:pt>
          <cx:pt idx="3061">10000000</cx:pt>
          <cx:pt idx="3062">10000000</cx:pt>
          <cx:pt idx="3063">11000000</cx:pt>
          <cx:pt idx="3064">12600000</cx:pt>
          <cx:pt idx="3065">10000000</cx:pt>
          <cx:pt idx="3066">30000000</cx:pt>
          <cx:pt idx="3067">10000000</cx:pt>
          <cx:pt idx="3068">10000000</cx:pt>
          <cx:pt idx="3069">10000000</cx:pt>
          <cx:pt idx="3070"/>
          <cx:pt idx="3071">3000000</cx:pt>
          <cx:pt idx="3072">6400000</cx:pt>
          <cx:pt idx="3073">10000000</cx:pt>
          <cx:pt idx="3074">10000000</cx:pt>
          <cx:pt idx="3075">5000000</cx:pt>
          <cx:pt idx="3076">10000000</cx:pt>
          <cx:pt idx="3077">22000000</cx:pt>
          <cx:pt idx="3078">10000000</cx:pt>
          <cx:pt idx="3079">10000000</cx:pt>
          <cx:pt idx="3080">10000000</cx:pt>
          <cx:pt idx="3081">10000000</cx:pt>
          <cx:pt idx="3082">10000000</cx:pt>
          <cx:pt idx="3083">10000000</cx:pt>
          <cx:pt idx="3084">10000000</cx:pt>
          <cx:pt idx="3085">10000000</cx:pt>
          <cx:pt idx="3086">6000000</cx:pt>
          <cx:pt idx="3087">100000000</cx:pt>
          <cx:pt idx="3088">10000000</cx:pt>
          <cx:pt idx="3089">10000000</cx:pt>
          <cx:pt idx="3090"/>
          <cx:pt idx="3091">7500000</cx:pt>
          <cx:pt idx="3092">10000000</cx:pt>
          <cx:pt idx="3093">10000000</cx:pt>
          <cx:pt idx="3094">10000000</cx:pt>
          <cx:pt idx="3095">10000000</cx:pt>
          <cx:pt idx="3096">10000000</cx:pt>
          <cx:pt idx="3097">10000000</cx:pt>
          <cx:pt idx="3098"/>
          <cx:pt idx="3099">10000000</cx:pt>
          <cx:pt idx="3100">9000000</cx:pt>
          <cx:pt idx="3101">16000000</cx:pt>
          <cx:pt idx="3102">10000000</cx:pt>
          <cx:pt idx="3103">10000000</cx:pt>
          <cx:pt idx="3104">10000000</cx:pt>
          <cx:pt idx="3105">10000000</cx:pt>
          <cx:pt idx="3106">10000000</cx:pt>
          <cx:pt idx="3107">11500000</cx:pt>
          <cx:pt idx="3108">9000000</cx:pt>
          <cx:pt idx="3109">6500000</cx:pt>
          <cx:pt idx="3110">10000000</cx:pt>
          <cx:pt idx="3111">10000000</cx:pt>
          <cx:pt idx="3112">10000000</cx:pt>
          <cx:pt idx="3113">10000000</cx:pt>
          <cx:pt idx="3114">10000000</cx:pt>
          <cx:pt idx="3115">10000000</cx:pt>
          <cx:pt idx="3116">14000000</cx:pt>
          <cx:pt idx="3117">10000000</cx:pt>
          <cx:pt idx="3118">10000000</cx:pt>
          <cx:pt idx="3119">8000000</cx:pt>
          <cx:pt idx="3120">10000000</cx:pt>
          <cx:pt idx="3121">10000000</cx:pt>
          <cx:pt idx="3122">10000000</cx:pt>
          <cx:pt idx="3123"/>
          <cx:pt idx="3124">10000000</cx:pt>
          <cx:pt idx="3125">10000000</cx:pt>
          <cx:pt idx="3126">11000000</cx:pt>
          <cx:pt idx="3127">5000000</cx:pt>
          <cx:pt idx="3128">10000000</cx:pt>
          <cx:pt idx="3129">10000000</cx:pt>
          <cx:pt idx="3130">10000000</cx:pt>
          <cx:pt idx="3131"/>
          <cx:pt idx="3132">10000000</cx:pt>
          <cx:pt idx="3133">10000000</cx:pt>
          <cx:pt idx="3134">10000000</cx:pt>
          <cx:pt idx="3135">10000000</cx:pt>
          <cx:pt idx="3136">60000000</cx:pt>
          <cx:pt idx="3137">5000000</cx:pt>
          <cx:pt idx="3138"/>
          <cx:pt idx="3139"/>
          <cx:pt idx="3140">4000000</cx:pt>
          <cx:pt idx="3141">10000000</cx:pt>
          <cx:pt idx="3142"/>
          <cx:pt idx="3143">5000000</cx:pt>
          <cx:pt idx="3144">10000000</cx:pt>
          <cx:pt idx="3145"/>
          <cx:pt idx="3146">6200000</cx:pt>
          <cx:pt idx="3147"/>
          <cx:pt idx="3148">10000000</cx:pt>
          <cx:pt idx="3149">10000000</cx:pt>
          <cx:pt idx="3150">10000000</cx:pt>
          <cx:pt idx="3151">10000000</cx:pt>
          <cx:pt idx="3152">8000000</cx:pt>
          <cx:pt idx="3153">5000000</cx:pt>
          <cx:pt idx="3154"/>
          <cx:pt idx="3155">10000000</cx:pt>
          <cx:pt idx="3156">10000000</cx:pt>
          <cx:pt idx="3157">10000000</cx:pt>
          <cx:pt idx="3158">6500000</cx:pt>
          <cx:pt idx="3159">10000000</cx:pt>
          <cx:pt idx="3160">10000000</cx:pt>
          <cx:pt idx="3161">6000000</cx:pt>
          <cx:pt idx="3162">10000000</cx:pt>
          <cx:pt idx="3163">10000000</cx:pt>
          <cx:pt idx="3164">10000000</cx:pt>
          <cx:pt idx="3165">10000000</cx:pt>
          <cx:pt idx="3166">10000000</cx:pt>
          <cx:pt idx="3167">10000000</cx:pt>
          <cx:pt idx="3168">10000000</cx:pt>
          <cx:pt idx="3169">10000000</cx:pt>
          <cx:pt idx="3170">10000000</cx:pt>
          <cx:pt idx="3171">10000000</cx:pt>
          <cx:pt idx="3172"/>
          <cx:pt idx="3173">9600000</cx:pt>
          <cx:pt idx="3174">9500000</cx:pt>
          <cx:pt idx="3175">10000000</cx:pt>
          <cx:pt idx="3176">9500000</cx:pt>
          <cx:pt idx="3177">10000000</cx:pt>
          <cx:pt idx="3178">8900000</cx:pt>
          <cx:pt idx="3179">10500000</cx:pt>
          <cx:pt idx="3180">9500000</cx:pt>
          <cx:pt idx="3181">9400000</cx:pt>
          <cx:pt idx="3182"/>
          <cx:pt idx="3183">9300000</cx:pt>
          <cx:pt idx="3184"/>
          <cx:pt idx="3185">6000000</cx:pt>
          <cx:pt idx="3186">10000000</cx:pt>
          <cx:pt idx="3187">600000000</cx:pt>
          <cx:pt idx="3188">7400000</cx:pt>
          <cx:pt idx="3189">8500000</cx:pt>
          <cx:pt idx="3190">7217600</cx:pt>
          <cx:pt idx="3191">11000000</cx:pt>
          <cx:pt idx="3192">83532</cx:pt>
          <cx:pt idx="3193">10000000</cx:pt>
          <cx:pt idx="3194">9000000</cx:pt>
          <cx:pt idx="3195">9000000</cx:pt>
          <cx:pt idx="3196">10000000</cx:pt>
          <cx:pt idx="3197">9000000</cx:pt>
          <cx:pt idx="3198">9000000</cx:pt>
          <cx:pt idx="3199">9000000</cx:pt>
          <cx:pt idx="3200">9000000</cx:pt>
          <cx:pt idx="3201">9000000</cx:pt>
          <cx:pt idx="3202">9000000</cx:pt>
          <cx:pt idx="3203">9000000</cx:pt>
          <cx:pt idx="3204">20000000</cx:pt>
          <cx:pt idx="3205">8000000</cx:pt>
          <cx:pt idx="3206"/>
          <cx:pt idx="3207">9000000</cx:pt>
          <cx:pt idx="3208"/>
          <cx:pt idx="3209">9000000</cx:pt>
          <cx:pt idx="3210"/>
          <cx:pt idx="3211"/>
          <cx:pt idx="3212">8500000</cx:pt>
          <cx:pt idx="3213">9000000</cx:pt>
          <cx:pt idx="3214">8000000</cx:pt>
          <cx:pt idx="3215"/>
          <cx:pt idx="3216">9000000</cx:pt>
          <cx:pt idx="3217">9000000</cx:pt>
          <cx:pt idx="3218">9000000</cx:pt>
          <cx:pt idx="3219">9000000</cx:pt>
          <cx:pt idx="3220"/>
          <cx:pt idx="3221"/>
          <cx:pt idx="3222">9000000</cx:pt>
          <cx:pt idx="3223">400000000</cx:pt>
          <cx:pt idx="3224">9000000</cx:pt>
          <cx:pt idx="3225">9000000</cx:pt>
          <cx:pt idx="3226">9000000</cx:pt>
          <cx:pt idx="3227">11400000</cx:pt>
          <cx:pt idx="3228">19000000</cx:pt>
          <cx:pt idx="3229">45000000</cx:pt>
          <cx:pt idx="3230">9000000</cx:pt>
          <cx:pt idx="3231"/>
          <cx:pt idx="3232">9000000</cx:pt>
          <cx:pt idx="3233">8800000</cx:pt>
          <cx:pt idx="3234">8800000</cx:pt>
          <cx:pt idx="3235">9000000</cx:pt>
          <cx:pt idx="3236"/>
          <cx:pt idx="3237">8600000</cx:pt>
          <cx:pt idx="3238">9000000</cx:pt>
          <cx:pt idx="3239"/>
          <cx:pt idx="3240">7000000</cx:pt>
          <cx:pt idx="3241">8500000</cx:pt>
          <cx:pt idx="3242">8500000</cx:pt>
          <cx:pt idx="3243">9000000</cx:pt>
          <cx:pt idx="3244">60000000</cx:pt>
          <cx:pt idx="3245">8000000</cx:pt>
          <cx:pt idx="3246"/>
          <cx:pt idx="3247">8500000</cx:pt>
          <cx:pt idx="3248">22000000</cx:pt>
          <cx:pt idx="3249">9000000</cx:pt>
          <cx:pt idx="3250">8000000</cx:pt>
          <cx:pt idx="3251">8500000</cx:pt>
          <cx:pt idx="3252">12000000</cx:pt>
          <cx:pt idx="3253">8200000</cx:pt>
          <cx:pt idx="3254">9000000</cx:pt>
          <cx:pt idx="3255">8000000</cx:pt>
          <cx:pt idx="3256"/>
          <cx:pt idx="3257"/>
          <cx:pt idx="3258"/>
          <cx:pt idx="3259">8000000</cx:pt>
          <cx:pt idx="3260">7623000</cx:pt>
          <cx:pt idx="3261">8500000</cx:pt>
          <cx:pt idx="3262">8300000</cx:pt>
          <cx:pt idx="3263">8000000</cx:pt>
          <cx:pt idx="3264"/>
          <cx:pt idx="3265">8500000</cx:pt>
          <cx:pt idx="3266">8550000</cx:pt>
          <cx:pt idx="3267">8200000</cx:pt>
          <cx:pt idx="3268">8000000</cx:pt>
          <cx:pt idx="3269">8000000</cx:pt>
          <cx:pt idx="3270">8000000</cx:pt>
          <cx:pt idx="3271">8000000</cx:pt>
          <cx:pt idx="3272">8000000</cx:pt>
          <cx:pt idx="3273">8000000</cx:pt>
          <cx:pt idx="3274">8000000</cx:pt>
          <cx:pt idx="3275">8000000</cx:pt>
          <cx:pt idx="3276">8000000</cx:pt>
          <cx:pt idx="3277">8000000</cx:pt>
          <cx:pt idx="3278">8000000</cx:pt>
          <cx:pt idx="3279">8000000</cx:pt>
          <cx:pt idx="3280">8000000</cx:pt>
          <cx:pt idx="3281">8000000</cx:pt>
          <cx:pt idx="3282">7000000</cx:pt>
          <cx:pt idx="3283">8000000</cx:pt>
          <cx:pt idx="3284">8000000</cx:pt>
          <cx:pt idx="3285"/>
          <cx:pt idx="3286">8000000</cx:pt>
          <cx:pt idx="3287">8000000</cx:pt>
          <cx:pt idx="3288">50000000</cx:pt>
          <cx:pt idx="3289">7000000</cx:pt>
          <cx:pt idx="3290">5000000</cx:pt>
          <cx:pt idx="3291">8000000</cx:pt>
          <cx:pt idx="3292">8000000</cx:pt>
          <cx:pt idx="3293">8300000</cx:pt>
          <cx:pt idx="3294">8000000</cx:pt>
          <cx:pt idx="3295">8000000</cx:pt>
          <cx:pt idx="3296"/>
          <cx:pt idx="3297">8000000</cx:pt>
          <cx:pt idx="3298">8000000</cx:pt>
          <cx:pt idx="3299">8000000</cx:pt>
          <cx:pt idx="3300">8000000</cx:pt>
          <cx:pt idx="3301">8000000</cx:pt>
          <cx:pt idx="3302"/>
          <cx:pt idx="3303">8000000</cx:pt>
          <cx:pt idx="3304">10000000</cx:pt>
          <cx:pt idx="3305">8000000</cx:pt>
          <cx:pt idx="3306">8000000</cx:pt>
          <cx:pt idx="3307">8000000</cx:pt>
          <cx:pt idx="3308">8000000</cx:pt>
          <cx:pt idx="3309">7200000</cx:pt>
          <cx:pt idx="3310">8000000</cx:pt>
          <cx:pt idx="3311">8000000</cx:pt>
          <cx:pt idx="3312">8000000</cx:pt>
          <cx:pt idx="3313">6500000</cx:pt>
          <cx:pt idx="3314">8000000</cx:pt>
          <cx:pt idx="3315">8000000</cx:pt>
          <cx:pt idx="3316">8000000</cx:pt>
          <cx:pt idx="3317">8000000</cx:pt>
          <cx:pt idx="3318"/>
          <cx:pt idx="3319">8000000</cx:pt>
          <cx:pt idx="3320">8000000</cx:pt>
          <cx:pt idx="3321">8000000</cx:pt>
          <cx:pt idx="3322">8000000</cx:pt>
          <cx:pt idx="3323">8000000</cx:pt>
          <cx:pt idx="3324">50000000</cx:pt>
          <cx:pt idx="3325">8000000</cx:pt>
          <cx:pt idx="3326">1100000000</cx:pt>
          <cx:pt idx="3327">22000000</cx:pt>
          <cx:pt idx="3328">8000000</cx:pt>
          <cx:pt idx="3329">8000000</cx:pt>
          <cx:pt idx="3330"/>
          <cx:pt idx="3331">7900000</cx:pt>
          <cx:pt idx="3332">8000000</cx:pt>
          <cx:pt idx="3333"/>
          <cx:pt idx="3334">10000000</cx:pt>
          <cx:pt idx="3335">8000000</cx:pt>
          <cx:pt idx="3336">7500000</cx:pt>
          <cx:pt idx="3337">7500000</cx:pt>
          <cx:pt idx="3338">7500000</cx:pt>
          <cx:pt idx="3339">7700000</cx:pt>
          <cx:pt idx="3340">6500000</cx:pt>
          <cx:pt idx="3341">10000000</cx:pt>
          <cx:pt idx="3342">4500000</cx:pt>
          <cx:pt idx="3343"/>
          <cx:pt idx="3344">7500000</cx:pt>
          <cx:pt idx="3345">7500000</cx:pt>
          <cx:pt idx="3346">7500000</cx:pt>
          <cx:pt idx="3347">7500000</cx:pt>
          <cx:pt idx="3348">7500000</cx:pt>
          <cx:pt idx="3349">8000000</cx:pt>
          <cx:pt idx="3350"/>
          <cx:pt idx="3351">50000000</cx:pt>
          <cx:pt idx="3352">7500000</cx:pt>
          <cx:pt idx="3353">7500000</cx:pt>
          <cx:pt idx="3354">6500000</cx:pt>
          <cx:pt idx="3355">8000000</cx:pt>
          <cx:pt idx="3356">7500000</cx:pt>
          <cx:pt idx="3357">6000000</cx:pt>
          <cx:pt idx="3358">7300000</cx:pt>
          <cx:pt idx="3359">12000000</cx:pt>
          <cx:pt idx="3360">5000000</cx:pt>
          <cx:pt idx="3361">7000000</cx:pt>
          <cx:pt idx="3362">7300000</cx:pt>
          <cx:pt idx="3363">258000000</cx:pt>
          <cx:pt idx="3364">7500000</cx:pt>
          <cx:pt idx="3365">7500000</cx:pt>
          <cx:pt idx="3366">7500000</cx:pt>
          <cx:pt idx="3367">7200000</cx:pt>
          <cx:pt idx="3368">6000000</cx:pt>
          <cx:pt idx="3369">4000000</cx:pt>
          <cx:pt idx="3370">7500000</cx:pt>
          <cx:pt idx="3371">7000000</cx:pt>
          <cx:pt idx="3372">7000000</cx:pt>
          <cx:pt idx="3373">11000000</cx:pt>
          <cx:pt idx="3374">7000000</cx:pt>
          <cx:pt idx="3375">5000000</cx:pt>
          <cx:pt idx="3376"/>
          <cx:pt idx="3377">6600000</cx:pt>
          <cx:pt idx="3378">105000000</cx:pt>
          <cx:pt idx="3379">7500000</cx:pt>
          <cx:pt idx="3380">7000000</cx:pt>
          <cx:pt idx="3381">7000000</cx:pt>
          <cx:pt idx="3382">20000000</cx:pt>
          <cx:pt idx="3383">9000000</cx:pt>
          <cx:pt idx="3384">13000000</cx:pt>
          <cx:pt idx="3385">7000000</cx:pt>
          <cx:pt idx="3386">3500000</cx:pt>
          <cx:pt idx="3387"/>
          <cx:pt idx="3388">7000000</cx:pt>
          <cx:pt idx="3389">7000000</cx:pt>
          <cx:pt idx="3390">7000000</cx:pt>
          <cx:pt idx="3391">2300000</cx:pt>
          <cx:pt idx="3392">7000000</cx:pt>
          <cx:pt idx="3393">7000000</cx:pt>
          <cx:pt idx="3394">200000000</cx:pt>
          <cx:pt idx="3395">7000000</cx:pt>
          <cx:pt idx="3396">350000</cx:pt>
          <cx:pt idx="3397">7000000</cx:pt>
          <cx:pt idx="3398">7500000</cx:pt>
          <cx:pt idx="3399">7000000</cx:pt>
          <cx:pt idx="3400">7000000</cx:pt>
          <cx:pt idx="3401">7000000</cx:pt>
          <cx:pt idx="3402">7000000</cx:pt>
          <cx:pt idx="3403">7000000</cx:pt>
          <cx:pt idx="3404">7000000</cx:pt>
          <cx:pt idx="3405">6000000</cx:pt>
          <cx:pt idx="3406">7000000</cx:pt>
          <cx:pt idx="3407">7000000</cx:pt>
          <cx:pt idx="3408">7000000</cx:pt>
          <cx:pt idx="3409">7000000</cx:pt>
          <cx:pt idx="3410">7000000</cx:pt>
          <cx:pt idx="3411">7000000</cx:pt>
          <cx:pt idx="3412">7000000</cx:pt>
          <cx:pt idx="3413">7000000</cx:pt>
          <cx:pt idx="3414">7000000</cx:pt>
          <cx:pt idx="3415">7000000</cx:pt>
          <cx:pt idx="3416"/>
          <cx:pt idx="3417">7000000</cx:pt>
          <cx:pt idx="3418">7000000</cx:pt>
          <cx:pt idx="3419">4825000</cx:pt>
          <cx:pt idx="3420">9000000</cx:pt>
          <cx:pt idx="3421">50000000</cx:pt>
          <cx:pt idx="3422">7000000</cx:pt>
          <cx:pt idx="3423"/>
          <cx:pt idx="3424">10000000</cx:pt>
          <cx:pt idx="3425">7000000</cx:pt>
          <cx:pt idx="3426"/>
          <cx:pt idx="3427">3500000</cx:pt>
          <cx:pt idx="3428">7000000</cx:pt>
          <cx:pt idx="3429">7000000</cx:pt>
          <cx:pt idx="3430">7000000</cx:pt>
          <cx:pt idx="3431">7000000</cx:pt>
          <cx:pt idx="3432">7000000</cx:pt>
          <cx:pt idx="3433">7000000</cx:pt>
          <cx:pt idx="3434">7000000</cx:pt>
          <cx:pt idx="3435">7000000</cx:pt>
          <cx:pt idx="3436">7000000</cx:pt>
          <cx:pt idx="3437">7000000</cx:pt>
          <cx:pt idx="3438">7000000</cx:pt>
          <cx:pt idx="3439">6900000</cx:pt>
          <cx:pt idx="3440">6900000</cx:pt>
          <cx:pt idx="3441">7000000</cx:pt>
          <cx:pt idx="3442">8700000</cx:pt>
          <cx:pt idx="3443">7000000</cx:pt>
          <cx:pt idx="3444">15000000</cx:pt>
          <cx:pt idx="3445">6800000</cx:pt>
          <cx:pt idx="3446">6800000</cx:pt>
          <cx:pt idx="3447">6900000</cx:pt>
          <cx:pt idx="3448">6800000</cx:pt>
          <cx:pt idx="3449">5000000</cx:pt>
          <cx:pt idx="3450"/>
          <cx:pt idx="3451">4000000</cx:pt>
          <cx:pt idx="3452">6500000</cx:pt>
          <cx:pt idx="3453">6500000</cx:pt>
          <cx:pt idx="3454">6000000</cx:pt>
          <cx:pt idx="3455">6500000</cx:pt>
          <cx:pt idx="3456">6500000</cx:pt>
          <cx:pt idx="3457">6500000</cx:pt>
          <cx:pt idx="3458">6500000</cx:pt>
          <cx:pt idx="3459">6500000</cx:pt>
          <cx:pt idx="3460">6500000</cx:pt>
          <cx:pt idx="3461">6500000</cx:pt>
          <cx:pt idx="3462">7000000</cx:pt>
          <cx:pt idx="3463">6500000</cx:pt>
          <cx:pt idx="3464">4000000</cx:pt>
          <cx:pt idx="3465">6500000</cx:pt>
          <cx:pt idx="3466">6500000</cx:pt>
          <cx:pt idx="3467">6500000</cx:pt>
          <cx:pt idx="3468">6500000</cx:pt>
          <cx:pt idx="3469">6500000</cx:pt>
          <cx:pt idx="3470">6500000</cx:pt>
          <cx:pt idx="3471">4500000</cx:pt>
          <cx:pt idx="3472">6500000</cx:pt>
          <cx:pt idx="3473">4800000</cx:pt>
          <cx:pt idx="3474">10000000</cx:pt>
          <cx:pt idx="3475">4000000</cx:pt>
          <cx:pt idx="3476">6000000</cx:pt>
          <cx:pt idx="3477">6000000</cx:pt>
          <cx:pt idx="3478">6000000</cx:pt>
          <cx:pt idx="3479">6000000</cx:pt>
          <cx:pt idx="3480">6000000</cx:pt>
          <cx:pt idx="3481">6000000</cx:pt>
          <cx:pt idx="3482">6000000</cx:pt>
          <cx:pt idx="3483">110000000</cx:pt>
          <cx:pt idx="3484">6000000</cx:pt>
          <cx:pt idx="3485">6000000</cx:pt>
          <cx:pt idx="3486">6000000</cx:pt>
          <cx:pt idx="3487">6000000</cx:pt>
          <cx:pt idx="3488">6000000</cx:pt>
          <cx:pt idx="3489">8000000</cx:pt>
          <cx:pt idx="3490">6000000</cx:pt>
          <cx:pt idx="3491">6000000</cx:pt>
          <cx:pt idx="3492">8000000</cx:pt>
          <cx:pt idx="3493">6000000</cx:pt>
          <cx:pt idx="3494">6000000</cx:pt>
          <cx:pt idx="3495">6500000</cx:pt>
          <cx:pt idx="3496">6000000</cx:pt>
          <cx:pt idx="3497"/>
          <cx:pt idx="3498"/>
          <cx:pt idx="3499">6000000</cx:pt>
          <cx:pt idx="3500">9000000</cx:pt>
          <cx:pt idx="3501">6000000</cx:pt>
          <cx:pt idx="3502">6000000</cx:pt>
          <cx:pt idx="3503">3000000</cx:pt>
          <cx:pt idx="3504">5000000</cx:pt>
          <cx:pt idx="3505">6000000</cx:pt>
          <cx:pt idx="3506">6000000</cx:pt>
          <cx:pt idx="3507">6000000</cx:pt>
          <cx:pt idx="3508">6000000</cx:pt>
          <cx:pt idx="3509">6000000</cx:pt>
          <cx:pt idx="3510">6000000</cx:pt>
          <cx:pt idx="3511">6000000</cx:pt>
          <cx:pt idx="3512">6500000</cx:pt>
          <cx:pt idx="3513">6000000</cx:pt>
          <cx:pt idx="3514"/>
          <cx:pt idx="3515">6000000</cx:pt>
          <cx:pt idx="3516">6000000</cx:pt>
          <cx:pt idx="3517">6000000</cx:pt>
          <cx:pt idx="3518">6000000</cx:pt>
          <cx:pt idx="3519">6000000</cx:pt>
          <cx:pt idx="3520">6000000</cx:pt>
          <cx:pt idx="3521">6000000</cx:pt>
          <cx:pt idx="3522"/>
          <cx:pt idx="3523">6244087</cx:pt>
          <cx:pt idx="3524">6000000</cx:pt>
          <cx:pt idx="3525">6000000</cx:pt>
          <cx:pt idx="3526"/>
          <cx:pt idx="3527">6000000</cx:pt>
          <cx:pt idx="3528">6000000</cx:pt>
          <cx:pt idx="3529"/>
          <cx:pt idx="3530">6000000</cx:pt>
          <cx:pt idx="3531">6000000</cx:pt>
          <cx:pt idx="3532">6000000</cx:pt>
          <cx:pt idx="3533">6000000</cx:pt>
          <cx:pt idx="3534">7840000</cx:pt>
          <cx:pt idx="3535">6000000</cx:pt>
          <cx:pt idx="3536"/>
          <cx:pt idx="3537">6000000</cx:pt>
          <cx:pt idx="3538">8600000</cx:pt>
          <cx:pt idx="3539">12000000</cx:pt>
          <cx:pt idx="3540">6000000</cx:pt>
          <cx:pt idx="3541">6000000</cx:pt>
          <cx:pt idx="3542">5952000</cx:pt>
          <cx:pt idx="3543">5300000</cx:pt>
          <cx:pt idx="3544">6000000</cx:pt>
          <cx:pt idx="3545">50000000</cx:pt>
          <cx:pt idx="3546">4000000</cx:pt>
          <cx:pt idx="3547">6000000</cx:pt>
          <cx:pt idx="3548">6700000</cx:pt>
          <cx:pt idx="3549"/>
          <cx:pt idx="3550">200000000</cx:pt>
          <cx:pt idx="3551"/>
          <cx:pt idx="3552">3500159</cx:pt>
          <cx:pt idx="3553">5600000</cx:pt>
          <cx:pt idx="3554">5600000</cx:pt>
          <cx:pt idx="3555"/>
          <cx:pt idx="3556">5600000</cx:pt>
          <cx:pt idx="3557"/>
          <cx:pt idx="3558">5500000</cx:pt>
          <cx:pt idx="3559">5500000</cx:pt>
          <cx:pt idx="3560">5500000</cx:pt>
          <cx:pt idx="3561">5500000</cx:pt>
          <cx:pt idx="3562">3000000</cx:pt>
          <cx:pt idx="3563">5500000</cx:pt>
          <cx:pt idx="3564">7000000</cx:pt>
          <cx:pt idx="3565">5500000</cx:pt>
          <cx:pt idx="3566">5500000</cx:pt>
          <cx:pt idx="3567">5000000</cx:pt>
          <cx:pt idx="3568">5000000</cx:pt>
          <cx:pt idx="3569">6500000</cx:pt>
          <cx:pt idx="3570">5500000</cx:pt>
          <cx:pt idx="3571">3850000</cx:pt>
          <cx:pt idx="3572"/>
          <cx:pt idx="3573">5500000</cx:pt>
          <cx:pt idx="3574"/>
          <cx:pt idx="3575">9000000</cx:pt>
          <cx:pt idx="3576">5250000</cx:pt>
          <cx:pt idx="3577"/>
          <cx:pt idx="3578">30300000</cx:pt>
          <cx:pt idx="3579">4000000</cx:pt>
          <cx:pt idx="3580">6000000</cx:pt>
          <cx:pt idx="3581">5500000</cx:pt>
          <cx:pt idx="3582">5100000</cx:pt>
          <cx:pt idx="3583"/>
          <cx:pt idx="3584">5000000</cx:pt>
          <cx:pt idx="3585">4000000</cx:pt>
          <cx:pt idx="3586">15000000</cx:pt>
          <cx:pt idx="3587">5000000</cx:pt>
          <cx:pt idx="3588">4900000</cx:pt>
          <cx:pt idx="3589">5000000</cx:pt>
          <cx:pt idx="3590">5000000</cx:pt>
          <cx:pt idx="3591">4500000</cx:pt>
          <cx:pt idx="3592">5000000</cx:pt>
          <cx:pt idx="3593">5000000</cx:pt>
          <cx:pt idx="3594">5000000</cx:pt>
          <cx:pt idx="3595">5000000</cx:pt>
          <cx:pt idx="3596">5000000</cx:pt>
          <cx:pt idx="3597">8500000</cx:pt>
          <cx:pt idx="3598">4500000</cx:pt>
          <cx:pt idx="3599">5000000</cx:pt>
          <cx:pt idx="3600">5000000</cx:pt>
          <cx:pt idx="3601">5000000</cx:pt>
          <cx:pt idx="3602">5000000</cx:pt>
          <cx:pt idx="3603">3300000</cx:pt>
          <cx:pt idx="3604">9000000</cx:pt>
          <cx:pt idx="3605">5000000</cx:pt>
          <cx:pt idx="3606">5000000</cx:pt>
          <cx:pt idx="3607">5000000</cx:pt>
          <cx:pt idx="3608">5000000</cx:pt>
          <cx:pt idx="3609">5000000</cx:pt>
          <cx:pt idx="3610">3500000</cx:pt>
          <cx:pt idx="3611">5000000</cx:pt>
          <cx:pt idx="3612">5000000</cx:pt>
          <cx:pt idx="3613">5000000</cx:pt>
          <cx:pt idx="3614">5000000</cx:pt>
          <cx:pt idx="3615"/>
          <cx:pt idx="3616">4500000</cx:pt>
          <cx:pt idx="3617">5000000</cx:pt>
          <cx:pt idx="3618">5000000</cx:pt>
          <cx:pt idx="3619">5000000</cx:pt>
          <cx:pt idx="3620">6000000</cx:pt>
          <cx:pt idx="3621">5000000</cx:pt>
          <cx:pt idx="3622">5000000</cx:pt>
          <cx:pt idx="3623">5000000</cx:pt>
          <cx:pt idx="3624">5000000</cx:pt>
          <cx:pt idx="3625">5000000</cx:pt>
          <cx:pt idx="3626">5000000</cx:pt>
          <cx:pt idx="3627">5000000</cx:pt>
          <cx:pt idx="3628">2000000</cx:pt>
          <cx:pt idx="3629">4000000</cx:pt>
          <cx:pt idx="3630">5000000</cx:pt>
          <cx:pt idx="3631">5000000</cx:pt>
          <cx:pt idx="3632">5000000</cx:pt>
          <cx:pt idx="3633">5000000</cx:pt>
          <cx:pt idx="3634">5000000</cx:pt>
          <cx:pt idx="3635">5000000</cx:pt>
          <cx:pt idx="3636">5000000</cx:pt>
          <cx:pt idx="3637">8000000</cx:pt>
          <cx:pt idx="3638">5000000</cx:pt>
          <cx:pt idx="3639">8000000</cx:pt>
          <cx:pt idx="3640">5000000</cx:pt>
          <cx:pt idx="3641">5000000</cx:pt>
          <cx:pt idx="3642">8000000</cx:pt>
          <cx:pt idx="3643">800000</cx:pt>
          <cx:pt idx="3644">5000000</cx:pt>
          <cx:pt idx="3645">5000000</cx:pt>
          <cx:pt idx="3646">5000000</cx:pt>
          <cx:pt idx="3647">6000000</cx:pt>
          <cx:pt idx="3648">5000000</cx:pt>
          <cx:pt idx="3649">5000000</cx:pt>
          <cx:pt idx="3650">5000000</cx:pt>
          <cx:pt idx="3651">5000000</cx:pt>
          <cx:pt idx="3652"/>
          <cx:pt idx="3653">5000000</cx:pt>
          <cx:pt idx="3654">5000000</cx:pt>
          <cx:pt idx="3655">5000000</cx:pt>
          <cx:pt idx="3656">5000000</cx:pt>
          <cx:pt idx="3657"/>
          <cx:pt idx="3658">5000000</cx:pt>
          <cx:pt idx="3659">5000000</cx:pt>
          <cx:pt idx="3660">4000000</cx:pt>
          <cx:pt idx="3661">5000000</cx:pt>
          <cx:pt idx="3662">5000000</cx:pt>
          <cx:pt idx="3663">5000000</cx:pt>
          <cx:pt idx="3664">5000000</cx:pt>
          <cx:pt idx="3665">5000000</cx:pt>
          <cx:pt idx="3666">5000000</cx:pt>
          <cx:pt idx="3667">5000000</cx:pt>
          <cx:pt idx="3668">5000000</cx:pt>
          <cx:pt idx="3669">5000000</cx:pt>
          <cx:pt idx="3670">5000000</cx:pt>
          <cx:pt idx="3671">5000000</cx:pt>
          <cx:pt idx="3672">5000000</cx:pt>
          <cx:pt idx="3673">5000000</cx:pt>
          <cx:pt idx="3674">5000000</cx:pt>
          <cx:pt idx="3675">7000000</cx:pt>
          <cx:pt idx="3676">5000000</cx:pt>
          <cx:pt idx="3677"/>
          <cx:pt idx="3678"/>
          <cx:pt idx="3679">2200000</cx:pt>
          <cx:pt idx="3680"/>
          <cx:pt idx="3681">5000000</cx:pt>
          <cx:pt idx="3682">3209000</cx:pt>
          <cx:pt idx="3683">2000000</cx:pt>
          <cx:pt idx="3684">5000000</cx:pt>
          <cx:pt idx="3685">5000000</cx:pt>
          <cx:pt idx="3686">5000000</cx:pt>
          <cx:pt idx="3687">5000000</cx:pt>
          <cx:pt idx="3688">5000000</cx:pt>
          <cx:pt idx="3689">5000000</cx:pt>
          <cx:pt idx="3690">2500000</cx:pt>
          <cx:pt idx="3691">5000000</cx:pt>
          <cx:pt idx="3692">5000000</cx:pt>
          <cx:pt idx="3693">10000000</cx:pt>
          <cx:pt idx="3694">5000000</cx:pt>
          <cx:pt idx="3695">5000000</cx:pt>
          <cx:pt idx="3696">5000000</cx:pt>
          <cx:pt idx="3697">5000000</cx:pt>
          <cx:pt idx="3698">5000000</cx:pt>
          <cx:pt idx="3699">5000000</cx:pt>
          <cx:pt idx="3700">5000000</cx:pt>
          <cx:pt idx="3701">84450000</cx:pt>
          <cx:pt idx="3702">4000000</cx:pt>
          <cx:pt idx="3703">890000</cx:pt>
          <cx:pt idx="3704">3000000</cx:pt>
          <cx:pt idx="3705">4800000</cx:pt>
          <cx:pt idx="3706">2800000</cx:pt>
          <cx:pt idx="3707">5000000</cx:pt>
          <cx:pt idx="3708">4700000</cx:pt>
          <cx:pt idx="3709"/>
          <cx:pt idx="3710">5000000</cx:pt>
          <cx:pt idx="3711">4700000</cx:pt>
          <cx:pt idx="3712">4638783</cx:pt>
          <cx:pt idx="3713">4800000</cx:pt>
          <cx:pt idx="3714">4700000</cx:pt>
          <cx:pt idx="3715"/>
          <cx:pt idx="3716">5000000</cx:pt>
          <cx:pt idx="3717">4600000</cx:pt>
          <cx:pt idx="3718">4700000</cx:pt>
          <cx:pt idx="3719">4600000</cx:pt>
          <cx:pt idx="3720"/>
          <cx:pt idx="3721">4500000</cx:pt>
          <cx:pt idx="3722">4500000</cx:pt>
          <cx:pt idx="3723">4500000</cx:pt>
          <cx:pt idx="3724">4500000</cx:pt>
          <cx:pt idx="3725">4500000</cx:pt>
          <cx:pt idx="3726">15000000</cx:pt>
          <cx:pt idx="3727">4500000</cx:pt>
          <cx:pt idx="3728">4500000</cx:pt>
          <cx:pt idx="3729">700000000</cx:pt>
          <cx:pt idx="3730">4500000</cx:pt>
          <cx:pt idx="3731">5000000</cx:pt>
          <cx:pt idx="3732">4500000</cx:pt>
          <cx:pt idx="3733"/>
          <cx:pt idx="3734">4500000</cx:pt>
          <cx:pt idx="3735">2000000</cx:pt>
          <cx:pt idx="3736"/>
          <cx:pt idx="3737">4200000000</cx:pt>
          <cx:pt idx="3738"/>
          <cx:pt idx="3739">2500000</cx:pt>
          <cx:pt idx="3740">35000000</cx:pt>
          <cx:pt idx="3741"/>
          <cx:pt idx="3742"/>
          <cx:pt idx="3743">4500000</cx:pt>
          <cx:pt idx="3744">4400000</cx:pt>
          <cx:pt idx="3745">4400000</cx:pt>
          <cx:pt idx="3746">4400000</cx:pt>
          <cx:pt idx="3747">4400000</cx:pt>
          <cx:pt idx="3748">4500000</cx:pt>
          <cx:pt idx="3749">3000000</cx:pt>
          <cx:pt idx="3750"/>
          <cx:pt idx="3751"/>
          <cx:pt idx="3752">6000000</cx:pt>
          <cx:pt idx="3753">150000000</cx:pt>
          <cx:pt idx="3754">4500000</cx:pt>
          <cx:pt idx="3755">150000000</cx:pt>
          <cx:pt idx="3756">4200000</cx:pt>
          <cx:pt idx="3757"/>
          <cx:pt idx="3758">4200000</cx:pt>
          <cx:pt idx="3759">2300000</cx:pt>
          <cx:pt idx="3760">4000000</cx:pt>
          <cx:pt idx="3761">4000000</cx:pt>
          <cx:pt idx="3762">114000</cx:pt>
          <cx:pt idx="3763">4000000</cx:pt>
          <cx:pt idx="3764">4000000</cx:pt>
          <cx:pt idx="3765">4000000</cx:pt>
          <cx:pt idx="3766">140000000</cx:pt>
          <cx:pt idx="3767">4000000</cx:pt>
          <cx:pt idx="3768">8500000</cx:pt>
          <cx:pt idx="3769">3600000</cx:pt>
          <cx:pt idx="3770">4500000</cx:pt>
          <cx:pt idx="3771">4000000</cx:pt>
          <cx:pt idx="3772">4000000</cx:pt>
          <cx:pt idx="3773">4000000</cx:pt>
          <cx:pt idx="3774">4000000</cx:pt>
          <cx:pt idx="3775">3500000</cx:pt>
          <cx:pt idx="3776">4000000</cx:pt>
          <cx:pt idx="3777">4000000</cx:pt>
          <cx:pt idx="3778"/>
          <cx:pt idx="3779">5000000</cx:pt>
          <cx:pt idx="3780">4000000</cx:pt>
          <cx:pt idx="3781">4000000</cx:pt>
          <cx:pt idx="3782">100000000</cx:pt>
          <cx:pt idx="3783">4000000</cx:pt>
          <cx:pt idx="3784">6000000</cx:pt>
          <cx:pt idx="3785">3200000</cx:pt>
          <cx:pt idx="3786">4000000</cx:pt>
          <cx:pt idx="3787">4000000</cx:pt>
          <cx:pt idx="3788"/>
          <cx:pt idx="3789">25000000</cx:pt>
          <cx:pt idx="3790">3400000</cx:pt>
          <cx:pt idx="3791">4000000</cx:pt>
          <cx:pt idx="3792">4000000</cx:pt>
          <cx:pt idx="3793">4000000</cx:pt>
          <cx:pt idx="3794"/>
          <cx:pt idx="3795">4000000</cx:pt>
          <cx:pt idx="3796">4000000</cx:pt>
          <cx:pt idx="3797">8000000</cx:pt>
          <cx:pt idx="3798">4000000</cx:pt>
          <cx:pt idx="3799">4000000</cx:pt>
          <cx:pt idx="3800">4000000</cx:pt>
          <cx:pt idx="3801">4000000</cx:pt>
          <cx:pt idx="3802">4000000</cx:pt>
          <cx:pt idx="3803">4000000</cx:pt>
          <cx:pt idx="3804">4000000</cx:pt>
          <cx:pt idx="3805">4000000</cx:pt>
          <cx:pt idx="3806">4000000</cx:pt>
          <cx:pt idx="3807"/>
          <cx:pt idx="3808">4500000</cx:pt>
          <cx:pt idx="3809">4000000</cx:pt>
          <cx:pt idx="3810">4000000</cx:pt>
          <cx:pt idx="3811">4000000</cx:pt>
          <cx:pt idx="3812">3000000</cx:pt>
          <cx:pt idx="3813">1300000</cx:pt>
          <cx:pt idx="3814">1500000</cx:pt>
          <cx:pt idx="3815">4000000</cx:pt>
          <cx:pt idx="3816">4000000</cx:pt>
          <cx:pt idx="3817">9500000</cx:pt>
          <cx:pt idx="3818">14000000</cx:pt>
          <cx:pt idx="3819">2500000</cx:pt>
          <cx:pt idx="3820">16000000</cx:pt>
          <cx:pt idx="3821">4000000</cx:pt>
          <cx:pt idx="3822">4000000</cx:pt>
          <cx:pt idx="3823">650000</cx:pt>
          <cx:pt idx="3824">4000000</cx:pt>
          <cx:pt idx="3825">4000000</cx:pt>
          <cx:pt idx="3826">4000000</cx:pt>
          <cx:pt idx="3827">4000000</cx:pt>
          <cx:pt idx="3828">4000000</cx:pt>
          <cx:pt idx="3829">4000000</cx:pt>
          <cx:pt idx="3830">4000000</cx:pt>
          <cx:pt idx="3831">3950000</cx:pt>
          <cx:pt idx="3832">4000000</cx:pt>
          <cx:pt idx="3833">4000000</cx:pt>
          <cx:pt idx="3834">4000000</cx:pt>
          <cx:pt idx="3835">4000000</cx:pt>
          <cx:pt idx="3836">4000000</cx:pt>
          <cx:pt idx="3837">100000000</cx:pt>
          <cx:pt idx="3838">2000000</cx:pt>
          <cx:pt idx="3839">3800000</cx:pt>
          <cx:pt idx="3840">3977000</cx:pt>
          <cx:pt idx="3841">4000000</cx:pt>
          <cx:pt idx="3842">3800000</cx:pt>
          <cx:pt idx="3843">3768785</cx:pt>
          <cx:pt idx="3844"/>
          <cx:pt idx="3845">8000000</cx:pt>
          <cx:pt idx="3846">3500000</cx:pt>
          <cx:pt idx="3847">3700000</cx:pt>
          <cx:pt idx="3848">3800000</cx:pt>
          <cx:pt idx="3849">2000000</cx:pt>
          <cx:pt idx="3850">30000000</cx:pt>
          <cx:pt idx="3851">3600000</cx:pt>
          <cx:pt idx="3852">3500000</cx:pt>
          <cx:pt idx="3853">3500000</cx:pt>
          <cx:pt idx="3854">5000000</cx:pt>
          <cx:pt idx="3855">3500000</cx:pt>
          <cx:pt idx="3856">3500000</cx:pt>
          <cx:pt idx="3857">3500000</cx:pt>
          <cx:pt idx="3858">3716946</cx:pt>
          <cx:pt idx="3859">3500000</cx:pt>
          <cx:pt idx="3860">3500000</cx:pt>
          <cx:pt idx="3861">3500000</cx:pt>
          <cx:pt idx="3862">2000000</cx:pt>
          <cx:pt idx="3863">3500000</cx:pt>
          <cx:pt idx="3864">3500000</cx:pt>
          <cx:pt idx="3865">3500000</cx:pt>
          <cx:pt idx="3866">3500000</cx:pt>
          <cx:pt idx="3867">2000000</cx:pt>
          <cx:pt idx="3868">3500000</cx:pt>
          <cx:pt idx="3869">3600000</cx:pt>
          <cx:pt idx="3870">3000000</cx:pt>
          <cx:pt idx="3871">1000000</cx:pt>
          <cx:pt idx="3872">3500000</cx:pt>
          <cx:pt idx="3873">19900000</cx:pt>
          <cx:pt idx="3874">3500000</cx:pt>
          <cx:pt idx="3875">68000000</cx:pt>
          <cx:pt idx="3876">3500000</cx:pt>
          <cx:pt idx="3877">3500000</cx:pt>
          <cx:pt idx="3878">3500000</cx:pt>
          <cx:pt idx="3879">3500000</cx:pt>
          <cx:pt idx="3880">1000000</cx:pt>
          <cx:pt idx="3881">3500000</cx:pt>
          <cx:pt idx="3882">3500000</cx:pt>
          <cx:pt idx="3883">3500000</cx:pt>
          <cx:pt idx="3884">3500000</cx:pt>
          <cx:pt idx="3885">3500000</cx:pt>
          <cx:pt idx="3886">3500000</cx:pt>
          <cx:pt idx="3887">3440000</cx:pt>
          <cx:pt idx="3888">3400000</cx:pt>
          <cx:pt idx="3889">8000000</cx:pt>
          <cx:pt idx="3890">3500000</cx:pt>
          <cx:pt idx="3891">3000000</cx:pt>
          <cx:pt idx="3892">3300000</cx:pt>
          <cx:pt idx="3893">3300000</cx:pt>
          <cx:pt idx="3894">2200000</cx:pt>
          <cx:pt idx="3895">3400000</cx:pt>
          <cx:pt idx="3896"/>
          <cx:pt idx="3897">3800000</cx:pt>
          <cx:pt idx="3898">4000000</cx:pt>
          <cx:pt idx="3899">3300000</cx:pt>
          <cx:pt idx="3900">4300000</cx:pt>
          <cx:pt idx="3901">3300000</cx:pt>
          <cx:pt idx="3902">2000000</cx:pt>
          <cx:pt idx="3903"/>
          <cx:pt idx="3904">2300000</cx:pt>
          <cx:pt idx="3905">3200000</cx:pt>
          <cx:pt idx="3906"/>
          <cx:pt idx="3907">3000000</cx:pt>
          <cx:pt idx="3908">3200000</cx:pt>
          <cx:pt idx="3909">3200000</cx:pt>
          <cx:pt idx="3910">3000000</cx:pt>
          <cx:pt idx="3911">3000000</cx:pt>
          <cx:pt idx="3912">3200000</cx:pt>
          <cx:pt idx="3913">3180000</cx:pt>
          <cx:pt idx="3914">3500000</cx:pt>
          <cx:pt idx="3915">3000000</cx:pt>
          <cx:pt idx="3916">3000000</cx:pt>
          <cx:pt idx="3917">3000000</cx:pt>
          <cx:pt idx="3918">4000000</cx:pt>
          <cx:pt idx="3919"/>
          <cx:pt idx="3920">2200000</cx:pt>
          <cx:pt idx="3921">3000000</cx:pt>
          <cx:pt idx="3922">3000000</cx:pt>
          <cx:pt idx="3923">3000000</cx:pt>
          <cx:pt idx="3924">3000000</cx:pt>
          <cx:pt idx="3925">3000000</cx:pt>
          <cx:pt idx="3926">3000000</cx:pt>
          <cx:pt idx="3927">3000000</cx:pt>
          <cx:pt idx="3928">16000000</cx:pt>
          <cx:pt idx="3929">3000000</cx:pt>
          <cx:pt idx="3930">3000000</cx:pt>
          <cx:pt idx="3931">3000000</cx:pt>
          <cx:pt idx="3932">4490375</cx:pt>
          <cx:pt idx="3933">3000000</cx:pt>
          <cx:pt idx="3934">2500000</cx:pt>
          <cx:pt idx="3935">6000000</cx:pt>
          <cx:pt idx="3936">3000000</cx:pt>
          <cx:pt idx="3937"/>
          <cx:pt idx="3938">3000000</cx:pt>
          <cx:pt idx="3939">3000000</cx:pt>
          <cx:pt idx="3940">3000000</cx:pt>
          <cx:pt idx="3941">3000000</cx:pt>
          <cx:pt idx="3942"/>
          <cx:pt idx="3943">3000000</cx:pt>
          <cx:pt idx="3944">3000000</cx:pt>
          <cx:pt idx="3945">3000000</cx:pt>
          <cx:pt idx="3946">3000000</cx:pt>
          <cx:pt idx="3947">3000000</cx:pt>
          <cx:pt idx="3948"/>
          <cx:pt idx="3949">3000000</cx:pt>
          <cx:pt idx="3950">15000000</cx:pt>
          <cx:pt idx="3951"/>
          <cx:pt idx="3952">1900000</cx:pt>
          <cx:pt idx="3953">3000000</cx:pt>
          <cx:pt idx="3954">3000000</cx:pt>
          <cx:pt idx="3955"/>
          <cx:pt idx="3956">3000000</cx:pt>
          <cx:pt idx="3957">3000000</cx:pt>
          <cx:pt idx="3958">3000000</cx:pt>
          <cx:pt idx="3959">3000000</cx:pt>
          <cx:pt idx="3960">4500000</cx:pt>
          <cx:pt idx="3961">3500000</cx:pt>
          <cx:pt idx="3962">3300000</cx:pt>
          <cx:pt idx="3963"/>
          <cx:pt idx="3964">3000000</cx:pt>
          <cx:pt idx="3965">3000000</cx:pt>
          <cx:pt idx="3966">3000000</cx:pt>
          <cx:pt idx="3967">3000000</cx:pt>
          <cx:pt idx="3968">3000000</cx:pt>
          <cx:pt idx="3969">3500000</cx:pt>
          <cx:pt idx="3970">3000000</cx:pt>
          <cx:pt idx="3971">3000000</cx:pt>
          <cx:pt idx="3972">3000000</cx:pt>
          <cx:pt idx="3973">3000000</cx:pt>
          <cx:pt idx="3974"/>
          <cx:pt idx="3975"/>
          <cx:pt idx="3976">3000000</cx:pt>
          <cx:pt idx="3977">3000000</cx:pt>
          <cx:pt idx="3978">25000000</cx:pt>
          <cx:pt idx="3979">2700000</cx:pt>
          <cx:pt idx="3980">3000000</cx:pt>
          <cx:pt idx="3981">5000000</cx:pt>
          <cx:pt idx="3982">3000000</cx:pt>
          <cx:pt idx="3983">3000000</cx:pt>
          <cx:pt idx="3984"/>
          <cx:pt idx="3985">3000000</cx:pt>
          <cx:pt idx="3986">3000000</cx:pt>
          <cx:pt idx="3987">200000000</cx:pt>
          <cx:pt idx="3988">3000000</cx:pt>
          <cx:pt idx="3989">3000000</cx:pt>
          <cx:pt idx="3990">3000000</cx:pt>
          <cx:pt idx="3991">3000000</cx:pt>
          <cx:pt idx="3992">3000000</cx:pt>
          <cx:pt idx="3993">3000000</cx:pt>
          <cx:pt idx="3994">3000000</cx:pt>
          <cx:pt idx="3995">800000</cx:pt>
          <cx:pt idx="3996">3000000</cx:pt>
          <cx:pt idx="3997">3000000</cx:pt>
          <cx:pt idx="3998">3000000</cx:pt>
          <cx:pt idx="3999">95000000</cx:pt>
          <cx:pt idx="4000">3000000</cx:pt>
          <cx:pt idx="4001">2900000</cx:pt>
          <cx:pt idx="4002">2900000</cx:pt>
          <cx:pt idx="4003">3000000</cx:pt>
          <cx:pt idx="4004">1500000</cx:pt>
          <cx:pt idx="4005">3000000</cx:pt>
          <cx:pt idx="4006">3000000</cx:pt>
          <cx:pt idx="4007">2800000</cx:pt>
          <cx:pt idx="4008">2200000</cx:pt>
          <cx:pt idx="4009">3000000</cx:pt>
          <cx:pt idx="4010">8000000</cx:pt>
          <cx:pt idx="4011">2883848</cx:pt>
          <cx:pt idx="4012">2800000</cx:pt>
          <cx:pt idx="4013">2800000</cx:pt>
          <cx:pt idx="4014">2800000</cx:pt>
          <cx:pt idx="4015">2000000</cx:pt>
          <cx:pt idx="4016">120000000</cx:pt>
          <cx:pt idx="4017">2700000</cx:pt>
          <cx:pt idx="4018">2700000</cx:pt>
          <cx:pt idx="4019">3000000</cx:pt>
          <cx:pt idx="4020">2686585</cx:pt>
          <cx:pt idx="4021">2650000</cx:pt>
          <cx:pt idx="4022">2627000</cx:pt>
          <cx:pt idx="4023">2600000</cx:pt>
          <cx:pt idx="4024">1800000</cx:pt>
          <cx:pt idx="4025"/>
          <cx:pt idx="4026">2600000</cx:pt>
          <cx:pt idx="4027">2800000</cx:pt>
          <cx:pt idx="4028">34000000</cx:pt>
          <cx:pt idx="4029"/>
          <cx:pt idx="4030">2600000</cx:pt>
          <cx:pt idx="4031">15000000</cx:pt>
          <cx:pt idx="4032">2600000</cx:pt>
          <cx:pt idx="4033">2540800</cx:pt>
          <cx:pt idx="4034">2500000</cx:pt>
          <cx:pt idx="4035">2500000</cx:pt>
          <cx:pt idx="4036">2500000</cx:pt>
          <cx:pt idx="4037">15000000</cx:pt>
          <cx:pt idx="4038">26000000</cx:pt>
          <cx:pt idx="4039">2500000</cx:pt>
          <cx:pt idx="4040">2500000</cx:pt>
          <cx:pt idx="4041">2500000</cx:pt>
          <cx:pt idx="4042">2500000</cx:pt>
          <cx:pt idx="4043">2500000</cx:pt>
          <cx:pt idx="4044">2500000</cx:pt>
          <cx:pt idx="4045">2500000</cx:pt>
          <cx:pt idx="4046">3200000</cx:pt>
          <cx:pt idx="4047">2500000</cx:pt>
          <cx:pt idx="4048"/>
          <cx:pt idx="4049"/>
          <cx:pt idx="4050">2500000</cx:pt>
          <cx:pt idx="4051">2000000</cx:pt>
          <cx:pt idx="4052">2500000</cx:pt>
          <cx:pt idx="4053">34000</cx:pt>
          <cx:pt idx="4054">2500000</cx:pt>
          <cx:pt idx="4055">2500000</cx:pt>
          <cx:pt idx="4056">2500000</cx:pt>
          <cx:pt idx="4057">20000000</cx:pt>
          <cx:pt idx="4058">2500000</cx:pt>
          <cx:pt idx="4059">2500000</cx:pt>
          <cx:pt idx="4060">14000000</cx:pt>
          <cx:pt idx="4061">8400000</cx:pt>
          <cx:pt idx="4062">2500000</cx:pt>
          <cx:pt idx="4063">2500000</cx:pt>
          <cx:pt idx="4064">2500000</cx:pt>
          <cx:pt idx="4065">2500000</cx:pt>
          <cx:pt idx="4066">3500000</cx:pt>
          <cx:pt idx="4067">2400000</cx:pt>
          <cx:pt idx="4068">2400000</cx:pt>
          <cx:pt idx="4069"/>
          <cx:pt idx="4070">2500000</cx:pt>
          <cx:pt idx="4071">1500000</cx:pt>
          <cx:pt idx="4072">2500000</cx:pt>
          <cx:pt idx="4073">2361000</cx:pt>
          <cx:pt idx="4074">2450000</cx:pt>
          <cx:pt idx="4075"/>
          <cx:pt idx="4076">2295429</cx:pt>
          <cx:pt idx="4077"/>
          <cx:pt idx="4078">2300000</cx:pt>
          <cx:pt idx="4079">2280000</cx:pt>
          <cx:pt idx="4080">1800000</cx:pt>
          <cx:pt idx="4081">2500000</cx:pt>
          <cx:pt idx="4082">4000000</cx:pt>
          <cx:pt idx="4083">2200000</cx:pt>
          <cx:pt idx="4084">2200000</cx:pt>
          <cx:pt idx="4085">2300000</cx:pt>
          <cx:pt idx="4086">2200000</cx:pt>
          <cx:pt idx="4087">2160000</cx:pt>
          <cx:pt idx="4088">1200000</cx:pt>
          <cx:pt idx="4089">2400000</cx:pt>
          <cx:pt idx="4090">2500000</cx:pt>
          <cx:pt idx="4091">2100000</cx:pt>
          <cx:pt idx="4092"/>
          <cx:pt idx="4093">15500000</cx:pt>
          <cx:pt idx="4094">2100000</cx:pt>
          <cx:pt idx="4095">1500000</cx:pt>
          <cx:pt idx="4096">2100000</cx:pt>
          <cx:pt idx="4097">2100000</cx:pt>
          <cx:pt idx="4098">2100000</cx:pt>
          <cx:pt idx="4099">2000000</cx:pt>
          <cx:pt idx="4100">2300000</cx:pt>
          <cx:pt idx="4101">2000000</cx:pt>
          <cx:pt idx="4102">2000000</cx:pt>
          <cx:pt idx="4103">2000000</cx:pt>
          <cx:pt idx="4104">2000000</cx:pt>
          <cx:pt idx="4105">2000000</cx:pt>
          <cx:pt idx="4106">2000000</cx:pt>
          <cx:pt idx="4107">2000000</cx:pt>
          <cx:pt idx="4108">2000000</cx:pt>
          <cx:pt idx="4109">2000000</cx:pt>
          <cx:pt idx="4110">2000000</cx:pt>
          <cx:pt idx="4111">2000000</cx:pt>
          <cx:pt idx="4112">2000000</cx:pt>
          <cx:pt idx="4113">1614000</cx:pt>
          <cx:pt idx="4114">9500000</cx:pt>
          <cx:pt idx="4115">2000000</cx:pt>
          <cx:pt idx="4116"/>
          <cx:pt idx="4117">2700000</cx:pt>
          <cx:pt idx="4118">2000000</cx:pt>
          <cx:pt idx="4119">1500000</cx:pt>
          <cx:pt idx="4120">2000000</cx:pt>
          <cx:pt idx="4121">2000000</cx:pt>
          <cx:pt idx="4122"/>
          <cx:pt idx="4123">2000000</cx:pt>
          <cx:pt idx="4124">2000000</cx:pt>
          <cx:pt idx="4125"/>
          <cx:pt idx="4126">2000000</cx:pt>
          <cx:pt idx="4127"/>
          <cx:pt idx="4128">2000000</cx:pt>
          <cx:pt idx="4129">2000000</cx:pt>
          <cx:pt idx="4130">2000000</cx:pt>
          <cx:pt idx="4131">2000000</cx:pt>
          <cx:pt idx="4132">18000000</cx:pt>
          <cx:pt idx="4133">2000000</cx:pt>
          <cx:pt idx="4134">1500000</cx:pt>
          <cx:pt idx="4135">2000000</cx:pt>
          <cx:pt idx="4136">2000000</cx:pt>
          <cx:pt idx="4137">2000000</cx:pt>
          <cx:pt idx="4138">2000000</cx:pt>
          <cx:pt idx="4139"/>
          <cx:pt idx="4140">2000000</cx:pt>
          <cx:pt idx="4141"/>
          <cx:pt idx="4142"/>
          <cx:pt idx="4143">3400000</cx:pt>
          <cx:pt idx="4144">17000000</cx:pt>
          <cx:pt idx="4145">6000000</cx:pt>
          <cx:pt idx="4146"/>
          <cx:pt idx="4147">2000000</cx:pt>
          <cx:pt idx="4148"/>
          <cx:pt idx="4149">3800000</cx:pt>
          <cx:pt idx="4150">13500000</cx:pt>
          <cx:pt idx="4151"/>
          <cx:pt idx="4152"/>
          <cx:pt idx="4153"/>
          <cx:pt idx="4154">1500000</cx:pt>
          <cx:pt idx="4155">2000000</cx:pt>
          <cx:pt idx="4156">14000</cx:pt>
          <cx:pt idx="4157">2000000</cx:pt>
          <cx:pt idx="4158">25000000</cx:pt>
          <cx:pt idx="4159"/>
          <cx:pt idx="4160"/>
          <cx:pt idx="4161">2000000</cx:pt>
          <cx:pt idx="4162">2000000</cx:pt>
          <cx:pt idx="4163">100000</cx:pt>
          <cx:pt idx="4164">2000000</cx:pt>
          <cx:pt idx="4165">2000000</cx:pt>
          <cx:pt idx="4166">2000000</cx:pt>
          <cx:pt idx="4167"/>
          <cx:pt idx="4168">2000000</cx:pt>
          <cx:pt idx="4169">2300000</cx:pt>
          <cx:pt idx="4170">2000000</cx:pt>
          <cx:pt idx="4171">14000000</cx:pt>
          <cx:pt idx="4172">2000000</cx:pt>
          <cx:pt idx="4173">2000000</cx:pt>
          <cx:pt idx="4174">2000000</cx:pt>
          <cx:pt idx="4175"/>
          <cx:pt idx="4176">2000000</cx:pt>
          <cx:pt idx="4177">2000000</cx:pt>
          <cx:pt idx="4178">2000000</cx:pt>
          <cx:pt idx="4179">2000000</cx:pt>
          <cx:pt idx="4180">1250000</cx:pt>
          <cx:pt idx="4181">2000000</cx:pt>
          <cx:pt idx="4182">2000000</cx:pt>
          <cx:pt idx="4183">1900000</cx:pt>
          <cx:pt idx="4184">1900000</cx:pt>
          <cx:pt idx="4185">1950000</cx:pt>
          <cx:pt idx="4186">3000000</cx:pt>
          <cx:pt idx="4187"/>
          <cx:pt idx="4188">1500000</cx:pt>
          <cx:pt idx="4189">1400000</cx:pt>
          <cx:pt idx="4190">30000000</cx:pt>
          <cx:pt idx="4191"/>
          <cx:pt idx="4192">1800000</cx:pt>
          <cx:pt idx="4193">1000000</cx:pt>
          <cx:pt idx="4194">1900000</cx:pt>
          <cx:pt idx="4195">1800000</cx:pt>
          <cx:pt idx="4196"/>
          <cx:pt idx="4197">1800000</cx:pt>
          <cx:pt idx="4198">1800000</cx:pt>
          <cx:pt idx="4199">1800000</cx:pt>
          <cx:pt idx="4200">1800000</cx:pt>
          <cx:pt idx="4201">1800000</cx:pt>
          <cx:pt idx="4202">1800000</cx:pt>
          <cx:pt idx="4203"/>
          <cx:pt idx="4204">150000000</cx:pt>
          <cx:pt idx="4205">1500000</cx:pt>
          <cx:pt idx="4206">1800000</cx:pt>
          <cx:pt idx="4207">1800000</cx:pt>
          <cx:pt idx="4208">1800000</cx:pt>
          <cx:pt idx="4209">1800000</cx:pt>
          <cx:pt idx="4210">1800000</cx:pt>
          <cx:pt idx="4211">1800000</cx:pt>
          <cx:pt idx="4212">3500000</cx:pt>
          <cx:pt idx="4213">500000</cx:pt>
          <cx:pt idx="4214">2000000</cx:pt>
          <cx:pt idx="4215">1750000</cx:pt>
          <cx:pt idx="4216"/>
          <cx:pt idx="4217">1700000</cx:pt>
          <cx:pt idx="4218">1700000</cx:pt>
          <cx:pt idx="4219">2000000</cx:pt>
          <cx:pt idx="4220">1700000</cx:pt>
          <cx:pt idx="4221">1700000</cx:pt>
          <cx:pt idx="4222">1000000</cx:pt>
          <cx:pt idx="4223">1000000</cx:pt>
          <cx:pt idx="4224">1644736</cx:pt>
          <cx:pt idx="4225">1650000</cx:pt>
          <cx:pt idx="4226">1600000</cx:pt>
          <cx:pt idx="4227"/>
          <cx:pt idx="4228">2000000</cx:pt>
          <cx:pt idx="4229"/>
          <cx:pt idx="4230">1300000</cx:pt>
          <cx:pt idx="4231">1500000</cx:pt>
          <cx:pt idx="4232">1600000</cx:pt>
          <cx:pt idx="4233">70000000</cx:pt>
          <cx:pt idx="4234">1600000</cx:pt>
          <cx:pt idx="4235">1650000</cx:pt>
          <cx:pt idx="4236">26000000</cx:pt>
          <cx:pt idx="4237">2000000</cx:pt>
          <cx:pt idx="4238">1100000</cx:pt>
          <cx:pt idx="4239">1500000</cx:pt>
          <cx:pt idx="4240">1500000</cx:pt>
          <cx:pt idx="4241">1500000</cx:pt>
          <cx:pt idx="4242">1000000</cx:pt>
          <cx:pt idx="4243"/>
          <cx:pt idx="4244">17000000</cx:pt>
          <cx:pt idx="4245">1696377</cx:pt>
          <cx:pt idx="4246">2000000</cx:pt>
          <cx:pt idx="4247">1500000</cx:pt>
          <cx:pt idx="4248">1500000</cx:pt>
          <cx:pt idx="4249">1500000</cx:pt>
          <cx:pt idx="4250">1500000</cx:pt>
          <cx:pt idx="4251"/>
          <cx:pt idx="4252">1500000</cx:pt>
          <cx:pt idx="4253">1500000</cx:pt>
          <cx:pt idx="4254">1500000</cx:pt>
          <cx:pt idx="4255">1500000</cx:pt>
          <cx:pt idx="4256"/>
          <cx:pt idx="4257">1500000</cx:pt>
          <cx:pt idx="4258">1500000</cx:pt>
          <cx:pt idx="4259">1500000</cx:pt>
          <cx:pt idx="4260">1500000</cx:pt>
          <cx:pt idx="4261">1500000</cx:pt>
          <cx:pt idx="4262">1500000</cx:pt>
          <cx:pt idx="4263">1500000</cx:pt>
          <cx:pt idx="4264">1500000</cx:pt>
          <cx:pt idx="4265">1500000</cx:pt>
          <cx:pt idx="4266">1500000</cx:pt>
          <cx:pt idx="4267">1700000</cx:pt>
          <cx:pt idx="4268">1500000</cx:pt>
          <cx:pt idx="4269">2000000</cx:pt>
          <cx:pt idx="4270">1500000</cx:pt>
          <cx:pt idx="4271">2500000</cx:pt>
          <cx:pt idx="4272">350000</cx:pt>
          <cx:pt idx="4273">1500000</cx:pt>
          <cx:pt idx="4274">1500000</cx:pt>
          <cx:pt idx="4275">1500000</cx:pt>
          <cx:pt idx="4276">5000000</cx:pt>
          <cx:pt idx="4277">1500000</cx:pt>
          <cx:pt idx="4278">2000000</cx:pt>
          <cx:pt idx="4279">1500000</cx:pt>
          <cx:pt idx="4280">60000000</cx:pt>
          <cx:pt idx="4281">1500000</cx:pt>
          <cx:pt idx="4282">2000000</cx:pt>
          <cx:pt idx="4283">2000000</cx:pt>
          <cx:pt idx="4284">1400000</cx:pt>
          <cx:pt idx="4285">1455000</cx:pt>
          <cx:pt idx="4286">1400000</cx:pt>
          <cx:pt idx="4287">2000000</cx:pt>
          <cx:pt idx="4288">3150000</cx:pt>
          <cx:pt idx="4289"/>
          <cx:pt idx="4290">1400000</cx:pt>
          <cx:pt idx="4291">1377800</cx:pt>
          <cx:pt idx="4292">960000</cx:pt>
          <cx:pt idx="4293">1250000</cx:pt>
          <cx:pt idx="4294">1300000</cx:pt>
          <cx:pt idx="4295">1300000</cx:pt>
          <cx:pt idx="4296">1592000</cx:pt>
          <cx:pt idx="4297">1300000</cx:pt>
          <cx:pt idx="4298">1500000</cx:pt>
          <cx:pt idx="4299">60000000</cx:pt>
          <cx:pt idx="4300">5000000</cx:pt>
          <cx:pt idx="4301">1400000</cx:pt>
          <cx:pt idx="4302">1750000</cx:pt>
          <cx:pt idx="4303">1000000</cx:pt>
          <cx:pt idx="4304">1500000</cx:pt>
          <cx:pt idx="4305">1300000</cx:pt>
          <cx:pt idx="4306">1300000</cx:pt>
          <cx:pt idx="4307">1288000</cx:pt>
          <cx:pt idx="4308">1250000</cx:pt>
          <cx:pt idx="4309">1250000</cx:pt>
          <cx:pt idx="4310">1250000</cx:pt>
          <cx:pt idx="4311">427000</cx:pt>
          <cx:pt idx="4312">15000000</cx:pt>
          <cx:pt idx="4313">1250000</cx:pt>
          <cx:pt idx="4314">1250000</cx:pt>
          <cx:pt idx="4315">1420000</cx:pt>
          <cx:pt idx="4316">1200000</cx:pt>
          <cx:pt idx="4317">1200000</cx:pt>
          <cx:pt idx="4318">1200000</cx:pt>
          <cx:pt idx="4319">1300000</cx:pt>
          <cx:pt idx="4320">1300000</cx:pt>
          <cx:pt idx="4321">80000000</cx:pt>
          <cx:pt idx="4322">7000000</cx:pt>
          <cx:pt idx="4323">1200000</cx:pt>
          <cx:pt idx="4324">1200000</cx:pt>
          <cx:pt idx="4325">27000000</cx:pt>
          <cx:pt idx="4326">1200000</cx:pt>
          <cx:pt idx="4327">1200000</cx:pt>
          <cx:pt idx="4328">1200000</cx:pt>
          <cx:pt idx="4329">1200000</cx:pt>
          <cx:pt idx="4330">4000000</cx:pt>
          <cx:pt idx="4331">1200000</cx:pt>
          <cx:pt idx="4332">1200000</cx:pt>
          <cx:pt idx="4333">1200000</cx:pt>
          <cx:pt idx="4334">1200000</cx:pt>
          <cx:pt idx="4335">1500000</cx:pt>
          <cx:pt idx="4336">1200000</cx:pt>
          <cx:pt idx="4337">1200000</cx:pt>
          <cx:pt idx="4338">1200000</cx:pt>
          <cx:pt idx="4339">1200000</cx:pt>
          <cx:pt idx="4340">2600000</cx:pt>
          <cx:pt idx="4341">1200000</cx:pt>
          <cx:pt idx="4342">1200000</cx:pt>
          <cx:pt idx="4343">1200000</cx:pt>
          <cx:pt idx="4344">3000000</cx:pt>
          <cx:pt idx="4345">695393</cx:pt>
          <cx:pt idx="4346">1100000</cx:pt>
          <cx:pt idx="4347"/>
          <cx:pt idx="4348">1600000</cx:pt>
          <cx:pt idx="4349">10000000</cx:pt>
          <cx:pt idx="4350">1100000</cx:pt>
          <cx:pt idx="4351">1100000</cx:pt>
          <cx:pt idx="4352">1100000</cx:pt>
          <cx:pt idx="4353">1100000</cx:pt>
          <cx:pt idx="4354">950000</cx:pt>
          <cx:pt idx="4355">1400000</cx:pt>
          <cx:pt idx="4356">1000000</cx:pt>
          <cx:pt idx="4357">960000</cx:pt>
          <cx:pt idx="4358">1100000</cx:pt>
          <cx:pt idx="4359">1000000</cx:pt>
          <cx:pt idx="4360">1000000</cx:pt>
          <cx:pt idx="4361">1000000</cx:pt>
          <cx:pt idx="4362">1300000</cx:pt>
          <cx:pt idx="4363">1000000</cx:pt>
          <cx:pt idx="4364">1100000</cx:pt>
          <cx:pt idx="4365">1000000</cx:pt>
          <cx:pt idx="4366">1000000</cx:pt>
          <cx:pt idx="4367">5000000</cx:pt>
          <cx:pt idx="4368">1000000</cx:pt>
          <cx:pt idx="4369">1000000000</cx:pt>
          <cx:pt idx="4370">3500000</cx:pt>
          <cx:pt idx="4371">1000000</cx:pt>
          <cx:pt idx="4372">1000000</cx:pt>
          <cx:pt idx="4373">900000</cx:pt>
          <cx:pt idx="4374">1000000</cx:pt>
          <cx:pt idx="4375"/>
          <cx:pt idx="4376">1000000</cx:pt>
          <cx:pt idx="4377"/>
          <cx:pt idx="4378">6000000</cx:pt>
          <cx:pt idx="4379">1100000</cx:pt>
          <cx:pt idx="4380">1000000</cx:pt>
          <cx:pt idx="4381"/>
          <cx:pt idx="4382"/>
          <cx:pt idx="4383">1000000</cx:pt>
          <cx:pt idx="4384">7500000</cx:pt>
          <cx:pt idx="4385"/>
          <cx:pt idx="4386"/>
          <cx:pt idx="4387"/>
          <cx:pt idx="4388">1000000</cx:pt>
          <cx:pt idx="4389">1000000</cx:pt>
          <cx:pt idx="4390">1000000</cx:pt>
          <cx:pt idx="4391">1000000</cx:pt>
          <cx:pt idx="4392">3500000</cx:pt>
          <cx:pt idx="4393">1000000</cx:pt>
          <cx:pt idx="4394">1000000</cx:pt>
          <cx:pt idx="4395">1000000</cx:pt>
          <cx:pt idx="4396">58000000</cx:pt>
          <cx:pt idx="4397">1000000</cx:pt>
          <cx:pt idx="4398">1000000</cx:pt>
          <cx:pt idx="4399">1000000</cx:pt>
          <cx:pt idx="4400">11000000</cx:pt>
          <cx:pt idx="4401">1000000</cx:pt>
          <cx:pt idx="4402">2500000</cx:pt>
          <cx:pt idx="4403">1000000</cx:pt>
          <cx:pt idx="4404">1000000</cx:pt>
          <cx:pt idx="4405">1000000</cx:pt>
          <cx:pt idx="4406"/>
          <cx:pt idx="4407"/>
          <cx:pt idx="4408">1000000</cx:pt>
          <cx:pt idx="4409"/>
          <cx:pt idx="4410">1000000</cx:pt>
          <cx:pt idx="4411">65000000</cx:pt>
          <cx:pt idx="4412">1000000</cx:pt>
          <cx:pt idx="4413">1000000</cx:pt>
          <cx:pt idx="4414">1000000</cx:pt>
          <cx:pt idx="4415"/>
          <cx:pt idx="4416"/>
          <cx:pt idx="4417">1000000</cx:pt>
          <cx:pt idx="4418">1000000</cx:pt>
          <cx:pt idx="4419">1000000</cx:pt>
          <cx:pt idx="4420">1500000</cx:pt>
          <cx:pt idx="4421">900000</cx:pt>
          <cx:pt idx="4422">500000</cx:pt>
          <cx:pt idx="4423">1000000</cx:pt>
          <cx:pt idx="4424">1000000</cx:pt>
          <cx:pt idx="4425"/>
          <cx:pt idx="4426">1000000</cx:pt>
          <cx:pt idx="4427">1000000</cx:pt>
          <cx:pt idx="4428">1000000</cx:pt>
          <cx:pt idx="4429">1000000</cx:pt>
          <cx:pt idx="4430">1000000</cx:pt>
          <cx:pt idx="4431"/>
          <cx:pt idx="4432">1000000</cx:pt>
          <cx:pt idx="4433">1000000</cx:pt>
          <cx:pt idx="4434">1500000</cx:pt>
          <cx:pt idx="4435">1000000</cx:pt>
          <cx:pt idx="4436">1000000</cx:pt>
          <cx:pt idx="4437">1000000</cx:pt>
          <cx:pt idx="4438">1000000</cx:pt>
          <cx:pt idx="4439">1000000</cx:pt>
          <cx:pt idx="4440">1000000</cx:pt>
          <cx:pt idx="4441">1000000</cx:pt>
          <cx:pt idx="4442">1000000</cx:pt>
          <cx:pt idx="4443">500000</cx:pt>
          <cx:pt idx="4444">1000000</cx:pt>
          <cx:pt idx="4445">1000000</cx:pt>
          <cx:pt idx="4446">1000000</cx:pt>
          <cx:pt idx="4447">1000000</cx:pt>
          <cx:pt idx="4448">1000000</cx:pt>
          <cx:pt idx="4449">1000000</cx:pt>
          <cx:pt idx="4450">1000000</cx:pt>
          <cx:pt idx="4451">1000000</cx:pt>
          <cx:pt idx="4452">1000000</cx:pt>
          <cx:pt idx="4453">1000000</cx:pt>
          <cx:pt idx="4454">20000000</cx:pt>
          <cx:pt idx="4455">950000</cx:pt>
          <cx:pt idx="4456">950000</cx:pt>
          <cx:pt idx="4457">989000</cx:pt>
          <cx:pt idx="4458">913000</cx:pt>
          <cx:pt idx="4459">910000</cx:pt>
          <cx:pt idx="4460">930000</cx:pt>
          <cx:pt idx="4461">590000</cx:pt>
          <cx:pt idx="4462">3000000</cx:pt>
          <cx:pt idx="4463">950000</cx:pt>
          <cx:pt idx="4464">900000</cx:pt>
          <cx:pt idx="4465"/>
          <cx:pt idx="4466">900000</cx:pt>
          <cx:pt idx="4467">900000</cx:pt>
          <cx:pt idx="4468"/>
          <cx:pt idx="4469">850000</cx:pt>
          <cx:pt idx="4470">15000000</cx:pt>
          <cx:pt idx="4471">850000</cx:pt>
          <cx:pt idx="4472">900000</cx:pt>
          <cx:pt idx="4473">1000000</cx:pt>
          <cx:pt idx="4474">850000</cx:pt>
          <cx:pt idx="4475"/>
          <cx:pt idx="4476">825000</cx:pt>
          <cx:pt idx="4477">500000</cx:pt>
          <cx:pt idx="4478">990000</cx:pt>
          <cx:pt idx="4479">100000</cx:pt>
          <cx:pt idx="4480">500000</cx:pt>
          <cx:pt idx="4481">800000</cx:pt>
          <cx:pt idx="4482">800000</cx:pt>
          <cx:pt idx="4483">800000</cx:pt>
          <cx:pt idx="4484"/>
          <cx:pt idx="4485">850000</cx:pt>
          <cx:pt idx="4486">800000</cx:pt>
          <cx:pt idx="4487">800000</cx:pt>
          <cx:pt idx="4488">800000</cx:pt>
          <cx:pt idx="4489"/>
          <cx:pt idx="4490">600000</cx:pt>
          <cx:pt idx="4491">800000</cx:pt>
          <cx:pt idx="4492">780000</cx:pt>
          <cx:pt idx="4493">777000</cx:pt>
          <cx:pt idx="4494">750000</cx:pt>
          <cx:pt idx="4495">750000</cx:pt>
          <cx:pt idx="4496">750000</cx:pt>
          <cx:pt idx="4497"/>
          <cx:pt idx="4498">500000</cx:pt>
          <cx:pt idx="4499">750000</cx:pt>
          <cx:pt idx="4500">16000000</cx:pt>
          <cx:pt idx="4501">750000</cx:pt>
          <cx:pt idx="4502">750000</cx:pt>
          <cx:pt idx="4503">900000</cx:pt>
          <cx:pt idx="4504">750000</cx:pt>
          <cx:pt idx="4505">750000</cx:pt>
          <cx:pt idx="4506">750000</cx:pt>
          <cx:pt idx="4507">700000</cx:pt>
          <cx:pt idx="4508"/>
          <cx:pt idx="4509">700000</cx:pt>
          <cx:pt idx="4510">1000000</cx:pt>
          <cx:pt idx="4511">207000000</cx:pt>
          <cx:pt idx="4512">30000000</cx:pt>
          <cx:pt idx="4513">700000</cx:pt>
          <cx:pt idx="4514">700000</cx:pt>
          <cx:pt idx="4515">650000</cx:pt>
          <cx:pt idx="4516">750000</cx:pt>
          <cx:pt idx="4517"/>
          <cx:pt idx="4518">400000</cx:pt>
          <cx:pt idx="4519">650000</cx:pt>
          <cx:pt idx="4520">650000</cx:pt>
          <cx:pt idx="4521">625000</cx:pt>
          <cx:pt idx="4522">700000</cx:pt>
          <cx:pt idx="4523">609000</cx:pt>
          <cx:pt idx="4524">60000</cx:pt>
          <cx:pt idx="4525">600000</cx:pt>
          <cx:pt idx="4526">650000</cx:pt>
          <cx:pt idx="4527">600000</cx:pt>
          <cx:pt idx="4528">600000</cx:pt>
          <cx:pt idx="4529">600000</cx:pt>
          <cx:pt idx="4530"/>
          <cx:pt idx="4531">400000</cx:pt>
          <cx:pt idx="4532">750000</cx:pt>
          <cx:pt idx="4533">600000</cx:pt>
          <cx:pt idx="4534">600000</cx:pt>
          <cx:pt idx="4535">560000</cx:pt>
          <cx:pt idx="4536">560000</cx:pt>
          <cx:pt idx="4537">550000</cx:pt>
          <cx:pt idx="4538">500000</cx:pt>
          <cx:pt idx="4539">500000</cx:pt>
          <cx:pt idx="4540">550000</cx:pt>
          <cx:pt idx="4541">500000</cx:pt>
          <cx:pt idx="4542">500000</cx:pt>
          <cx:pt idx="4543">500000</cx:pt>
          <cx:pt idx="4544"/>
          <cx:pt idx="4545">500000</cx:pt>
          <cx:pt idx="4546">1000000</cx:pt>
          <cx:pt idx="4547"/>
          <cx:pt idx="4548">500000</cx:pt>
          <cx:pt idx="4549">500000</cx:pt>
          <cx:pt idx="4550">46000</cx:pt>
          <cx:pt idx="4551">500000</cx:pt>
          <cx:pt idx="4552">500000</cx:pt>
          <cx:pt idx="4553">500000</cx:pt>
          <cx:pt idx="4554">500000</cx:pt>
          <cx:pt idx="4555">500000</cx:pt>
          <cx:pt idx="4556">500000</cx:pt>
          <cx:pt idx="4557">500000</cx:pt>
          <cx:pt idx="4558">500000</cx:pt>
          <cx:pt idx="4559">500000</cx:pt>
          <cx:pt idx="4560"/>
          <cx:pt idx="4561">500000</cx:pt>
          <cx:pt idx="4562">2000000</cx:pt>
          <cx:pt idx="4563">500000</cx:pt>
          <cx:pt idx="4564">500000</cx:pt>
          <cx:pt idx="4565">500000</cx:pt>
          <cx:pt idx="4566">500000</cx:pt>
          <cx:pt idx="4567">135000000</cx:pt>
          <cx:pt idx="4568">500000</cx:pt>
          <cx:pt idx="4569">500000</cx:pt>
          <cx:pt idx="4570">500000</cx:pt>
          <cx:pt idx="4571">500000</cx:pt>
          <cx:pt idx="4572">500000</cx:pt>
          <cx:pt idx="4573">3000000</cx:pt>
          <cx:pt idx="4574">500000</cx:pt>
          <cx:pt idx="4575">100000</cx:pt>
          <cx:pt idx="4576"/>
          <cx:pt idx="4577">500000</cx:pt>
          <cx:pt idx="4578">500000</cx:pt>
          <cx:pt idx="4579">500000</cx:pt>
          <cx:pt idx="4580">12000000</cx:pt>
          <cx:pt idx="4581">500000</cx:pt>
          <cx:pt idx="4582">500000</cx:pt>
          <cx:pt idx="4583">150000</cx:pt>
          <cx:pt idx="4584">500000</cx:pt>
          <cx:pt idx="4585">500000</cx:pt>
          <cx:pt idx="4586">500000</cx:pt>
          <cx:pt idx="4587">500000</cx:pt>
          <cx:pt idx="4588">215000000</cx:pt>
          <cx:pt idx="4589">475000</cx:pt>
          <cx:pt idx="4590">450000</cx:pt>
          <cx:pt idx="4591">2000000</cx:pt>
          <cx:pt idx="4592">500000</cx:pt>
          <cx:pt idx="4593">450000</cx:pt>
          <cx:pt idx="4594">500000</cx:pt>
          <cx:pt idx="4595">450000</cx:pt>
          <cx:pt idx="4596">439000</cx:pt>
          <cx:pt idx="4597">450000</cx:pt>
          <cx:pt idx="4598">225000</cx:pt>
          <cx:pt idx="4599">25000000</cx:pt>
          <cx:pt idx="4600">400000</cx:pt>
          <cx:pt idx="4601">1066167</cx:pt>
          <cx:pt idx="4602">15000</cx:pt>
          <cx:pt idx="4603"/>
          <cx:pt idx="4604">229575</cx:pt>
          <cx:pt idx="4605">400000</cx:pt>
          <cx:pt idx="4606">100000</cx:pt>
          <cx:pt idx="4607">218</cx:pt>
          <cx:pt idx="4608">400000</cx:pt>
          <cx:pt idx="4609">500000</cx:pt>
          <cx:pt idx="4610">400000</cx:pt>
          <cx:pt idx="4611">35000000</cx:pt>
          <cx:pt idx="4612">500000</cx:pt>
          <cx:pt idx="4613">650000</cx:pt>
          <cx:pt idx="4614"/>
          <cx:pt idx="4615">900000</cx:pt>
          <cx:pt idx="4616">400000</cx:pt>
          <cx:pt idx="4617">385907</cx:pt>
          <cx:pt idx="4618">375000</cx:pt>
          <cx:pt idx="4619">379000</cx:pt>
          <cx:pt idx="4620">375000</cx:pt>
          <cx:pt idx="4621">6000000</cx:pt>
          <cx:pt idx="4622">450000</cx:pt>
          <cx:pt idx="4623">1750211</cx:pt>
          <cx:pt idx="4624">350000</cx:pt>
          <cx:pt idx="4625"/>
          <cx:pt idx="4626">350000</cx:pt>
          <cx:pt idx="4627">300000</cx:pt>
          <cx:pt idx="4628">350000</cx:pt>
          <cx:pt idx="4629"/>
          <cx:pt idx="4630">325000</cx:pt>
          <cx:pt idx="4631"/>
          <cx:pt idx="4632"/>
          <cx:pt idx="4633">312000</cx:pt>
          <cx:pt idx="4634">8000000</cx:pt>
          <cx:pt idx="4635">300000</cx:pt>
          <cx:pt idx="4636">300000</cx:pt>
          <cx:pt idx="4637">300000</cx:pt>
          <cx:pt idx="4638">200000</cx:pt>
          <cx:pt idx="4639">300000</cx:pt>
          <cx:pt idx="4640">300000</cx:pt>
          <cx:pt idx="4641"/>
          <cx:pt idx="4642">300000</cx:pt>
          <cx:pt idx="4643">160000</cx:pt>
          <cx:pt idx="4644">300000</cx:pt>
          <cx:pt idx="4645">200000</cx:pt>
          <cx:pt idx="4646">350000</cx:pt>
          <cx:pt idx="4647">45000000</cx:pt>
          <cx:pt idx="4648"/>
          <cx:pt idx="4649">300000</cx:pt>
          <cx:pt idx="4650">300000</cx:pt>
          <cx:pt idx="4651">300000</cx:pt>
          <cx:pt idx="4652">500000</cx:pt>
          <cx:pt idx="4653">250000</cx:pt>
          <cx:pt idx="4654">300000</cx:pt>
          <cx:pt idx="4655">270000</cx:pt>
          <cx:pt idx="4656">250000</cx:pt>
          <cx:pt idx="4657">250000</cx:pt>
          <cx:pt idx="4658">290000</cx:pt>
          <cx:pt idx="4659">250000</cx:pt>
          <cx:pt idx="4660">250000</cx:pt>
          <cx:pt idx="4661">250000</cx:pt>
          <cx:pt idx="4662">250000</cx:pt>
          <cx:pt idx="4663">300000</cx:pt>
          <cx:pt idx="4664">365000</cx:pt>
          <cx:pt idx="4665">250000</cx:pt>
          <cx:pt idx="4666">250000</cx:pt>
          <cx:pt idx="4667">150000</cx:pt>
          <cx:pt idx="4668">250000</cx:pt>
          <cx:pt idx="4669">300000</cx:pt>
          <cx:pt idx="4670">250000</cx:pt>
          <cx:pt idx="4671"/>
          <cx:pt idx="4672">250000</cx:pt>
          <cx:pt idx="4673"/>
          <cx:pt idx="4674">250000</cx:pt>
          <cx:pt idx="4675">250000</cx:pt>
          <cx:pt idx="4676">250000</cx:pt>
          <cx:pt idx="4677">250000</cx:pt>
          <cx:pt idx="4678">250000</cx:pt>
          <cx:pt idx="4679">250000</cx:pt>
          <cx:pt idx="4680">250000</cx:pt>
          <cx:pt idx="4681">245000</cx:pt>
          <cx:pt idx="4682">240000</cx:pt>
          <cx:pt idx="4683">250000</cx:pt>
          <cx:pt idx="4684"/>
          <cx:pt idx="4685">250000</cx:pt>
          <cx:pt idx="4686">225000</cx:pt>
          <cx:pt idx="4687">225000</cx:pt>
          <cx:pt idx="4688">100000</cx:pt>
          <cx:pt idx="4689">210000</cx:pt>
          <cx:pt idx="4690">5000000</cx:pt>
          <cx:pt idx="4691">200000</cx:pt>
          <cx:pt idx="4692">200000</cx:pt>
          <cx:pt idx="4693">200000</cx:pt>
          <cx:pt idx="4694">200000</cx:pt>
          <cx:pt idx="4695">200000</cx:pt>
          <cx:pt idx="4696">200000</cx:pt>
          <cx:pt idx="4697">200000</cx:pt>
          <cx:pt idx="4698"/>
          <cx:pt idx="4699">200000</cx:pt>
          <cx:pt idx="4700">200000</cx:pt>
          <cx:pt idx="4701">30000000</cx:pt>
          <cx:pt idx="4702">200000</cx:pt>
          <cx:pt idx="4703">250000</cx:pt>
          <cx:pt idx="4704">13000000</cx:pt>
          <cx:pt idx="4705"/>
          <cx:pt idx="4706">150000</cx:pt>
          <cx:pt idx="4707"/>
          <cx:pt idx="4708">200000</cx:pt>
          <cx:pt idx="4709">200000</cx:pt>
          <cx:pt idx="4710">200000</cx:pt>
          <cx:pt idx="4711">2500000</cx:pt>
          <cx:pt idx="4712">200000</cx:pt>
          <cx:pt idx="4713">200000</cx:pt>
          <cx:pt idx="4714">180000</cx:pt>
          <cx:pt idx="4715">120000</cx:pt>
          <cx:pt idx="4716">175000</cx:pt>
          <cx:pt idx="4717">180000</cx:pt>
          <cx:pt idx="4718">168000</cx:pt>
          <cx:pt idx="4719">100000</cx:pt>
          <cx:pt idx="4720">500000</cx:pt>
          <cx:pt idx="4721">200000</cx:pt>
          <cx:pt idx="4722">150000</cx:pt>
          <cx:pt idx="4723">180000</cx:pt>
          <cx:pt idx="4724">1200000</cx:pt>
          <cx:pt idx="4725">160000</cx:pt>
          <cx:pt idx="4726">83532</cx:pt>
          <cx:pt idx="4727">150000</cx:pt>
          <cx:pt idx="4728">150000</cx:pt>
          <cx:pt idx="4729">150000</cx:pt>
          <cx:pt idx="4730">150000</cx:pt>
          <cx:pt idx="4731">160000</cx:pt>
          <cx:pt idx="4732">18000000</cx:pt>
          <cx:pt idx="4733">125000</cx:pt>
          <cx:pt idx="4734"/>
          <cx:pt idx="4735">125000</cx:pt>
          <cx:pt idx="4736">120000</cx:pt>
          <cx:pt idx="4737">125000</cx:pt>
          <cx:pt idx="4738">125000</cx:pt>
          <cx:pt idx="4739">120000</cx:pt>
          <cx:pt idx="4740">120000</cx:pt>
          <cx:pt idx="4741">114000</cx:pt>
          <cx:pt idx="4742">120000</cx:pt>
          <cx:pt idx="4743">10000000</cx:pt>
          <cx:pt idx="4744">103000</cx:pt>
          <cx:pt idx="4745">100000</cx:pt>
          <cx:pt idx="4746">100000</cx:pt>
          <cx:pt idx="4747">20000</cx:pt>
          <cx:pt idx="4748">100000</cx:pt>
          <cx:pt idx="4749">100000</cx:pt>
          <cx:pt idx="4750"/>
          <cx:pt idx="4751">100000</cx:pt>
          <cx:pt idx="4752">40000</cx:pt>
          <cx:pt idx="4753">20000</cx:pt>
          <cx:pt idx="4754">200000</cx:pt>
          <cx:pt idx="4755">100000</cx:pt>
          <cx:pt idx="4756">1800000</cx:pt>
          <cx:pt idx="4757">100000</cx:pt>
          <cx:pt idx="4758">100000</cx:pt>
          <cx:pt idx="4759">15000000</cx:pt>
          <cx:pt idx="4760">70000</cx:pt>
          <cx:pt idx="4761">60000</cx:pt>
          <cx:pt idx="4762"/>
          <cx:pt idx="4763">60000</cx:pt>
          <cx:pt idx="4764">75000</cx:pt>
          <cx:pt idx="4765">65000</cx:pt>
          <cx:pt idx="4766">60000</cx:pt>
          <cx:pt idx="4767">70000</cx:pt>
          <cx:pt idx="4768">62000</cx:pt>
          <cx:pt idx="4769">100000</cx:pt>
          <cx:pt idx="4770">70000</cx:pt>
          <cx:pt idx="4771">25000</cx:pt>
          <cx:pt idx="4772">65000</cx:pt>
          <cx:pt idx="4773">60000</cx:pt>
          <cx:pt idx="4774">50000</cx:pt>
          <cx:pt idx="4775">50000</cx:pt>
          <cx:pt idx="4776">50000</cx:pt>
          <cx:pt idx="4777">4000000</cx:pt>
          <cx:pt idx="4778">50000</cx:pt>
          <cx:pt idx="4779">42000</cx:pt>
          <cx:pt idx="4780">45000</cx:pt>
          <cx:pt idx="4781">42000</cx:pt>
          <cx:pt idx="4782">40000</cx:pt>
          <cx:pt idx="4783">75000</cx:pt>
          <cx:pt idx="4784">40000</cx:pt>
          <cx:pt idx="4785"/>
          <cx:pt idx="4786">50000</cx:pt>
          <cx:pt idx="4787"/>
          <cx:pt idx="4788">30000</cx:pt>
          <cx:pt idx="4789">60000</cx:pt>
          <cx:pt idx="4790"/>
          <cx:pt idx="4791">230000</cx:pt>
          <cx:pt idx="4792">27000</cx:pt>
          <cx:pt idx="4793">25000</cx:pt>
          <cx:pt idx="4794">35000000</cx:pt>
          <cx:pt idx="4795">24000</cx:pt>
          <cx:pt idx="4796">23000</cx:pt>
          <cx:pt idx="4797">25000</cx:pt>
          <cx:pt idx="4798">22000</cx:pt>
          <cx:pt idx="4799">20000</cx:pt>
          <cx:pt idx="4800">17350</cx:pt>
          <cx:pt idx="4801">15000</cx:pt>
          <cx:pt idx="4802">15000</cx:pt>
          <cx:pt idx="4803">15000</cx:pt>
          <cx:pt idx="4804">20000</cx:pt>
          <cx:pt idx="4805">10000</cx:pt>
          <cx:pt idx="4806">4500</cx:pt>
          <cx:pt idx="4807">10000</cx:pt>
          <cx:pt idx="4808">10000</cx:pt>
          <cx:pt idx="4809">1000000</cx:pt>
          <cx:pt idx="4810">200000</cx:pt>
          <cx:pt idx="4811">7000</cx:pt>
          <cx:pt idx="4812">7000</cx:pt>
          <cx:pt idx="4813">7000</cx:pt>
          <cx:pt idx="4814">3250</cx:pt>
          <cx:pt idx="4815">9000</cx:pt>
          <cx:pt idx="4816">1400</cx:pt>
          <cx:pt idx="4817"/>
          <cx:pt idx="4818">1100</cx:pt>
        </cx:lvl>
        <cx:lvl ptCount="4819">
          <cx:pt idx="0">AvatarÂ </cx:pt>
          <cx:pt idx="1">Pirates of the Caribbean: At World's EndÂ </cx:pt>
          <cx:pt idx="2">SpectreÂ </cx:pt>
          <cx:pt idx="3">The Dark Knight RisesÂ </cx:pt>
          <cx:pt idx="4">Star Wars: Episode VII - The Force AwakensÂ             </cx:pt>
          <cx:pt idx="5">John CarterÂ </cx:pt>
          <cx:pt idx="6">Spider-Man 3Â </cx:pt>
          <cx:pt idx="7">TangledÂ </cx:pt>
          <cx:pt idx="8">Avengers: Age of UltronÂ </cx:pt>
          <cx:pt idx="9">Harry Potter and the Half-Blood PrinceÂ </cx:pt>
          <cx:pt idx="10">Batman v Superman: Dawn of JusticeÂ </cx:pt>
          <cx:pt idx="11">Superman ReturnsÂ </cx:pt>
          <cx:pt idx="12">Quantum of SolaceÂ </cx:pt>
          <cx:pt idx="13">Pirates of the Caribbean: Dead Man's ChestÂ </cx:pt>
          <cx:pt idx="14">The Lone RangerÂ </cx:pt>
          <cx:pt idx="15">Man of SteelÂ </cx:pt>
          <cx:pt idx="16">The Chronicles of Narnia: Prince CaspianÂ </cx:pt>
          <cx:pt idx="17">The AvengersÂ </cx:pt>
          <cx:pt idx="18">Pirates of the Caribbean: On Stranger TidesÂ </cx:pt>
          <cx:pt idx="19">Men in Black 3Â </cx:pt>
          <cx:pt idx="20">The Hobbit: The Battle of the Five ArmiesÂ </cx:pt>
          <cx:pt idx="21">The Amazing Spider-ManÂ </cx:pt>
          <cx:pt idx="22">Robin HoodÂ </cx:pt>
          <cx:pt idx="23">The Hobbit: The Desolation of SmaugÂ </cx:pt>
          <cx:pt idx="24">The Golden CompassÂ </cx:pt>
          <cx:pt idx="25">King KongÂ </cx:pt>
          <cx:pt idx="26">TitanicÂ </cx:pt>
          <cx:pt idx="27">Captain America: Civil WarÂ </cx:pt>
          <cx:pt idx="28">BattleshipÂ </cx:pt>
          <cx:pt idx="29">Jurassic WorldÂ </cx:pt>
          <cx:pt idx="30">SkyfallÂ </cx:pt>
          <cx:pt idx="31">Spider-Man 2Â </cx:pt>
          <cx:pt idx="32">Iron Man 3Â </cx:pt>
          <cx:pt idx="33">Alice in WonderlandÂ </cx:pt>
          <cx:pt idx="34">X-Men: The Last StandÂ </cx:pt>
          <cx:pt idx="35">Monsters UniversityÂ </cx:pt>
          <cx:pt idx="36">Transformers: Revenge of the FallenÂ </cx:pt>
          <cx:pt idx="37">Transformers: Age of ExtinctionÂ </cx:pt>
          <cx:pt idx="38">Oz the Great and PowerfulÂ </cx:pt>
          <cx:pt idx="39">The Amazing Spider-Man 2Â </cx:pt>
          <cx:pt idx="40">TRON: LegacyÂ </cx:pt>
          <cx:pt idx="41">Cars 2Â </cx:pt>
          <cx:pt idx="42">Green LanternÂ </cx:pt>
          <cx:pt idx="43">Toy Story 3Â </cx:pt>
          <cx:pt idx="44">Terminator SalvationÂ </cx:pt>
          <cx:pt idx="45">Furious 7Â </cx:pt>
          <cx:pt idx="46">World War ZÂ </cx:pt>
          <cx:pt idx="47">X-Men: Days of Future PastÂ </cx:pt>
          <cx:pt idx="48">Star Trek Into DarknessÂ </cx:pt>
          <cx:pt idx="49">Jack the Giant SlayerÂ </cx:pt>
          <cx:pt idx="50">The Great GatsbyÂ </cx:pt>
          <cx:pt idx="51">Prince of Persia: The Sands of TimeÂ </cx:pt>
          <cx:pt idx="52">Pacific RimÂ </cx:pt>
          <cx:pt idx="53">Transformers: Dark of the MoonÂ </cx:pt>
          <cx:pt idx="54">Indiana Jones and the Kingdom of the Crystal SkullÂ </cx:pt>
          <cx:pt idx="55">The Good DinosaurÂ </cx:pt>
          <cx:pt idx="56">BraveÂ </cx:pt>
          <cx:pt idx="57">Star Trek BeyondÂ </cx:pt>
          <cx:pt idx="58">WALLÂ·EÂ </cx:pt>
          <cx:pt idx="59">Rush Hour 3Â </cx:pt>
          <cx:pt idx="60">2012Â </cx:pt>
          <cx:pt idx="61">A Christmas CarolÂ </cx:pt>
          <cx:pt idx="62">Jupiter AscendingÂ </cx:pt>
          <cx:pt idx="63">The Legend of TarzanÂ </cx:pt>
          <cx:pt idx="64">The Chronicles of Narnia: The Lion, the Witch and the WardrobeÂ </cx:pt>
          <cx:pt idx="65">X-Men: ApocalypseÂ </cx:pt>
          <cx:pt idx="66">The Dark KnightÂ </cx:pt>
          <cx:pt idx="67">UpÂ </cx:pt>
          <cx:pt idx="68">Monsters vs. AliensÂ </cx:pt>
          <cx:pt idx="69">Iron ManÂ </cx:pt>
          <cx:pt idx="70">HugoÂ </cx:pt>
          <cx:pt idx="71">Wild Wild WestÂ </cx:pt>
          <cx:pt idx="72">The Mummy: Tomb of the Dragon EmperorÂ </cx:pt>
          <cx:pt idx="73">Suicide SquadÂ </cx:pt>
          <cx:pt idx="74">Evan AlmightyÂ </cx:pt>
          <cx:pt idx="75">Edge of TomorrowÂ </cx:pt>
          <cx:pt idx="76">WaterworldÂ </cx:pt>
          <cx:pt idx="77">G.I. Joe: The Rise of CobraÂ </cx:pt>
          <cx:pt idx="78">Inside OutÂ </cx:pt>
          <cx:pt idx="79">The Jungle BookÂ </cx:pt>
          <cx:pt idx="80">Iron Man 2Â </cx:pt>
          <cx:pt idx="81">Snow White and the HuntsmanÂ </cx:pt>
          <cx:pt idx="82">MaleficentÂ </cx:pt>
          <cx:pt idx="83">Dawn of the Planet of the ApesÂ </cx:pt>
          <cx:pt idx="84">The LoversÂ </cx:pt>
          <cx:pt idx="85">47 RoninÂ </cx:pt>
          <cx:pt idx="86">Captain America: The Winter SoldierÂ </cx:pt>
          <cx:pt idx="87">Shrek Forever AfterÂ </cx:pt>
          <cx:pt idx="88">TomorrowlandÂ </cx:pt>
          <cx:pt idx="89">Big Hero 6Â </cx:pt>
          <cx:pt idx="90">Wreck-It RalphÂ </cx:pt>
          <cx:pt idx="91">The Polar ExpressÂ </cx:pt>
          <cx:pt idx="92">Independence Day: ResurgenceÂ </cx:pt>
          <cx:pt idx="93">How to Train Your DragonÂ </cx:pt>
          <cx:pt idx="94">Terminator 3: Rise of the MachinesÂ </cx:pt>
          <cx:pt idx="95">Guardians of the GalaxyÂ </cx:pt>
          <cx:pt idx="96">InterstellarÂ </cx:pt>
          <cx:pt idx="97">InceptionÂ </cx:pt>
          <cx:pt idx="98">Godzilla ResurgenceÂ </cx:pt>
          <cx:pt idx="99">The Hobbit: An Unexpected JourneyÂ </cx:pt>
          <cx:pt idx="100">The Fast and the FuriousÂ </cx:pt>
          <cx:pt idx="101">The Curious Case of Benjamin ButtonÂ </cx:pt>
          <cx:pt idx="102">X-Men: First ClassÂ </cx:pt>
          <cx:pt idx="103">The Hunger Games: Mockingjay - Part 2Â </cx:pt>
          <cx:pt idx="104">The Sorcerer's ApprenticeÂ </cx:pt>
          <cx:pt idx="105">PoseidonÂ </cx:pt>
          <cx:pt idx="106">Alice Through the Looking GlassÂ </cx:pt>
          <cx:pt idx="107">Shrek the ThirdÂ </cx:pt>
          <cx:pt idx="108">WarcraftÂ </cx:pt>
          <cx:pt idx="109">Terminator GenisysÂ </cx:pt>
          <cx:pt idx="110">The Chronicles of Narnia: The Voyage of the Dawn TreaderÂ </cx:pt>
          <cx:pt idx="111">Pearl HarborÂ </cx:pt>
          <cx:pt idx="112">TransformersÂ </cx:pt>
          <cx:pt idx="113">AlexanderÂ </cx:pt>
          <cx:pt idx="114">Harry Potter and the Order of the PhoenixÂ </cx:pt>
          <cx:pt idx="115">Harry Potter and the Goblet of FireÂ </cx:pt>
          <cx:pt idx="116">HancockÂ </cx:pt>
          <cx:pt idx="117">I Am LegendÂ </cx:pt>
          <cx:pt idx="118">Charlie and the Chocolate FactoryÂ </cx:pt>
          <cx:pt idx="119">RatatouilleÂ </cx:pt>
          <cx:pt idx="120">Batman BeginsÂ </cx:pt>
          <cx:pt idx="121">Madagascar: Escape 2 AfricaÂ </cx:pt>
          <cx:pt idx="122">Night at the Museum: Battle of the SmithsonianÂ </cx:pt>
          <cx:pt idx="123">X-Men Origins: WolverineÂ </cx:pt>
          <cx:pt idx="124">The Matrix RevolutionsÂ </cx:pt>
          <cx:pt idx="125">FrozenÂ </cx:pt>
          <cx:pt idx="126">The Matrix ReloadedÂ </cx:pt>
          <cx:pt idx="127">Thor: The Dark WorldÂ </cx:pt>
          <cx:pt idx="128">Mad Max: Fury RoadÂ </cx:pt>
          <cx:pt idx="129">Angels &amp; DemonsÂ </cx:pt>
          <cx:pt idx="130">ThorÂ </cx:pt>
          <cx:pt idx="131">BoltÂ </cx:pt>
          <cx:pt idx="132">G-ForceÂ </cx:pt>
          <cx:pt idx="133">Wrath of the TitansÂ </cx:pt>
          <cx:pt idx="134">Dark ShadowsÂ </cx:pt>
          <cx:pt idx="135">Mission: Impossible - Rogue NationÂ </cx:pt>
          <cx:pt idx="136">The WolfmanÂ </cx:pt>
          <cx:pt idx="137">The Legend of TarzanÂ </cx:pt>
          <cx:pt idx="138">Bee MovieÂ </cx:pt>
          <cx:pt idx="139">Kung Fu Panda 2Â </cx:pt>
          <cx:pt idx="140">The Last AirbenderÂ </cx:pt>
          <cx:pt idx="141">Mission: Impossible IIIÂ </cx:pt>
          <cx:pt idx="142">White House DownÂ </cx:pt>
          <cx:pt idx="143">Mars Needs MomsÂ </cx:pt>
          <cx:pt idx="144">Flushed AwayÂ </cx:pt>
          <cx:pt idx="145">PanÂ </cx:pt>
          <cx:pt idx="146">Mr. Peabody &amp; ShermanÂ </cx:pt>
          <cx:pt idx="147">TroyÂ </cx:pt>
          <cx:pt idx="148">Madagascar 3: Europe's Most WantedÂ </cx:pt>
          <cx:pt idx="149">Die Another DayÂ </cx:pt>
          <cx:pt idx="150">GhostbustersÂ </cx:pt>
          <cx:pt idx="151">ArmageddonÂ </cx:pt>
          <cx:pt idx="152">Men in Black IIÂ </cx:pt>
          <cx:pt idx="153">BeowulfÂ </cx:pt>
          <cx:pt idx="154">Kung Fu Panda 3Â </cx:pt>
          <cx:pt idx="155">Mission: Impossible - Ghost ProtocolÂ </cx:pt>
          <cx:pt idx="156">Rise of the GuardiansÂ </cx:pt>
          <cx:pt idx="157">Fun with Dick and JaneÂ </cx:pt>
          <cx:pt idx="158">The Last SamuraiÂ </cx:pt>
          <cx:pt idx="159">Exodus: Gods and KingsÂ </cx:pt>
          <cx:pt idx="160">Star TrekÂ </cx:pt>
          <cx:pt idx="161">Spider-ManÂ </cx:pt>
          <cx:pt idx="162">How to Train Your Dragon 2Â </cx:pt>
          <cx:pt idx="163">Gods of EgyptÂ </cx:pt>
          <cx:pt idx="164">StealthÂ </cx:pt>
          <cx:pt idx="165">WatchmenÂ </cx:pt>
          <cx:pt idx="166">Lethal Weapon 4Â </cx:pt>
          <cx:pt idx="167">HulkÂ </cx:pt>
          <cx:pt idx="168">G.I. Joe: RetaliationÂ </cx:pt>
          <cx:pt idx="169">SaharaÂ </cx:pt>
          <cx:pt idx="170">Final Fantasy: The Spirits WithinÂ </cx:pt>
          <cx:pt idx="171">Captain America: The First AvengerÂ </cx:pt>
          <cx:pt idx="172">The World Is Not EnoughÂ </cx:pt>
          <cx:pt idx="173">Master and Commander: The Far Side of the WorldÂ </cx:pt>
          <cx:pt idx="174">The Twilight Saga: Breaking Dawn - Part 2Â </cx:pt>
          <cx:pt idx="175">Happy Feet 2Â </cx:pt>
          <cx:pt idx="176">The Incredible HulkÂ </cx:pt>
          <cx:pt idx="177">Miami ViceÂ             </cx:pt>
          <cx:pt idx="178">The BFGÂ </cx:pt>
          <cx:pt idx="179">The RevenantÂ </cx:pt>
          <cx:pt idx="180">TurboÂ </cx:pt>
          <cx:pt idx="181">RangoÂ </cx:pt>
          <cx:pt idx="182">Penguins of MadagascarÂ </cx:pt>
          <cx:pt idx="183">The Bourne UltimatumÂ </cx:pt>
          <cx:pt idx="184">Kung Fu PandaÂ </cx:pt>
          <cx:pt idx="185">Ant-ManÂ </cx:pt>
          <cx:pt idx="186">The Hunger Games: Catching FireÂ </cx:pt>
          <cx:pt idx="187">The Twilight Saga: Breaking Dawn - Part 2Â </cx:pt>
          <cx:pt idx="188">HomeÂ </cx:pt>
          <cx:pt idx="189">War of the WorldsÂ </cx:pt>
          <cx:pt idx="190">Bad Boys IIÂ </cx:pt>
          <cx:pt idx="191">Puss in BootsÂ </cx:pt>
          <cx:pt idx="192">SaltÂ </cx:pt>
          <cx:pt idx="193">NoahÂ </cx:pt>
          <cx:pt idx="194">The Adventures of TintinÂ </cx:pt>
          <cx:pt idx="195">Harry Potter and the Prisoner of AzkabanÂ </cx:pt>
          <cx:pt idx="196">AustraliaÂ </cx:pt>
          <cx:pt idx="197">After EarthÂ </cx:pt>
          <cx:pt idx="198">DinosaurÂ </cx:pt>
          <cx:pt idx="199">Harry Potter and the Deathly Hallows: Part IIÂ </cx:pt>
          <cx:pt idx="200">Night at the Museum: Secret of the TombÂ </cx:pt>
          <cx:pt idx="201">MegamindÂ </cx:pt>
          <cx:pt idx="202">Harry Potter and the Sorcerer's StoneÂ </cx:pt>
          <cx:pt idx="203">R.I.P.D.Â </cx:pt>
          <cx:pt idx="204">Godzilla ResurgenceÂ </cx:pt>
          <cx:pt idx="205">Pirates of the Caribbean: The Curse of the Black PearlÂ </cx:pt>
          <cx:pt idx="206">Harry Potter and the Deathly Hallows: Part IÂ </cx:pt>
          <cx:pt idx="207">The Hunger Games: Mockingjay - Part 1Â </cx:pt>
          <cx:pt idx="208">The Da Vinci CodeÂ </cx:pt>
          <cx:pt idx="209">Rio 2Â </cx:pt>
          <cx:pt idx="210">X-Men 2Â </cx:pt>
          <cx:pt idx="211">Fast FiveÂ </cx:pt>
          <cx:pt idx="212">Sherlock Holmes: A Game of ShadowsÂ </cx:pt>
          <cx:pt idx="213">Clash of the TitansÂ </cx:pt>
          <cx:pt idx="214">Total RecallÂ </cx:pt>
          <cx:pt idx="215">The 13th WarriorÂ </cx:pt>
          <cx:pt idx="216">The Bourne LegacyÂ </cx:pt>
          <cx:pt idx="217">Batman &amp; RobinÂ </cx:pt>
          <cx:pt idx="218">How the Grinch Stole ChristmasÂ </cx:pt>
          <cx:pt idx="219">The Day After TomorrowÂ </cx:pt>
          <cx:pt idx="220">Mission: Impossible IIÂ </cx:pt>
          <cx:pt idx="221">The Perfect StormÂ </cx:pt>
          <cx:pt idx="222">Fantastic 4: Rise of the Silver SurferÂ </cx:pt>
          <cx:pt idx="223">Life of PiÂ </cx:pt>
          <cx:pt idx="224">Ghost RiderÂ </cx:pt>
          <cx:pt idx="225">Jason BourneÂ </cx:pt>
          <cx:pt idx="226">Charlie's Angels: Full ThrottleÂ </cx:pt>
          <cx:pt idx="227">PrometheusÂ </cx:pt>
          <cx:pt idx="228">Stuart Little 2Â </cx:pt>
          <cx:pt idx="229">ElysiumÂ </cx:pt>
          <cx:pt idx="230">The Chronicles of RiddickÂ </cx:pt>
          <cx:pt idx="231">RoboCopÂ </cx:pt>
          <cx:pt idx="232">Speed RacerÂ </cx:pt>
          <cx:pt idx="233">How Do You KnowÂ </cx:pt>
          <cx:pt idx="234">Knight and DayÂ </cx:pt>
          <cx:pt idx="235">OblivionÂ </cx:pt>
          <cx:pt idx="236">Star Wars: Episode III - Revenge of the SithÂ </cx:pt>
          <cx:pt idx="237">Star Wars: Episode II - Attack of the ClonesÂ </cx:pt>
          <cx:pt idx="238">Monsters, Inc.Â </cx:pt>
          <cx:pt idx="239">The WolverineÂ </cx:pt>
          <cx:pt idx="240">Star Wars: Episode I - The Phantom MenaceÂ </cx:pt>
          <cx:pt idx="241">The CroodsÂ </cx:pt>
          <cx:pt idx="242">Asterix at the Olympic GamesÂ </cx:pt>
          <cx:pt idx="243">WindtalkersÂ </cx:pt>
          <cx:pt idx="244">The Huntsman: Winter's WarÂ </cx:pt>
          <cx:pt idx="245">Teenage Mutant Ninja TurtlesÂ </cx:pt>
          <cx:pt idx="246">GravityÂ </cx:pt>
          <cx:pt idx="247">Dante's PeakÂ </cx:pt>
          <cx:pt idx="248">Teenage Mutant Ninja Turtles: Out of the ShadowsÂ </cx:pt>
          <cx:pt idx="249">Fantastic FourÂ </cx:pt>
          <cx:pt idx="250">Night at the MuseumÂ </cx:pt>
          <cx:pt idx="251">San AndreasÂ </cx:pt>
          <cx:pt idx="252">Tomorrow Never DiesÂ </cx:pt>
          <cx:pt idx="253">The PatriotÂ </cx:pt>
          <cx:pt idx="254">Ocean's TwelveÂ </cx:pt>
          <cx:pt idx="255">Mr. &amp; Mrs. SmithÂ </cx:pt>
          <cx:pt idx="256">InsurgentÂ </cx:pt>
          <cx:pt idx="257">The AviatorÂ </cx:pt>
          <cx:pt idx="258">Gulliver's TravelsÂ </cx:pt>
          <cx:pt idx="259">The Green HornetÂ </cx:pt>
          <cx:pt idx="260">The A-TeamÂ             </cx:pt>
          <cx:pt idx="261">300: Rise of an EmpireÂ </cx:pt>
          <cx:pt idx="262">The SmurfsÂ </cx:pt>
          <cx:pt idx="263">Home on the RangeÂ </cx:pt>
          <cx:pt idx="264">AllegiantÂ </cx:pt>
          <cx:pt idx="265">Real SteelÂ </cx:pt>
          <cx:pt idx="266">The Smurfs 2Â </cx:pt>
          <cx:pt idx="267">Speed 2: Cruise ControlÂ </cx:pt>
          <cx:pt idx="268">Ender's GameÂ </cx:pt>
          <cx:pt idx="269">Live Free or Die HardÂ </cx:pt>
          <cx:pt idx="270">The Lord of the Rings: The Fellowship of the RingÂ </cx:pt>
          <cx:pt idx="271">Around the World in 80 DaysÂ </cx:pt>
          <cx:pt idx="272">AliÂ </cx:pt>
          <cx:pt idx="273">The Cat in the HatÂ </cx:pt>
          <cx:pt idx="274">I, RobotÂ </cx:pt>
          <cx:pt idx="275">Kingdom of HeavenÂ </cx:pt>
          <cx:pt idx="276">Stuart LittleÂ </cx:pt>
          <cx:pt idx="277">The Princess and the FrogÂ </cx:pt>
          <cx:pt idx="278">The MartianÂ </cx:pt>
          <cx:pt idx="279">10,000 B.C.Â             </cx:pt>
          <cx:pt idx="280">The IslandÂ </cx:pt>
          <cx:pt idx="281">Town &amp; CountryÂ </cx:pt>
          <cx:pt idx="282">Gone in Sixty SecondsÂ </cx:pt>
          <cx:pt idx="283">GladiatorÂ </cx:pt>
          <cx:pt idx="284">Minority ReportÂ </cx:pt>
          <cx:pt idx="285">Harry Potter and the Chamber of SecretsÂ </cx:pt>
          <cx:pt idx="286">Casino RoyaleÂ </cx:pt>
          <cx:pt idx="287">Planet of the ApesÂ </cx:pt>
          <cx:pt idx="288">Terminator 2: Judgment DayÂ </cx:pt>
          <cx:pt idx="289">Public EnemiesÂ </cx:pt>
          <cx:pt idx="290">American GangsterÂ </cx:pt>
          <cx:pt idx="291">True LiesÂ </cx:pt>
          <cx:pt idx="292">The Taking of Pelham 1 2 3Â </cx:pt>
          <cx:pt idx="293">Little FockersÂ </cx:pt>
          <cx:pt idx="294">The Other GuysÂ </cx:pt>
          <cx:pt idx="295">EraserÂ </cx:pt>
          <cx:pt idx="296">Django UnchainedÂ </cx:pt>
          <cx:pt idx="297">The Hunchback of Notre DameÂ </cx:pt>
          <cx:pt idx="298">The Emperor's New GrooveÂ </cx:pt>
          <cx:pt idx="299">The Expendables 2Â </cx:pt>
          <cx:pt idx="300">National TreasureÂ </cx:pt>
          <cx:pt idx="301">EragonÂ </cx:pt>
          <cx:pt idx="302">Where the Wild Things AreÂ </cx:pt>
          <cx:pt idx="303">PanÂ </cx:pt>
          <cx:pt idx="304">EpicÂ </cx:pt>
          <cx:pt idx="305">The TouristÂ </cx:pt>
          <cx:pt idx="306">End of DaysÂ </cx:pt>
          <cx:pt idx="307">Blood DiamondÂ </cx:pt>
          <cx:pt idx="308">The Wolf of Wall StreetÂ </cx:pt>
          <cx:pt idx="309">Batman ForeverÂ </cx:pt>
          <cx:pt idx="310">Starship TroopersÂ </cx:pt>
          <cx:pt idx="311">Cloud AtlasÂ </cx:pt>
          <cx:pt idx="312">Legend of the Guardians: The Owls of Ga'HooleÂ </cx:pt>
          <cx:pt idx="313">CatwomanÂ </cx:pt>
          <cx:pt idx="314">HerculesÂ </cx:pt>
          <cx:pt idx="315">Treasure PlanetÂ </cx:pt>
          <cx:pt idx="316">Land of the LostÂ </cx:pt>
          <cx:pt idx="317">The Expendables 3Â </cx:pt>
          <cx:pt idx="318">Point BreakÂ </cx:pt>
          <cx:pt idx="319">Son of the MaskÂ </cx:pt>
          <cx:pt idx="320">In the Heart of the SeaÂ </cx:pt>
          <cx:pt idx="321">The Adventures of Pluto NashÂ </cx:pt>
          <cx:pt idx="322">Green ZoneÂ </cx:pt>
          <cx:pt idx="323">The Peanuts MovieÂ </cx:pt>
          <cx:pt idx="324">The Spanish PrisonerÂ </cx:pt>
          <cx:pt idx="325">The Mummy ReturnsÂ </cx:pt>
          <cx:pt idx="326">Gangs of New YorkÂ </cx:pt>
          <cx:pt idx="327">The Flowers of WarÂ </cx:pt>
          <cx:pt idx="328">Surf's UpÂ </cx:pt>
          <cx:pt idx="329">The Stepford WivesÂ </cx:pt>
          <cx:pt idx="330">Black Hawk DownÂ </cx:pt>
          <cx:pt idx="331">The CampaignÂ </cx:pt>
          <cx:pt idx="332">The Fifth ElementÂ </cx:pt>
          <cx:pt idx="333">Sex and the City 2Â </cx:pt>
          <cx:pt idx="334">The Road to El DoradoÂ </cx:pt>
          <cx:pt idx="335">Ice Age: Continental DriftÂ </cx:pt>
          <cx:pt idx="336">CinderellaÂ </cx:pt>
          <cx:pt idx="337">The Lovely BonesÂ </cx:pt>
          <cx:pt idx="338">Finding NemoÂ </cx:pt>
          <cx:pt idx="339">The Lord of the Rings: The Return of the KingÂ </cx:pt>
          <cx:pt idx="340">The Lord of the Rings: The Two TowersÂ </cx:pt>
          <cx:pt idx="341">Seventh SonÂ </cx:pt>
          <cx:pt idx="342">Lara Croft: Tomb RaiderÂ </cx:pt>
          <cx:pt idx="343">TranscendenceÂ </cx:pt>
          <cx:pt idx="344">Jurassic Park IIIÂ </cx:pt>
          <cx:pt idx="345">Rise of the Planet of the ApesÂ </cx:pt>
          <cx:pt idx="346">The Spiderwick ChroniclesÂ </cx:pt>
          <cx:pt idx="347">A Good Day to Die HardÂ </cx:pt>
          <cx:pt idx="348">The AlamoÂ </cx:pt>
          <cx:pt idx="349">The IncrediblesÂ </cx:pt>
          <cx:pt idx="350">Cutthroat IslandÂ </cx:pt>
          <cx:pt idx="351">Percy Jackson &amp; the Olympians: The Lightning ThiefÂ </cx:pt>
          <cx:pt idx="352">Men in BlackÂ </cx:pt>
          <cx:pt idx="353">Toy Story 2Â </cx:pt>
          <cx:pt idx="354">UnstoppableÂ </cx:pt>
          <cx:pt idx="355">Rush Hour 2Â </cx:pt>
          <cx:pt idx="356">What Lies BeneathÂ </cx:pt>
          <cx:pt idx="357">Cloudy with a Chance of MeatballsÂ </cx:pt>
          <cx:pt idx="358">Ice Age: Dawn of the DinosaursÂ </cx:pt>
          <cx:pt idx="359">The Secret Life of Walter MittyÂ </cx:pt>
          <cx:pt idx="360">Charlie's AngelsÂ </cx:pt>
          <cx:pt idx="361">The DepartedÂ </cx:pt>
          <cx:pt idx="362">MulanÂ </cx:pt>
          <cx:pt idx="363">Tropic ThunderÂ </cx:pt>
          <cx:pt idx="364">The Girl with the Dragon TattooÂ </cx:pt>
          <cx:pt idx="365">Die Hard with a VengeanceÂ </cx:pt>
          <cx:pt idx="366">Sherlock HolmesÂ </cx:pt>
          <cx:pt idx="367">Ben-HurÂ </cx:pt>
          <cx:pt idx="368">Atlantis: The Lost EmpireÂ </cx:pt>
          <cx:pt idx="369">Alvin and the Chipmunks: The Road ChipÂ </cx:pt>
          <cx:pt idx="370">ValkyrieÂ </cx:pt>
          <cx:pt idx="371">You Don't Mess with the ZohanÂ </cx:pt>
          <cx:pt idx="372">PixelsÂ </cx:pt>
          <cx:pt idx="373">A.I. Artificial IntelligenceÂ </cx:pt>
          <cx:pt idx="374">The Haunted MansionÂ </cx:pt>
          <cx:pt idx="375">ContactÂ </cx:pt>
          <cx:pt idx="376">Hollow ManÂ </cx:pt>
          <cx:pt idx="377">The InterpreterÂ </cx:pt>
          <cx:pt idx="378">Percy Jackson: Sea of MonstersÂ </cx:pt>
          <cx:pt idx="379">Lara Croft Tomb Raider: The Cradle of LifeÂ </cx:pt>
          <cx:pt idx="380">Now You See Me 2Â </cx:pt>
          <cx:pt idx="381">The SaintÂ </cx:pt>
          <cx:pt idx="382">Spy GameÂ </cx:pt>
          <cx:pt idx="383">Mission to MarsÂ </cx:pt>
          <cx:pt idx="384">RioÂ </cx:pt>
          <cx:pt idx="385">Bicentennial ManÂ </cx:pt>
          <cx:pt idx="386">VolcanoÂ </cx:pt>
          <cx:pt idx="387">The Devil's OwnÂ </cx:pt>
          <cx:pt idx="388">K-19: The WidowmakerÂ </cx:pt>
          <cx:pt idx="389">Fantastic FourÂ </cx:pt>
          <cx:pt idx="390">Conan the BarbarianÂ </cx:pt>
          <cx:pt idx="391">Cinderella ManÂ </cx:pt>
          <cx:pt idx="392">The Nutcracker in 3DÂ </cx:pt>
          <cx:pt idx="393">SeabiscuitÂ </cx:pt>
          <cx:pt idx="394">TwisterÂ </cx:pt>
          <cx:pt idx="395">The Fast and the FuriousÂ </cx:pt>
          <cx:pt idx="396">Cast AwayÂ </cx:pt>
          <cx:pt idx="397">Happy FeetÂ </cx:pt>
          <cx:pt idx="398">The Bourne SupremacyÂ </cx:pt>
          <cx:pt idx="399">Air Force OneÂ </cx:pt>
          <cx:pt idx="400">Ocean's ElevenÂ </cx:pt>
          <cx:pt idx="401">The Three MusketeersÂ </cx:pt>
          <cx:pt idx="402">Hotel TransylvaniaÂ </cx:pt>
          <cx:pt idx="403">EnchantedÂ </cx:pt>
          <cx:pt idx="404">HannibalÂ             </cx:pt>
          <cx:pt idx="405">Safe HouseÂ </cx:pt>
          <cx:pt idx="406">102 DalmatiansÂ </cx:pt>
          <cx:pt idx="407">Tower HeistÂ </cx:pt>
          <cx:pt idx="408">The HolidayÂ </cx:pt>
          <cx:pt idx="409">Enemy of the StateÂ </cx:pt>
          <cx:pt idx="410">It's ComplicatedÂ </cx:pt>
          <cx:pt idx="411">Ocean's ThirteenÂ </cx:pt>
          <cx:pt idx="412">Open SeasonÂ </cx:pt>
          <cx:pt idx="413">DivergentÂ </cx:pt>
          <cx:pt idx="414">Enemy at the GatesÂ </cx:pt>
          <cx:pt idx="415">The RundownÂ </cx:pt>
          <cx:pt idx="416">Last Action HeroÂ </cx:pt>
          <cx:pt idx="417">Memoirs of a GeishaÂ </cx:pt>
          <cx:pt idx="418">The Fast and the Furious: Tokyo DriftÂ </cx:pt>
          <cx:pt idx="419">Arthur ChristmasÂ </cx:pt>
          <cx:pt idx="420">Meet Joe BlackÂ </cx:pt>
          <cx:pt idx="421">Collateral DamageÂ </cx:pt>
          <cx:pt idx="422">All That JazzÂ </cx:pt>
          <cx:pt idx="423">Mirror MirrorÂ </cx:pt>
          <cx:pt idx="424">Scott Pilgrim vs. the WorldÂ </cx:pt>
          <cx:pt idx="425">The CoreÂ </cx:pt>
          <cx:pt idx="426">Nutty Professor II: The KlumpsÂ </cx:pt>
          <cx:pt idx="427">Scooby-DooÂ </cx:pt>
          <cx:pt idx="428">DreddÂ </cx:pt>
          <cx:pt idx="429">ClickÂ </cx:pt>
          <cx:pt idx="430">CreepshowÂ </cx:pt>
          <cx:pt idx="431">Cats &amp; Dogs: The Revenge of Kitty GaloreÂ </cx:pt>
          <cx:pt idx="432">JumperÂ </cx:pt>
          <cx:pt idx="433">Hellboy II: The Golden ArmyÂ </cx:pt>
          <cx:pt idx="434">ZodiacÂ </cx:pt>
          <cx:pt idx="435">The 6th DayÂ </cx:pt>
          <cx:pt idx="436">Bruce AlmightyÂ </cx:pt>
          <cx:pt idx="437">The ExpendablesÂ </cx:pt>
          <cx:pt idx="438">Mission: ImpossibleÂ </cx:pt>
          <cx:pt idx="439">The Hunger GamesÂ </cx:pt>
          <cx:pt idx="440">The Hangover Part IIÂ </cx:pt>
          <cx:pt idx="441">Batman ReturnsÂ </cx:pt>
          <cx:pt idx="442">Over the HedgeÂ </cx:pt>
          <cx:pt idx="443">Lilo &amp; StitchÂ </cx:pt>
          <cx:pt idx="444">Charlotte's WebÂ </cx:pt>
          <cx:pt idx="445">Deep ImpactÂ </cx:pt>
          <cx:pt idx="446">RED 2Â </cx:pt>
          <cx:pt idx="447">The Longest YardÂ </cx:pt>
          <cx:pt idx="448">Alvin and the Chipmunks: ChipwreckedÂ </cx:pt>
          <cx:pt idx="449">Grown Ups 2Â </cx:pt>
          <cx:pt idx="450">Get SmartÂ </cx:pt>
          <cx:pt idx="451">Something's Gotta GiveÂ </cx:pt>
          <cx:pt idx="452">Shutter IslandÂ </cx:pt>
          <cx:pt idx="453">Four ChristmasesÂ </cx:pt>
          <cx:pt idx="454">RobotsÂ </cx:pt>
          <cx:pt idx="455">Face/OffÂ </cx:pt>
          <cx:pt idx="456">Bedtime StoriesÂ </cx:pt>
          <cx:pt idx="457">Road to PerditionÂ </cx:pt>
          <cx:pt idx="458">Just Go with ItÂ </cx:pt>
          <cx:pt idx="459">DaredevilÂ             </cx:pt>
          <cx:pt idx="460">Con AirÂ </cx:pt>
          <cx:pt idx="461">Eagle EyeÂ </cx:pt>
          <cx:pt idx="462">Cold MountainÂ </cx:pt>
          <cx:pt idx="463">The Book of EliÂ </cx:pt>
          <cx:pt idx="464">FlubberÂ </cx:pt>
          <cx:pt idx="465">The HauntingÂ </cx:pt>
          <cx:pt idx="466">Space JamÂ </cx:pt>
          <cx:pt idx="467">The Pink PantherÂ </cx:pt>
          <cx:pt idx="468">The Day the Earth Stood StillÂ </cx:pt>
          <cx:pt idx="469">Conspiracy TheoryÂ </cx:pt>
          <cx:pt idx="470">FuryÂ </cx:pt>
          <cx:pt idx="471">Six Days Seven NightsÂ </cx:pt>
          <cx:pt idx="472">Yogi BearÂ </cx:pt>
          <cx:pt idx="473">Spirit: Stallion of the CimarronÂ </cx:pt>
          <cx:pt idx="474">ZookeeperÂ </cx:pt>
          <cx:pt idx="475">Lost in SpaceÂ </cx:pt>
          <cx:pt idx="476">The Manchurian CandidateÂ </cx:pt>
          <cx:pt idx="477">DÃ©jÃ  VuÂ </cx:pt>
          <cx:pt idx="478">Hotel Transylvania 2Â </cx:pt>
          <cx:pt idx="479">BewitchedÂ             </cx:pt>
          <cx:pt idx="480">Fantasia 2000Â </cx:pt>
          <cx:pt idx="481">The Time MachineÂ </cx:pt>
          <cx:pt idx="482">Mighty Joe YoungÂ </cx:pt>
          <cx:pt idx="483">SwordfishÂ </cx:pt>
          <cx:pt idx="484">The Legend of ZorroÂ </cx:pt>
          <cx:pt idx="485">What Dreams May ComeÂ </cx:pt>
          <cx:pt idx="486">Little NickyÂ </cx:pt>
          <cx:pt idx="487">The Brothers GrimmÂ </cx:pt>
          <cx:pt idx="488">Mars Attacks!Â </cx:pt>
          <cx:pt idx="489">EvolutionÂ </cx:pt>
          <cx:pt idx="490">The EdgeÂ </cx:pt>
          <cx:pt idx="491">SurrogatesÂ </cx:pt>
          <cx:pt idx="492">Thirteen DaysÂ </cx:pt>
          <cx:pt idx="493">DaylightÂ </cx:pt>
          <cx:pt idx="494">Walking with Dinosaurs 3DÂ </cx:pt>
          <cx:pt idx="495">Battlefield EarthÂ </cx:pt>
          <cx:pt idx="496">Looney Tunes: Back in ActionÂ </cx:pt>
          <cx:pt idx="497">NineÂ </cx:pt>
          <cx:pt idx="498">TimelineÂ </cx:pt>
          <cx:pt idx="499">The PostmanÂ </cx:pt>
          <cx:pt idx="500">Babe: Pig in the CityÂ </cx:pt>
          <cx:pt idx="501">The Last Witch HunterÂ </cx:pt>
          <cx:pt idx="502">Red PlanetÂ </cx:pt>
          <cx:pt idx="503">Arthur and the InvisiblesÂ </cx:pt>
          <cx:pt idx="504">OceansÂ </cx:pt>
          <cx:pt idx="505">A Sound of ThunderÂ </cx:pt>
          <cx:pt idx="506">PompeiiÂ </cx:pt>
          <cx:pt idx="507">Top Cat BeginsÂ </cx:pt>
          <cx:pt idx="508">A Beautiful MindÂ </cx:pt>
          <cx:pt idx="509">The Lion KingÂ </cx:pt>
          <cx:pt idx="510">Journey 2: The Mysterious IslandÂ </cx:pt>
          <cx:pt idx="511">Cloudy with a Chance of Meatballs 2Â </cx:pt>
          <cx:pt idx="512">Red DragonÂ </cx:pt>
          <cx:pt idx="513">HidalgoÂ </cx:pt>
          <cx:pt idx="514">Jack and JillÂ </cx:pt>
          <cx:pt idx="515">2 Fast 2 FuriousÂ </cx:pt>
          <cx:pt idx="516">The Little PrinceÂ </cx:pt>
          <cx:pt idx="517">The InvasionÂ </cx:pt>
          <cx:pt idx="518">The Adventures of Rocky &amp; BullwinkleÂ </cx:pt>
          <cx:pt idx="519">The Secret Life of PetsÂ </cx:pt>
          <cx:pt idx="520">The League of Extraordinary GentlemenÂ </cx:pt>
          <cx:pt idx="521">Despicable Me 2Â </cx:pt>
          <cx:pt idx="522">Independence DayÂ </cx:pt>
          <cx:pt idx="523">The Lost World: Jurassic ParkÂ </cx:pt>
          <cx:pt idx="524">MadagascarÂ </cx:pt>
          <cx:pt idx="525">Children of MenÂ </cx:pt>
          <cx:pt idx="526">X-MenÂ </cx:pt>
          <cx:pt idx="527">WantedÂ </cx:pt>
          <cx:pt idx="528">The RockÂ </cx:pt>
          <cx:pt idx="529">Ice Age: The MeltdownÂ </cx:pt>
          <cx:pt idx="530">50 First DatesÂ </cx:pt>
          <cx:pt idx="531">HairsprayÂ </cx:pt>
          <cx:pt idx="532">Exorcist: The BeginningÂ </cx:pt>
          <cx:pt idx="533">Inspector GadgetÂ </cx:pt>
          <cx:pt idx="534">Now You See MeÂ </cx:pt>
          <cx:pt idx="535">Grown UpsÂ </cx:pt>
          <cx:pt idx="536">The TerminalÂ </cx:pt>
          <cx:pt idx="537">ConstantineÂ             </cx:pt>
          <cx:pt idx="538">Hotel for DogsÂ </cx:pt>
          <cx:pt idx="539">Vertical LimitÂ </cx:pt>
          <cx:pt idx="540">Charlie Wilson's WarÂ </cx:pt>
          <cx:pt idx="541">Shark TaleÂ </cx:pt>
          <cx:pt idx="542">DreamgirlsÂ </cx:pt>
          <cx:pt idx="543">LifeÂ             </cx:pt>
          <cx:pt idx="544">Be CoolÂ </cx:pt>
          <cx:pt idx="545">MunichÂ </cx:pt>
          <cx:pt idx="546">Tears of the SunÂ </cx:pt>
          <cx:pt idx="547">KillersÂ </cx:pt>
          <cx:pt idx="548">The Man from U.N.C.L.E.Â </cx:pt>
          <cx:pt idx="549">SpanglishÂ </cx:pt>
          <cx:pt idx="550">Monster HouseÂ </cx:pt>
          <cx:pt idx="551">BanditsÂ </cx:pt>
          <cx:pt idx="552">First KnightÂ </cx:pt>
          <cx:pt idx="553">Anna and the KingÂ </cx:pt>
          <cx:pt idx="554">ImmortalsÂ </cx:pt>
          <cx:pt idx="555">HostageÂ </cx:pt>
          <cx:pt idx="556">Titan A.E.Â </cx:pt>
          <cx:pt idx="557">Hollywood HomicideÂ </cx:pt>
          <cx:pt idx="558">SoldierÂ </cx:pt>
          <cx:pt idx="559">CarriersÂ </cx:pt>
          <cx:pt idx="560">MonkeyboneÂ </cx:pt>
          <cx:pt idx="561">Flight of the PhoenixÂ </cx:pt>
          <cx:pt idx="562">UnbreakableÂ </cx:pt>
          <cx:pt idx="563">MinionsÂ </cx:pt>
          <cx:pt idx="564">Sucker PunchÂ </cx:pt>
          <cx:pt idx="565">Snake EyesÂ </cx:pt>
          <cx:pt idx="566">SphereÂ </cx:pt>
          <cx:pt idx="567">The Angry Birds MovieÂ </cx:pt>
          <cx:pt idx="568">Fool's GoldÂ </cx:pt>
          <cx:pt idx="569">Funny PeopleÂ </cx:pt>
          <cx:pt idx="570">The KingdomÂ </cx:pt>
          <cx:pt idx="571">Talladega Nights: The Ballad of Ricky BobbyÂ </cx:pt>
          <cx:pt idx="572">Dr. Dolittle 2Â </cx:pt>
          <cx:pt idx="573">BraveheartÂ </cx:pt>
          <cx:pt idx="574">JarheadÂ </cx:pt>
          <cx:pt idx="575">The Simpsons MovieÂ </cx:pt>
          <cx:pt idx="576">The MajesticÂ </cx:pt>
          <cx:pt idx="577">DrivenÂ </cx:pt>
          <cx:pt idx="578">Two BrothersÂ </cx:pt>
          <cx:pt idx="579">The VillageÂ </cx:pt>
          <cx:pt idx="580">Doctor DolittleÂ </cx:pt>
          <cx:pt idx="581">SignsÂ </cx:pt>
          <cx:pt idx="582">Shrek 2Â </cx:pt>
          <cx:pt idx="583">CarsÂ </cx:pt>
          <cx:pt idx="584">Runaway BrideÂ </cx:pt>
          <cx:pt idx="585">xXxÂ </cx:pt>
          <cx:pt idx="586">The SpongeBob Movie: Sponge Out of WaterÂ </cx:pt>
          <cx:pt idx="587">RansomÂ </cx:pt>
          <cx:pt idx="588">Inglourious BasterdsÂ </cx:pt>
          <cx:pt idx="589">HookÂ </cx:pt>
          <cx:pt idx="590">HerculesÂ </cx:pt>
          <cx:pt idx="591">Die Hard 2Â </cx:pt>
          <cx:pt idx="592">S.W.A.T.Â </cx:pt>
          <cx:pt idx="593">Sleepy HollowÂ             </cx:pt>
          <cx:pt idx="594">Vanilla SkyÂ </cx:pt>
          <cx:pt idx="595">Lady in the WaterÂ </cx:pt>
          <cx:pt idx="596">AVP: Alien vs. PredatorÂ </cx:pt>
          <cx:pt idx="597">Alvin and the Chipmunks: The SqueakquelÂ </cx:pt>
          <cx:pt idx="598">We Were SoldiersÂ </cx:pt>
          <cx:pt idx="599">Olympus Has FallenÂ </cx:pt>
          <cx:pt idx="600">Star Trek: InsurrectionÂ </cx:pt>
          <cx:pt idx="601">Battle Los AngelesÂ </cx:pt>
          <cx:pt idx="602">Big FishÂ </cx:pt>
          <cx:pt idx="603">WolfÂ </cx:pt>
          <cx:pt idx="604">War HorseÂ </cx:pt>
          <cx:pt idx="605">The Monuments MenÂ </cx:pt>
          <cx:pt idx="606">The AbyssÂ </cx:pt>
          <cx:pt idx="607">Wall Street: Money Never SleepsÂ </cx:pt>
          <cx:pt idx="608">Dracula UntoldÂ </cx:pt>
          <cx:pt idx="609">The SiegeÂ </cx:pt>
          <cx:pt idx="610">StardustÂ </cx:pt>
          <cx:pt idx="611">Seven Years in TibetÂ </cx:pt>
          <cx:pt idx="612">The DilemmaÂ </cx:pt>
          <cx:pt idx="613">Bad CompanyÂ </cx:pt>
          <cx:pt idx="614">DoomÂ </cx:pt>
          <cx:pt idx="615">I SpyÂ </cx:pt>
          <cx:pt idx="616">Underworld: AwakeningÂ </cx:pt>
          <cx:pt idx="617">Rock of AgesÂ </cx:pt>
          <cx:pt idx="618">Hart's WarÂ </cx:pt>
          <cx:pt idx="619">Killer EliteÂ </cx:pt>
          <cx:pt idx="620">RollerballÂ </cx:pt>
          <cx:pt idx="621">Ballistic: Ecks vs. SeverÂ </cx:pt>
          <cx:pt idx="622">Hard RainÂ </cx:pt>
          <cx:pt idx="623">Osmosis JonesÂ </cx:pt>
          <cx:pt idx="624">Legends of Oz: Dorothy's ReturnÂ </cx:pt>
          <cx:pt idx="625">BlackhatÂ </cx:pt>
          <cx:pt idx="626">Sky Captain and the World of TomorrowÂ </cx:pt>
          <cx:pt idx="627">Basic Instinct 2Â </cx:pt>
          <cx:pt idx="628">Escape PlanÂ </cx:pt>
          <cx:pt idx="629">The Legend of HerculesÂ </cx:pt>
          <cx:pt idx="630">The Sum of All FearsÂ </cx:pt>
          <cx:pt idx="631">The Twilight Saga: EclipseÂ </cx:pt>
          <cx:pt idx="632">The ScoreÂ </cx:pt>
          <cx:pt idx="633">Despicable MeÂ </cx:pt>
          <cx:pt idx="634">Money TrainÂ </cx:pt>
          <cx:pt idx="635">Ted 2Â </cx:pt>
          <cx:pt idx="636">AgoraÂ </cx:pt>
          <cx:pt idx="637">Mystery MenÂ </cx:pt>
          <cx:pt idx="638">Hall PassÂ </cx:pt>
          <cx:pt idx="639">The InsiderÂ </cx:pt>
          <cx:pt idx="640">The Finest HoursÂ </cx:pt>
          <cx:pt idx="641">Body of LiesÂ </cx:pt>
          <cx:pt idx="642">Dinner for SchmucksÂ </cx:pt>
          <cx:pt idx="643">Abraham Lincoln: Vampire HunterÂ </cx:pt>
          <cx:pt idx="644">EntrapmentÂ </cx:pt>
          <cx:pt idx="645">Last Man StandingÂ             </cx:pt>
          <cx:pt idx="646">The X FilesÂ </cx:pt>
          <cx:pt idx="647">The Last LegionÂ </cx:pt>
          <cx:pt idx="648">Saving Private RyanÂ </cx:pt>
          <cx:pt idx="649">Need for SpeedÂ </cx:pt>
          <cx:pt idx="650">What Women WantÂ </cx:pt>
          <cx:pt idx="651">Ice AgeÂ </cx:pt>
          <cx:pt idx="652">DreamcatcherÂ </cx:pt>
          <cx:pt idx="653">LincolnÂ </cx:pt>
          <cx:pt idx="654">The MatrixÂ </cx:pt>
          <cx:pt idx="655">Apollo 13Â </cx:pt>
          <cx:pt idx="656">Total RecallÂ </cx:pt>
          <cx:pt idx="657">The Santa Clause 2Â </cx:pt>
          <cx:pt idx="658">Les MisÃ©rablesÂ </cx:pt>
          <cx:pt idx="659">You've Got MailÂ </cx:pt>
          <cx:pt idx="660">Step BrothersÂ </cx:pt>
          <cx:pt idx="661">The Mask of ZorroÂ </cx:pt>
          <cx:pt idx="662">Due DateÂ </cx:pt>
          <cx:pt idx="663">UnbrokenÂ </cx:pt>
          <cx:pt idx="664">Space CowboysÂ </cx:pt>
          <cx:pt idx="665">CliffhangerÂ </cx:pt>
          <cx:pt idx="666">Broken ArrowÂ </cx:pt>
          <cx:pt idx="667">The KidÂ </cx:pt>
          <cx:pt idx="668">World Trade CenterÂ </cx:pt>
          <cx:pt idx="669">Mona Lisa SmileÂ </cx:pt>
          <cx:pt idx="670">The DictatorÂ </cx:pt>
          <cx:pt idx="671">Eyes Wide ShutÂ </cx:pt>
          <cx:pt idx="672">AnnieÂ </cx:pt>
          <cx:pt idx="673">FocusÂ </cx:pt>
          <cx:pt idx="674">This Means WarÂ </cx:pt>
          <cx:pt idx="675">Blade: TrinityÂ </cx:pt>
          <cx:pt idx="676">Red DawnÂ </cx:pt>
          <cx:pt idx="677">Primary ColorsÂ </cx:pt>
          <cx:pt idx="678">Resident Evil: RetributionÂ </cx:pt>
          <cx:pt idx="679">Death RaceÂ </cx:pt>
          <cx:pt idx="680">The Long Kiss GoodnightÂ </cx:pt>
          <cx:pt idx="681">Proof of LifeÂ </cx:pt>
          <cx:pt idx="682">Zathura: A Space AdventureÂ </cx:pt>
          <cx:pt idx="683">Fight ClubÂ </cx:pt>
          <cx:pt idx="684">We Are MarshallÂ </cx:pt>
          <cx:pt idx="685">The MissingÂ             </cx:pt>
          <cx:pt idx="686">Hudson HawkÂ </cx:pt>
          <cx:pt idx="687">Lucky NumbersÂ </cx:pt>
          <cx:pt idx="688">I, FrankensteinÂ </cx:pt>
          <cx:pt idx="689">Oliver TwistÂ </cx:pt>
          <cx:pt idx="690">ElektraÂ </cx:pt>
          <cx:pt idx="691">Sin City: A Dame to Kill ForÂ </cx:pt>
          <cx:pt idx="692">Random HeartsÂ </cx:pt>
          <cx:pt idx="693">EverestÂ </cx:pt>
          <cx:pt idx="694">Perfume: The Story of a MurdererÂ </cx:pt>
          <cx:pt idx="695">Austin Powers in GoldmemberÂ </cx:pt>
          <cx:pt idx="696">Astro BoyÂ </cx:pt>
          <cx:pt idx="697">Jurassic ParkÂ </cx:pt>
          <cx:pt idx="698">Wyatt EarpÂ </cx:pt>
          <cx:pt idx="699">Clear and Present DangerÂ </cx:pt>
          <cx:pt idx="700">Dragon BladeÂ </cx:pt>
          <cx:pt idx="701">LittlemanÂ </cx:pt>
          <cx:pt idx="702">U-571Â </cx:pt>
          <cx:pt idx="703">The American PresidentÂ </cx:pt>
          <cx:pt idx="704">The Love GuruÂ </cx:pt>
          <cx:pt idx="705">3000 Miles to GracelandÂ </cx:pt>
          <cx:pt idx="706">The Hateful EightÂ </cx:pt>
          <cx:pt idx="707">Blades of GloryÂ </cx:pt>
          <cx:pt idx="708">HopÂ </cx:pt>
          <cx:pt idx="709">300Â </cx:pt>
          <cx:pt idx="710">Meet the FockersÂ </cx:pt>
          <cx:pt idx="711">Marley &amp; MeÂ </cx:pt>
          <cx:pt idx="712">The Green MileÂ </cx:pt>
          <cx:pt idx="713">Wild HogsÂ </cx:pt>
          <cx:pt idx="714">Chicken LittleÂ </cx:pt>
          <cx:pt idx="715">Gone GirlÂ </cx:pt>
          <cx:pt idx="716">The Bourne IdentityÂ </cx:pt>
          <cx:pt idx="717">GoldenEyeÂ </cx:pt>
          <cx:pt idx="718">The General's DaughterÂ </cx:pt>
          <cx:pt idx="719">The Truman ShowÂ </cx:pt>
          <cx:pt idx="720">The Prince of EgyptÂ </cx:pt>
          <cx:pt idx="721">Daddy Day CareÂ </cx:pt>
          <cx:pt idx="722">2 GunsÂ </cx:pt>
          <cx:pt idx="723">Cats &amp; DogsÂ </cx:pt>
          <cx:pt idx="724">The Italian JobÂ </cx:pt>
          <cx:pt idx="725">Two Weeks NoticeÂ </cx:pt>
          <cx:pt idx="726">AntzÂ </cx:pt>
          <cx:pt idx="727">Couples RetreatÂ </cx:pt>
          <cx:pt idx="728">Days of ThunderÂ </cx:pt>
          <cx:pt idx="729">Cheaper by the Dozen 2Â </cx:pt>
          <cx:pt idx="730">The Scorch TrialsÂ </cx:pt>
          <cx:pt idx="731">Eat Pray LoveÂ </cx:pt>
          <cx:pt idx="732">The Family ManÂ </cx:pt>
          <cx:pt idx="733">REDÂ </cx:pt>
          <cx:pt idx="734">Any Given SundayÂ </cx:pt>
          <cx:pt idx="735">The Horse WhispererÂ </cx:pt>
          <cx:pt idx="736">CollateralÂ </cx:pt>
          <cx:pt idx="737">The Scorpion KingÂ </cx:pt>
          <cx:pt idx="738">Ladder 49Â </cx:pt>
          <cx:pt idx="739">Jack ReacherÂ </cx:pt>
          <cx:pt idx="740">Deep Blue SeaÂ </cx:pt>
          <cx:pt idx="741">This Is ItÂ </cx:pt>
          <cx:pt idx="742">ContagionÂ </cx:pt>
          <cx:pt idx="743">Kangaroo JackÂ </cx:pt>
          <cx:pt idx="744">CoralineÂ </cx:pt>
          <cx:pt idx="745">The HappeningÂ </cx:pt>
          <cx:pt idx="746">Man on FireÂ </cx:pt>
          <cx:pt idx="747">The Shaggy DogÂ </cx:pt>
          <cx:pt idx="748">Starsky &amp; HutchÂ </cx:pt>
          <cx:pt idx="749">Jingle All the WayÂ </cx:pt>
          <cx:pt idx="750">HellboyÂ </cx:pt>
          <cx:pt idx="751">A Civil ActionÂ </cx:pt>
          <cx:pt idx="752">ParaNormanÂ </cx:pt>
          <cx:pt idx="753">The JackalÂ </cx:pt>
          <cx:pt idx="754">PaycheckÂ </cx:pt>
          <cx:pt idx="755">Up Close &amp; PersonalÂ </cx:pt>
          <cx:pt idx="756">The Tale of DespereauxÂ </cx:pt>
          <cx:pt idx="757">Rules of EngagementÂ             </cx:pt>
          <cx:pt idx="758">The TuxedoÂ </cx:pt>
          <cx:pt idx="759">Under Siege 2: Dark TerritoryÂ </cx:pt>
          <cx:pt idx="760">Jack Ryan: Shadow RecruitÂ </cx:pt>
          <cx:pt idx="761">JoyÂ </cx:pt>
          <cx:pt idx="762">London Has FallenÂ </cx:pt>
          <cx:pt idx="763">Alien: ResurrectionÂ </cx:pt>
          <cx:pt idx="764">ShooterÂ </cx:pt>
          <cx:pt idx="765">The BoxtrollsÂ </cx:pt>
          <cx:pt idx="766">Practical MagicÂ </cx:pt>
          <cx:pt idx="767">The Lego MovieÂ </cx:pt>
          <cx:pt idx="768">Miss Congeniality 2: Armed and FabulousÂ </cx:pt>
          <cx:pt idx="769">Reign of FireÂ </cx:pt>
          <cx:pt idx="770">Gangster SquadÂ </cx:pt>
          <cx:pt idx="771">Year OneÂ </cx:pt>
          <cx:pt idx="772">InvictusÂ </cx:pt>
          <cx:pt idx="773">State of PlayÂ </cx:pt>
          <cx:pt idx="774">DuplicityÂ </cx:pt>
          <cx:pt idx="775">My Favorite MartianÂ </cx:pt>
          <cx:pt idx="776">The SentinelÂ </cx:pt>
          <cx:pt idx="777">Planet 51Â </cx:pt>
          <cx:pt idx="778">Star Trek: NemesisÂ </cx:pt>
          <cx:pt idx="779">Intolerable CrueltyÂ </cx:pt>
          <cx:pt idx="780">Trouble with the CurveÂ </cx:pt>
          <cx:pt idx="781">Edge of DarknessÂ </cx:pt>
          <cx:pt idx="782">The RelicÂ </cx:pt>
          <cx:pt idx="783">Analyze ThatÂ </cx:pt>
          <cx:pt idx="784">Righteous KillÂ </cx:pt>
          <cx:pt idx="785">Mercury RisingÂ </cx:pt>
          <cx:pt idx="786">The SoloistÂ </cx:pt>
          <cx:pt idx="787">The Legend of Bagger VanceÂ </cx:pt>
          <cx:pt idx="788">Almost FamousÂ </cx:pt>
          <cx:pt idx="789">Garfield 2Â </cx:pt>
          <cx:pt idx="790">xXx: State of the UnionÂ </cx:pt>
          <cx:pt idx="791">PriestÂ </cx:pt>
          <cx:pt idx="792">Sinbad: Legend of the Seven SeasÂ </cx:pt>
          <cx:pt idx="793">Event HorizonÂ </cx:pt>
          <cx:pt idx="794">The AvengersÂ </cx:pt>
          <cx:pt idx="795">DragonflyÂ </cx:pt>
          <cx:pt idx="796">The Black DahliaÂ </cx:pt>
          <cx:pt idx="797">FlyboysÂ </cx:pt>
          <cx:pt idx="798">The Last CastleÂ </cx:pt>
          <cx:pt idx="799">SupernovaÂ </cx:pt>
          <cx:pt idx="800">Winter's TaleÂ </cx:pt>
          <cx:pt idx="801">The Mortal Instruments: City of BonesÂ </cx:pt>
          <cx:pt idx="802">Meet DaveÂ </cx:pt>
          <cx:pt idx="803">Dark WaterÂ </cx:pt>
          <cx:pt idx="804">EdtvÂ </cx:pt>
          <cx:pt idx="805">InkheartÂ </cx:pt>
          <cx:pt idx="806">The SpiritÂ </cx:pt>
          <cx:pt idx="807">MortdecaiÂ </cx:pt>
          <cx:pt idx="808">In the Name of the King: A Dungeon Siege TaleÂ </cx:pt>
          <cx:pt idx="809">Beyond BordersÂ </cx:pt>
          <cx:pt idx="810">Xi you ji zhi: Sun Wukong san da Baigu JingÂ </cx:pt>
          <cx:pt idx="811">The Great RaidÂ </cx:pt>
          <cx:pt idx="812">DeadpoolÂ </cx:pt>
          <cx:pt idx="813">Holy ManÂ </cx:pt>
          <cx:pt idx="814">American SniperÂ </cx:pt>
          <cx:pt idx="815">GoosebumpsÂ </cx:pt>
          <cx:pt idx="816">Sabrina, the Teenage WitchÂ             </cx:pt>
          <cx:pt idx="817">Just Like HeavenÂ </cx:pt>
          <cx:pt idx="818">The Flintstones in Viva Rock VegasÂ </cx:pt>
          <cx:pt idx="819">Rambo IIIÂ </cx:pt>
          <cx:pt idx="820">LeatherheadsÂ </cx:pt>
          <cx:pt idx="821">The Ridiculous 6Â </cx:pt>
          <cx:pt idx="822">Did You Hear About the Morgans?Â </cx:pt>
          <cx:pt idx="823">The InternshipÂ </cx:pt>
          <cx:pt idx="824">Resident Evil: AfterlifeÂ </cx:pt>
          <cx:pt idx="825">Red TailsÂ </cx:pt>
          <cx:pt idx="826">Sex and the CityÂ             </cx:pt>
          <cx:pt idx="827">The Devil's AdvocateÂ </cx:pt>
          <cx:pt idx="828">That's My BoyÂ </cx:pt>
          <cx:pt idx="829">DragonHeartÂ </cx:pt>
          <cx:pt idx="830">After the SunsetÂ </cx:pt>
          <cx:pt idx="831">Ghost Rider: Spirit of VengeanceÂ </cx:pt>
          <cx:pt idx="832">Captain Corelli's MandolinÂ </cx:pt>
          <cx:pt idx="833">Anger ManagementÂ             </cx:pt>
          <cx:pt idx="834">The PacifierÂ </cx:pt>
          <cx:pt idx="835">Walking TallÂ </cx:pt>
          <cx:pt idx="836">Forrest GumpÂ </cx:pt>
          <cx:pt idx="837">Alvin and the ChipmunksÂ </cx:pt>
          <cx:pt idx="838">Meet the ParentsÂ </cx:pt>
          <cx:pt idx="839">PocahontasÂ </cx:pt>
          <cx:pt idx="840">SupermanÂ </cx:pt>
          <cx:pt idx="841">The Nutty ProfessorÂ </cx:pt>
          <cx:pt idx="842">HitchÂ </cx:pt>
          <cx:pt idx="843">George of the JungleÂ </cx:pt>
          <cx:pt idx="844">American WeddingÂ </cx:pt>
          <cx:pt idx="845">Captain PhillipsÂ </cx:pt>
          <cx:pt idx="846">Date NightÂ </cx:pt>
          <cx:pt idx="847">CasperÂ </cx:pt>
          <cx:pt idx="848">The EqualizerÂ </cx:pt>
          <cx:pt idx="849">Maid in ManhattanÂ </cx:pt>
          <cx:pt idx="850">Crimson TideÂ </cx:pt>
          <cx:pt idx="851">The Pursuit of HappynessÂ </cx:pt>
          <cx:pt idx="852">FlightplanÂ </cx:pt>
          <cx:pt idx="853">DisclosureÂ </cx:pt>
          <cx:pt idx="854">City of AngelsÂ </cx:pt>
          <cx:pt idx="855">Kill Bill: Vol. 1Â </cx:pt>
          <cx:pt idx="856">BowfingerÂ </cx:pt>
          <cx:pt idx="857">Stargate SG-1Â             </cx:pt>
          <cx:pt idx="858">Kill Bill: Vol. 2Â </cx:pt>
          <cx:pt idx="859">Tango &amp; CashÂ </cx:pt>
          <cx:pt idx="860">Death Becomes HerÂ </cx:pt>
          <cx:pt idx="861">Shanghai NoonÂ </cx:pt>
          <cx:pt idx="862">Executive DecisionÂ </cx:pt>
          <cx:pt idx="863">Mr. Popper's PenguinsÂ </cx:pt>
          <cx:pt idx="864">The Forbidden KingdomÂ </cx:pt>
          <cx:pt idx="865">Free BirdsÂ </cx:pt>
          <cx:pt idx="866">Alien 3Â </cx:pt>
          <cx:pt idx="867">EvitaÂ </cx:pt>
          <cx:pt idx="868">RoninÂ </cx:pt>
          <cx:pt idx="869">The Ghost and the DarknessÂ </cx:pt>
          <cx:pt idx="870">PaddingtonÂ </cx:pt>
          <cx:pt idx="871">The WatchÂ </cx:pt>
          <cx:pt idx="872">The HuntedÂ </cx:pt>
          <cx:pt idx="873">InstinctÂ </cx:pt>
          <cx:pt idx="874">Stuck on YouÂ </cx:pt>
          <cx:pt idx="875">Semi-ProÂ </cx:pt>
          <cx:pt idx="876">The Pirates! Band of MisfitsÂ </cx:pt>
          <cx:pt idx="877">ChangelingÂ </cx:pt>
          <cx:pt idx="878">Chain ReactionÂ </cx:pt>
          <cx:pt idx="879">The FanÂ </cx:pt>
          <cx:pt idx="880">The Phantom of the OperaÂ </cx:pt>
          <cx:pt idx="881">Elizabeth: The Golden AgeÂ </cx:pt>
          <cx:pt idx="882">Ã†on FluxÂ </cx:pt>
          <cx:pt idx="883">Gods and GeneralsÂ </cx:pt>
          <cx:pt idx="884">TurbulenceÂ </cx:pt>
          <cx:pt idx="885">Imagine ThatÂ </cx:pt>
          <cx:pt idx="886">Muppets Most WantedÂ </cx:pt>
          <cx:pt idx="887">ThunderbirdsÂ </cx:pt>
          <cx:pt idx="888">BurlesqueÂ </cx:pt>
          <cx:pt idx="889">A Very Long EngagementÂ </cx:pt>
          <cx:pt idx="890">LolitaÂ </cx:pt>
          <cx:pt idx="891">Eye See YouÂ </cx:pt>
          <cx:pt idx="892">Blade IIÂ </cx:pt>
          <cx:pt idx="893">Seven PoundsÂ </cx:pt>
          <cx:pt idx="894">Bullet to the HeadÂ </cx:pt>
          <cx:pt idx="895">The Godfather: Part IIIÂ </cx:pt>
          <cx:pt idx="896">ElizabethtownÂ </cx:pt>
          <cx:pt idx="897">You, Me and DupreeÂ </cx:pt>
          <cx:pt idx="898">Superman IIÂ </cx:pt>
          <cx:pt idx="899">GigliÂ </cx:pt>
          <cx:pt idx="900">All the King's MenÂ </cx:pt>
          <cx:pt idx="901">ShaftÂ </cx:pt>
          <cx:pt idx="902">AnastasiaÂ </cx:pt>
          <cx:pt idx="903">Moulin Rouge!Â </cx:pt>
          <cx:pt idx="904">Domestic DisturbanceÂ </cx:pt>
          <cx:pt idx="905">Black MassÂ </cx:pt>
          <cx:pt idx="906">Flags of Our FathersÂ </cx:pt>
          <cx:pt idx="907">Law Abiding CitizenÂ </cx:pt>
          <cx:pt idx="908">GrindhouseÂ </cx:pt>
          <cx:pt idx="909">BelovedÂ </cx:pt>
          <cx:pt idx="910">Lucky YouÂ </cx:pt>
          <cx:pt idx="911">Catch Me If You CanÂ </cx:pt>
          <cx:pt idx="912">Zero Dark ThirtyÂ </cx:pt>
          <cx:pt idx="913">The Break-UpÂ </cx:pt>
          <cx:pt idx="914">Mamma Mia!Â </cx:pt>
          <cx:pt idx="915">Valentine's DayÂ </cx:pt>
          <cx:pt idx="916">The Dukes of HazzardÂ </cx:pt>
          <cx:pt idx="917">The Thin Red LineÂ </cx:pt>
          <cx:pt idx="918">The Change-UpÂ </cx:pt>
          <cx:pt idx="919">Man on the MoonÂ </cx:pt>
          <cx:pt idx="920">CasinoÂ </cx:pt>
          <cx:pt idx="921">From Paris with LoveÂ </cx:pt>
          <cx:pt idx="922">Bulletproof MonkÂ </cx:pt>
          <cx:pt idx="923">Me, Myself &amp; IreneÂ </cx:pt>
          <cx:pt idx="924">BarnyardÂ </cx:pt>
          <cx:pt idx="925">Deck the HallsÂ </cx:pt>
          <cx:pt idx="926">The Twilight Saga: New MoonÂ </cx:pt>
          <cx:pt idx="927">ShrekÂ </cx:pt>
          <cx:pt idx="928">The Adjustment BureauÂ </cx:pt>
          <cx:pt idx="929">Robin Hood: Prince of ThievesÂ </cx:pt>
          <cx:pt idx="930">Jerry MaguireÂ </cx:pt>
          <cx:pt idx="931">TedÂ </cx:pt>
          <cx:pt idx="932">As Good as It GetsÂ </cx:pt>
          <cx:pt idx="933">Patch AdamsÂ </cx:pt>
          <cx:pt idx="934">Anchorman 2: The Legend ContinuesÂ </cx:pt>
          <cx:pt idx="935">Mr. DeedsÂ </cx:pt>
          <cx:pt idx="936">Super 8Â </cx:pt>
          <cx:pt idx="937">Erin BrockovichÂ </cx:pt>
          <cx:pt idx="938">How to Lose a Guy in 10 DaysÂ </cx:pt>
          <cx:pt idx="939">22 Jump StreetÂ </cx:pt>
          <cx:pt idx="940">Interview with the Vampire: The Vampire ChroniclesÂ </cx:pt>
          <cx:pt idx="941">Yes ManÂ </cx:pt>
          <cx:pt idx="942">Central IntelligenceÂ </cx:pt>
          <cx:pt idx="943">StepmomÂ </cx:pt>
          <cx:pt idx="944">Daddy's HomeÂ </cx:pt>
          <cx:pt idx="945">Into the WoodsÂ </cx:pt>
          <cx:pt idx="946">Inside ManÂ </cx:pt>
          <cx:pt idx="947">PaybackÂ </cx:pt>
          <cx:pt idx="948">CongoÂ </cx:pt>
          <cx:pt idx="949">We Bought a ZooÂ </cx:pt>
          <cx:pt idx="950">KnowingÂ </cx:pt>
          <cx:pt idx="951">Failure to LaunchÂ </cx:pt>
          <cx:pt idx="952">The Ring TwoÂ </cx:pt>
          <cx:pt idx="953">Crazy, Stupid, Love.Â </cx:pt>
          <cx:pt idx="954">GarfieldÂ </cx:pt>
          <cx:pt idx="955">Christmas with the KranksÂ </cx:pt>
          <cx:pt idx="956">MoneyballÂ </cx:pt>
          <cx:pt idx="957">OutbreakÂ </cx:pt>
          <cx:pt idx="958">Non-StopÂ </cx:pt>
          <cx:pt idx="959">Race to Witch MountainÂ </cx:pt>
          <cx:pt idx="960">V for VendettaÂ </cx:pt>
          <cx:pt idx="961">Shanghai KnightsÂ </cx:pt>
          <cx:pt idx="962">UnforgottenÂ             </cx:pt>
          <cx:pt idx="963">Curious GeorgeÂ </cx:pt>
          <cx:pt idx="964">Herbie Fully LoadedÂ </cx:pt>
          <cx:pt idx="965">Don't Say a WordÂ </cx:pt>
          <cx:pt idx="966">Hansel &amp; Gretel: Witch HuntersÂ </cx:pt>
          <cx:pt idx="967">UnfaithfulÂ </cx:pt>
          <cx:pt idx="968">I Am Number FourÂ </cx:pt>
          <cx:pt idx="969">SyrianaÂ </cx:pt>
          <cx:pt idx="970">13 HoursÂ </cx:pt>
          <cx:pt idx="971">The Book of LifeÂ </cx:pt>
          <cx:pt idx="972">FirewallÂ </cx:pt>
          <cx:pt idx="973">Absolute PowerÂ </cx:pt>
          <cx:pt idx="974">G.I. JaneÂ </cx:pt>
          <cx:pt idx="975">The GameÂ </cx:pt>
          <cx:pt idx="976">Silent HillÂ </cx:pt>
          <cx:pt idx="977">The ReplacementsÂ </cx:pt>
          <cx:pt idx="978">American ReunionÂ </cx:pt>
          <cx:pt idx="979">The NegotiatorÂ </cx:pt>
          <cx:pt idx="980">Into the StormÂ </cx:pt>
          <cx:pt idx="981">Beverly Hills Cop IIIÂ </cx:pt>
          <cx:pt idx="982">Gremlins 2: The New BatchÂ </cx:pt>
          <cx:pt idx="983">The JudgeÂ </cx:pt>
          <cx:pt idx="984">The PeacemakerÂ </cx:pt>
          <cx:pt idx="985">Resident Evil: ApocalypseÂ </cx:pt>
          <cx:pt idx="986">Bridget Jones: The Edge of ReasonÂ </cx:pt>
          <cx:pt idx="987">Out of TimeÂ </cx:pt>
          <cx:pt idx="988">On Deadly GroundÂ </cx:pt>
          <cx:pt idx="989">The Adventures of Sharkboy and Lavagirl 3-DÂ </cx:pt>
          <cx:pt idx="990">The BeachÂ </cx:pt>
          <cx:pt idx="991">Raising HelenÂ </cx:pt>
          <cx:pt idx="992">Ninja AssassinÂ </cx:pt>
          <cx:pt idx="993">For Love of the GameÂ </cx:pt>
          <cx:pt idx="994">A Touch of FrostÂ             </cx:pt>
          <cx:pt idx="995">StripteaseÂ </cx:pt>
          <cx:pt idx="996">MarmadukeÂ </cx:pt>
          <cx:pt idx="997">HereafterÂ </cx:pt>
          <cx:pt idx="998">Murder by NumbersÂ </cx:pt>
          <cx:pt idx="999">AssassinsÂ </cx:pt>
          <cx:pt idx="1000">Hannibal RisingÂ </cx:pt>
          <cx:pt idx="1001">The Story of UsÂ </cx:pt>
          <cx:pt idx="1002">The HostÂ </cx:pt>
          <cx:pt idx="1003">BasicÂ </cx:pt>
          <cx:pt idx="1004">Blood WorkÂ </cx:pt>
          <cx:pt idx="1005">The InternationalÂ </cx:pt>
          <cx:pt idx="1006">Escape from L.A.Â </cx:pt>
          <cx:pt idx="1007">TwistedÂ             </cx:pt>
          <cx:pt idx="1008">The Iron GiantÂ </cx:pt>
          <cx:pt idx="1009">The Life Aquatic with Steve ZissouÂ </cx:pt>
          <cx:pt idx="1010">Free State of JonesÂ </cx:pt>
          <cx:pt idx="1011">The Life of David GaleÂ </cx:pt>
          <cx:pt idx="1012">Man of the HouseÂ </cx:pt>
          <cx:pt idx="1013">Run All NightÂ </cx:pt>
          <cx:pt idx="1014">Eastern PromisesÂ </cx:pt>
          <cx:pt idx="1015">Into the BlueÂ </cx:pt>
          <cx:pt idx="1016">The Messenger: The Story of Joan of ArcÂ </cx:pt>
          <cx:pt idx="1017">Your HighnessÂ </cx:pt>
          <cx:pt idx="1018">Dream HouseÂ </cx:pt>
          <cx:pt idx="1019">Mad CityÂ </cx:pt>
          <cx:pt idx="1020">Baby's Day OutÂ </cx:pt>
          <cx:pt idx="1021">The Scarlet LetterÂ </cx:pt>
          <cx:pt idx="1022">Fair GameÂ </cx:pt>
          <cx:pt idx="1023">DefianceÂ             </cx:pt>
          <cx:pt idx="1024">DominoÂ </cx:pt>
          <cx:pt idx="1025">JadeÂ </cx:pt>
          <cx:pt idx="1026">GamerÂ </cx:pt>
          <cx:pt idx="1027">Beautiful CreaturesÂ </cx:pt>
          <cx:pt idx="1028">Death to SmoochyÂ </cx:pt>
          <cx:pt idx="1029">Zoolander 2Â </cx:pt>
          <cx:pt idx="1030">The Big BounceÂ </cx:pt>
          <cx:pt idx="1031">What Planet Are You From?Â </cx:pt>
          <cx:pt idx="1032">Drive AngryÂ </cx:pt>
          <cx:pt idx="1033">Street Fighter: The Legend of Chun-LiÂ </cx:pt>
          <cx:pt idx="1034">The OneÂ </cx:pt>
          <cx:pt idx="1035">OutlanderÂ             </cx:pt>
          <cx:pt idx="1036">The Adventures of Ford FairlaneÂ </cx:pt>
          <cx:pt idx="1037">Pirate RadioÂ </cx:pt>
          <cx:pt idx="1038">TrafficÂ </cx:pt>
          <cx:pt idx="1039">Indiana Jones and the Last CrusadeÂ </cx:pt>
          <cx:pt idx="1040">Anna KareninaÂ </cx:pt>
          <cx:pt idx="1041">ChappieÂ </cx:pt>
          <cx:pt idx="1042">The Bone CollectorÂ </cx:pt>
          <cx:pt idx="1043">Panic RoomÂ </cx:pt>
          <cx:pt idx="1044">The Tooth FairyÂ </cx:pt>
          <cx:pt idx="1045">Three KingsÂ </cx:pt>
          <cx:pt idx="1046">Child 44Â </cx:pt>
          <cx:pt idx="1047">Rat RaceÂ </cx:pt>
          <cx:pt idx="1048">K-PAXÂ </cx:pt>
          <cx:pt idx="1049">Kate &amp; LeopoldÂ </cx:pt>
          <cx:pt idx="1050">BedazzledÂ </cx:pt>
          <cx:pt idx="1051">The Cotton ClubÂ </cx:pt>
          <cx:pt idx="1052">3:10 to YumaÂ </cx:pt>
          <cx:pt idx="1053">Taken 3Â </cx:pt>
          <cx:pt idx="1054">Out of SightÂ </cx:pt>
          <cx:pt idx="1055">The Cable GuyÂ </cx:pt>
          <cx:pt idx="1056">EarthÂ </cx:pt>
          <cx:pt idx="1057">Dick TracyÂ </cx:pt>
          <cx:pt idx="1058">The Thomas Crown AffairÂ </cx:pt>
          <cx:pt idx="1059">Riding in Cars with BoysÂ </cx:pt>
          <cx:pt idx="1060">First BloodÂ </cx:pt>
          <cx:pt idx="1061">SolarisÂ </cx:pt>
          <cx:pt idx="1062">Happily N'Ever AfterÂ </cx:pt>
          <cx:pt idx="1063">Mary ReillyÂ </cx:pt>
          <cx:pt idx="1064">My Best Friend's WeddingÂ </cx:pt>
          <cx:pt idx="1065">America's SweetheartsÂ </cx:pt>
          <cx:pt idx="1066">InsomniaÂ </cx:pt>
          <cx:pt idx="1067">Star Trek: First ContactÂ </cx:pt>
          <cx:pt idx="1068">Jonah HexÂ </cx:pt>
          <cx:pt idx="1069">Courage Under FireÂ </cx:pt>
          <cx:pt idx="1070">Liar LiarÂ </cx:pt>
          <cx:pt idx="1071">The InfiltratorÂ </cx:pt>
          <cx:pt idx="1072">InchonÂ </cx:pt>
          <cx:pt idx="1073">The FlintstonesÂ </cx:pt>
          <cx:pt idx="1074">Taken 2Â </cx:pt>
          <cx:pt idx="1075">Scary Movie 3Â </cx:pt>
          <cx:pt idx="1076">Miss CongenialityÂ </cx:pt>
          <cx:pt idx="1077">Journey to the Center of the EarthÂ </cx:pt>
          <cx:pt idx="1078">The Princess Diaries 2: Royal EngagementÂ </cx:pt>
          <cx:pt idx="1079">The Pelican BriefÂ </cx:pt>
          <cx:pt idx="1080">The ClientÂ </cx:pt>
          <cx:pt idx="1081">The Bucket ListÂ </cx:pt>
          <cx:pt idx="1082">Patriot GamesÂ </cx:pt>
          <cx:pt idx="1083">Monster-in-LawÂ </cx:pt>
          <cx:pt idx="1084">PrisonersÂ </cx:pt>
          <cx:pt idx="1085">Training DayÂ </cx:pt>
          <cx:pt idx="1086">Galaxy QuestÂ </cx:pt>
          <cx:pt idx="1087">Scary Movie 2Â </cx:pt>
          <cx:pt idx="1088">The MuppetsÂ </cx:pt>
          <cx:pt idx="1089">BladeÂ </cx:pt>
          <cx:pt idx="1090">Coach CarterÂ </cx:pt>
          <cx:pt idx="1091">Changing LanesÂ </cx:pt>
          <cx:pt idx="1092">AnacondaÂ </cx:pt>
          <cx:pt idx="1093">Coyote UglyÂ </cx:pt>
          <cx:pt idx="1094">Love ActuallyÂ </cx:pt>
          <cx:pt idx="1095">A Bug's LifeÂ </cx:pt>
          <cx:pt idx="1096">From HellÂ </cx:pt>
          <cx:pt idx="1097">The SpecialistÂ </cx:pt>
          <cx:pt idx="1098">Tin CupÂ </cx:pt>
          <cx:pt idx="1099">Yours, Mine and OursÂ </cx:pt>
          <cx:pt idx="1100">Kicking &amp; ScreamingÂ </cx:pt>
          <cx:pt idx="1101">The Hitchhiker's Guide to the GalaxyÂ </cx:pt>
          <cx:pt idx="1102">Fat AlbertÂ </cx:pt>
          <cx:pt idx="1103">Resident Evil: ExtinctionÂ </cx:pt>
          <cx:pt idx="1104">BlendedÂ </cx:pt>
          <cx:pt idx="1105">Last HolidayÂ </cx:pt>
          <cx:pt idx="1106">The River WildÂ </cx:pt>
          <cx:pt idx="1107">The Indian in the CupboardÂ </cx:pt>
          <cx:pt idx="1108">SavagesÂ </cx:pt>
          <cx:pt idx="1109">CellularÂ </cx:pt>
          <cx:pt idx="1110">Johnny EnglishÂ </cx:pt>
          <cx:pt idx="1111">The Ant BullyÂ </cx:pt>
          <cx:pt idx="1112">DuneÂ </cx:pt>
          <cx:pt idx="1113">Across the UniverseÂ </cx:pt>
          <cx:pt idx="1114">Revolutionary RoadÂ </cx:pt>
          <cx:pt idx="1115">16 BlocksÂ </cx:pt>
          <cx:pt idx="1116">Babylon A.D.Â </cx:pt>
          <cx:pt idx="1117">The Glimmer ManÂ </cx:pt>
          <cx:pt idx="1118">MultiplicityÂ </cx:pt>
          <cx:pt idx="1119">Aliens in the AtticÂ </cx:pt>
          <cx:pt idx="1120">The PledgeÂ </cx:pt>
          <cx:pt idx="1121">The ProducersÂ </cx:pt>
          <cx:pt idx="1122">DreddÂ </cx:pt>
          <cx:pt idx="1123">The PhantomÂ </cx:pt>
          <cx:pt idx="1124">All the Pretty HorsesÂ </cx:pt>
          <cx:pt idx="1125">NixonÂ </cx:pt>
          <cx:pt idx="1126">The Ghost WriterÂ </cx:pt>
          <cx:pt idx="1127">Deep RisingÂ </cx:pt>
          <cx:pt idx="1128">Miracle at St. AnnaÂ </cx:pt>
          <cx:pt idx="1129">Curse of the Golden FlowerÂ </cx:pt>
          <cx:pt idx="1130">Bangkok DangerousÂ </cx:pt>
          <cx:pt idx="1131">Big TroubleÂ </cx:pt>
          <cx:pt idx="1132">Love in the Time of CholeraÂ </cx:pt>
          <cx:pt idx="1133">The ReturnedÂ             </cx:pt>
          <cx:pt idx="1134">Shadow ConspiracyÂ </cx:pt>
          <cx:pt idx="1135">Johnny English RebornÂ </cx:pt>
          <cx:pt idx="1136">Foodfight!Â </cx:pt>
          <cx:pt idx="1137">ArgoÂ </cx:pt>
          <cx:pt idx="1138">The FugitiveÂ </cx:pt>
          <cx:pt idx="1139">The Bounty HunterÂ </cx:pt>
          <cx:pt idx="1140">SleepersÂ </cx:pt>
          <cx:pt idx="1141">Rambo: First Blood Part IIÂ </cx:pt>
          <cx:pt idx="1142">The JurorÂ </cx:pt>
          <cx:pt idx="1143">PinocchioÂ </cx:pt>
          <cx:pt idx="1144">Heaven's GateÂ </cx:pt>
          <cx:pt idx="1145">Underworld: EvolutionÂ </cx:pt>
          <cx:pt idx="1146">Victor FrankensteinÂ </cx:pt>
          <cx:pt idx="1147">Finding ForresterÂ </cx:pt>
          <cx:pt idx="1148">28 DaysÂ </cx:pt>
          <cx:pt idx="1149">UnleashedÂ </cx:pt>
          <cx:pt idx="1150">The Sweetest ThingÂ </cx:pt>
          <cx:pt idx="1151">The FirmÂ </cx:pt>
          <cx:pt idx="1152">Charlie St. CloudÂ </cx:pt>
          <cx:pt idx="1153">The MechanicÂ </cx:pt>
          <cx:pt idx="1154">21 Jump StreetÂ </cx:pt>
          <cx:pt idx="1155">Notting HillÂ </cx:pt>
          <cx:pt idx="1156">Chicken RunÂ </cx:pt>
          <cx:pt idx="1157">Along Came PollyÂ </cx:pt>
          <cx:pt idx="1158">BoomerangÂ </cx:pt>
          <cx:pt idx="1159">The HeatÂ </cx:pt>
          <cx:pt idx="1160">CleopatraÂ </cx:pt>
          <cx:pt idx="1161">Here Comes the BoomÂ </cx:pt>
          <cx:pt idx="1162">High CrimesÂ </cx:pt>
          <cx:pt idx="1163">The Mirror Has Two FacesÂ </cx:pt>
          <cx:pt idx="1164">The Mothman PropheciesÂ </cx:pt>
          <cx:pt idx="1165">BrÃ¼noÂ </cx:pt>
          <cx:pt idx="1166">Licence to KillÂ </cx:pt>
          <cx:pt idx="1167">Red Riding HoodÂ </cx:pt>
          <cx:pt idx="1168">15 MinutesÂ </cx:pt>
          <cx:pt idx="1169">Super Mario Bros.Â </cx:pt>
          <cx:pt idx="1170">Lord of WarÂ </cx:pt>
          <cx:pt idx="1171">HeroÂ </cx:pt>
          <cx:pt idx="1172">One for the MoneyÂ </cx:pt>
          <cx:pt idx="1173">The InterviewÂ </cx:pt>
          <cx:pt idx="1174">The Warrior's WayÂ </cx:pt>
          <cx:pt idx="1175">McHale's NavyÂ             </cx:pt>
          <cx:pt idx="1176">MicmacsÂ </cx:pt>
          <cx:pt idx="1177">8 MileÂ </cx:pt>
          <cx:pt idx="1178">Animal Kingdom: Let's go ApeÂ </cx:pt>
          <cx:pt idx="1179">A Knight's TaleÂ </cx:pt>
          <cx:pt idx="1180">The MedallionÂ </cx:pt>
          <cx:pt idx="1181">The Sixth SenseÂ </cx:pt>
          <cx:pt idx="1182">Man on a LedgeÂ </cx:pt>
          <cx:pt idx="1183">The Big YearÂ </cx:pt>
          <cx:pt idx="1184">The Karate KidÂ </cx:pt>
          <cx:pt idx="1185">American HustleÂ </cx:pt>
          <cx:pt idx="1186">The ProposalÂ </cx:pt>
          <cx:pt idx="1187">Double JeopardyÂ </cx:pt>
          <cx:pt idx="1188">Back to the Future Part IIÂ </cx:pt>
          <cx:pt idx="1189">LucyÂ </cx:pt>
          <cx:pt idx="1190">Fifty Shades of GreyÂ </cx:pt>
          <cx:pt idx="1191">Spy Kids 3-D: Game OverÂ </cx:pt>
          <cx:pt idx="1192">A Time to KillÂ </cx:pt>
          <cx:pt idx="1193">Cheaper by the DozenÂ </cx:pt>
          <cx:pt idx="1194">Lone SurvivorÂ </cx:pt>
          <cx:pt idx="1195">A League of Their OwnÂ </cx:pt>
          <cx:pt idx="1196">The Conjuring 2Â </cx:pt>
          <cx:pt idx="1197">The Social NetworkÂ </cx:pt>
          <cx:pt idx="1198">He's Just Not That Into YouÂ </cx:pt>
          <cx:pt idx="1199">Scary Movie 4Â </cx:pt>
          <cx:pt idx="1200">Scream 3Â </cx:pt>
          <cx:pt idx="1201">Back to the Future Part IIIÂ </cx:pt>
          <cx:pt idx="1202">Get HardÂ </cx:pt>
          <cx:pt idx="1203">Bram Stoker's DraculaÂ </cx:pt>
          <cx:pt idx="1204">Julie &amp; JuliaÂ </cx:pt>
          <cx:pt idx="1205">42Â </cx:pt>
          <cx:pt idx="1206">The Talented Mr. RipleyÂ </cx:pt>
          <cx:pt idx="1207">Dumb and Dumber ToÂ </cx:pt>
          <cx:pt idx="1208">Eight BelowÂ </cx:pt>
          <cx:pt idx="1209">The InternÂ </cx:pt>
          <cx:pt idx="1210">Ride Along 2Â </cx:pt>
          <cx:pt idx="1211">The Last of the MohicansÂ </cx:pt>
          <cx:pt idx="1212">RayÂ </cx:pt>
          <cx:pt idx="1213">Sin CityÂ </cx:pt>
          <cx:pt idx="1214">Vantage PointÂ </cx:pt>
          <cx:pt idx="1215">I Love You, ManÂ </cx:pt>
          <cx:pt idx="1216">Shallow HalÂ </cx:pt>
          <cx:pt idx="1217">JFKÂ </cx:pt>
          <cx:pt idx="1218">Big Momma's House 2Â </cx:pt>
          <cx:pt idx="1219">The MexicanÂ </cx:pt>
          <cx:pt idx="1220">UnbrokenÂ </cx:pt>
          <cx:pt idx="1221">17 AgainÂ </cx:pt>
          <cx:pt idx="1222">The Other WomanÂ </cx:pt>
          <cx:pt idx="1223">The Final DestinationÂ </cx:pt>
          <cx:pt idx="1224">Bridge of SpiesÂ </cx:pt>
          <cx:pt idx="1225">Behind Enemy LinesÂ </cx:pt>
          <cx:pt idx="1226">Get Him to the GreekÂ </cx:pt>
          <cx:pt idx="1227">Shall We DanceÂ </cx:pt>
          <cx:pt idx="1228">Small SoldiersÂ </cx:pt>
          <cx:pt idx="1229">SpawnÂ </cx:pt>
          <cx:pt idx="1230">The Count of Monte CristoÂ </cx:pt>
          <cx:pt idx="1231">The Lincoln LawyerÂ </cx:pt>
          <cx:pt idx="1232">UnknownÂ </cx:pt>
          <cx:pt idx="1233">The PrestigeÂ </cx:pt>
          <cx:pt idx="1234">Horrible Bosses 2Â </cx:pt>
          <cx:pt idx="1235">Escape from Planet EarthÂ </cx:pt>
          <cx:pt idx="1236">ApocalyptoÂ </cx:pt>
          <cx:pt idx="1237">The Living DaylightsÂ </cx:pt>
          <cx:pt idx="1238">PredatorsÂ </cx:pt>
          <cx:pt idx="1239">Legal EaglesÂ </cx:pt>
          <cx:pt idx="1240">Secret WindowÂ </cx:pt>
          <cx:pt idx="1241">The Lake HouseÂ </cx:pt>
          <cx:pt idx="1242">The Skeleton KeyÂ </cx:pt>
          <cx:pt idx="1243">The Odd Life of Timothy GreenÂ </cx:pt>
          <cx:pt idx="1244">Made of HonorÂ </cx:pt>
          <cx:pt idx="1245">Jersey BoysÂ </cx:pt>
          <cx:pt idx="1246">The RainmakerÂ </cx:pt>
          <cx:pt idx="1247">GothikaÂ </cx:pt>
          <cx:pt idx="1248">AmistadÂ </cx:pt>
          <cx:pt idx="1249">Medicine ManÂ </cx:pt>
          <cx:pt idx="1250">Aliens vs. Predator: RequiemÂ </cx:pt>
          <cx:pt idx="1251">RiÂ¢hie RiÂ¢hÂ </cx:pt>
          <cx:pt idx="1252">Autumn in New YorkÂ </cx:pt>
          <cx:pt idx="1253">Music and LyricsÂ </cx:pt>
          <cx:pt idx="1254">PaulÂ </cx:pt>
          <cx:pt idx="1255">The Guilt TripÂ </cx:pt>
          <cx:pt idx="1256">Scream 4Â </cx:pt>
          <cx:pt idx="1257">8MMÂ </cx:pt>
          <cx:pt idx="1258">The DoorsÂ </cx:pt>
          <cx:pt idx="1259">Sex TapeÂ </cx:pt>
          <cx:pt idx="1260">Hanging UpÂ </cx:pt>
          <cx:pt idx="1261">Final Destination 5Â </cx:pt>
          <cx:pt idx="1262">Mickey Blue EyesÂ </cx:pt>
          <cx:pt idx="1263">Pay It ForwardÂ </cx:pt>
          <cx:pt idx="1264">Fever PitchÂ </cx:pt>
          <cx:pt idx="1265">ArthurÂ             </cx:pt>
          <cx:pt idx="1266">Drillbit TaylorÂ </cx:pt>
          <cx:pt idx="1267">A Million Ways to Die in the WestÂ </cx:pt>
          <cx:pt idx="1268">The ShadowÂ </cx:pt>
          <cx:pt idx="1269">Extremely Loud &amp; Incredibly CloseÂ </cx:pt>
          <cx:pt idx="1270">Morning GloryÂ </cx:pt>
          <cx:pt idx="1271">Get Rich or Die Tryin'Â </cx:pt>
          <cx:pt idx="1272">The Art of WarÂ </cx:pt>
          <cx:pt idx="1273">RentÂ </cx:pt>
          <cx:pt idx="1274">Bless the ChildÂ </cx:pt>
          <cx:pt idx="1275">The Out-of-TownersÂ </cx:pt>
          <cx:pt idx="1276">The Island of Dr. MoreauÂ </cx:pt>
          <cx:pt idx="1277">The MusketeerÂ </cx:pt>
          <cx:pt idx="1278">The Other Boleyn GirlÂ </cx:pt>
          <cx:pt idx="1279">Sweet NovemberÂ </cx:pt>
          <cx:pt idx="1280">The ReapingÂ </cx:pt>
          <cx:pt idx="1281">Mean StreetsÂ </cx:pt>
          <cx:pt idx="1282">Renaissance ManÂ </cx:pt>
          <cx:pt idx="1283">ColombianaÂ </cx:pt>
          <cx:pt idx="1284">The Magic Sword: Quest for CamelotÂ </cx:pt>
          <cx:pt idx="1285">City by the SeaÂ </cx:pt>
          <cx:pt idx="1286">At First SightÂ </cx:pt>
          <cx:pt idx="1287">TorqueÂ </cx:pt>
          <cx:pt idx="1288">City HallÂ </cx:pt>
          <cx:pt idx="1289">ShowgirlsÂ </cx:pt>
          <cx:pt idx="1290">Marie AntoinetteÂ </cx:pt>
          <cx:pt idx="1291">Kiss of DeathÂ </cx:pt>
          <cx:pt idx="1292">Get CarterÂ </cx:pt>
          <cx:pt idx="1293">The ImpossibleÂ </cx:pt>
          <cx:pt idx="1294">IshtarÂ </cx:pt>
          <cx:pt idx="1295">Fantastic Mr. FoxÂ </cx:pt>
          <cx:pt idx="1296">Life or Something Like ItÂ </cx:pt>
          <cx:pt idx="1297">Memoirs of an Invisible ManÂ </cx:pt>
          <cx:pt idx="1298">AmÃ©lieÂ </cx:pt>
          <cx:pt idx="1299">New York MinuteÂ </cx:pt>
          <cx:pt idx="1300">AlfieÂ </cx:pt>
          <cx:pt idx="1301">Big MiracleÂ </cx:pt>
          <cx:pt idx="1302">The Deep End of the OceanÂ </cx:pt>
          <cx:pt idx="1303">FeardotcomÂ </cx:pt>
          <cx:pt idx="1304">Cirque du Freak: The Vampire's AssistantÂ </cx:pt>
          <cx:pt idx="1305">Victor FrankensteinÂ </cx:pt>
          <cx:pt idx="1306">DuplexÂ </cx:pt>
          <cx:pt idx="1307">Soul MenÂ </cx:pt>
          <cx:pt idx="1308">Raise the TitanicÂ </cx:pt>
          <cx:pt idx="1309">Universal Soldier: The ReturnÂ </cx:pt>
          <cx:pt idx="1310">PandorumÂ </cx:pt>
          <cx:pt idx="1311">ImpostorÂ </cx:pt>
          <cx:pt idx="1312">Extreme OpsÂ </cx:pt>
          <cx:pt idx="1313">Just VisitingÂ </cx:pt>
          <cx:pt idx="1314">SunshineÂ </cx:pt>
          <cx:pt idx="1315">A Thousand WordsÂ </cx:pt>
          <cx:pt idx="1316">DelgoÂ </cx:pt>
          <cx:pt idx="1317">The GunmanÂ </cx:pt>
          <cx:pt idx="1318">Alex Rider: Operation StormbreakerÂ </cx:pt>
          <cx:pt idx="1319">DisturbiaÂ </cx:pt>
          <cx:pt idx="1320">HackersÂ </cx:pt>
          <cx:pt idx="1321">The Hunting PartyÂ </cx:pt>
          <cx:pt idx="1322">The Hudsucker ProxyÂ </cx:pt>
          <cx:pt idx="1323">The WarlordsÂ </cx:pt>
          <cx:pt idx="1324">Nomad: The WarriorÂ </cx:pt>
          <cx:pt idx="1325">SnowpiercerÂ </cx:pt>
          <cx:pt idx="1326">A Monster in ParisÂ </cx:pt>
          <cx:pt idx="1327">The Last ShotÂ </cx:pt>
          <cx:pt idx="1328">The CrowÂ </cx:pt>
          <cx:pt idx="1329">Baahubali: The BeginningÂ </cx:pt>
          <cx:pt idx="1330">The Time Traveler's WifeÂ </cx:pt>
          <cx:pt idx="1331">Because I Said SoÂ </cx:pt>
          <cx:pt idx="1332">The Fast and the FuriousÂ </cx:pt>
          <cx:pt idx="1333">FrankenweenieÂ </cx:pt>
          <cx:pt idx="1334">SerenityÂ </cx:pt>
          <cx:pt idx="1335">Against the RopesÂ </cx:pt>
          <cx:pt idx="1336">Superman IIIÂ </cx:pt>
          <cx:pt idx="1337">Grudge MatchÂ </cx:pt>
          <cx:pt idx="1338">Red CliffÂ </cx:pt>
          <cx:pt idx="1339">Sweet Home AlabamaÂ </cx:pt>
          <cx:pt idx="1340">The Ugly TruthÂ </cx:pt>
          <cx:pt idx="1341">Sgt. BilkoÂ </cx:pt>
          <cx:pt idx="1342">Spy Kids 2: Island of Lost DreamsÂ </cx:pt>
          <cx:pt idx="1343">Star Trek: GenerationsÂ </cx:pt>
          <cx:pt idx="1344">The GrandmasterÂ </cx:pt>
          <cx:pt idx="1345">Water for ElephantsÂ </cx:pt>
          <cx:pt idx="1346">3rd Rock from the SunÂ             </cx:pt>
          <cx:pt idx="1347">Dragon Nest: Warriors' DawnÂ </cx:pt>
          <cx:pt idx="1348">The HurricaneÂ </cx:pt>
          <cx:pt idx="1349">EnoughÂ </cx:pt>
          <cx:pt idx="1350">HeartbreakersÂ </cx:pt>
          <cx:pt idx="1351">Paul Blart: Mall Cop 2Â </cx:pt>
          <cx:pt idx="1352">Angel EyesÂ </cx:pt>
          <cx:pt idx="1353">Joe SomebodyÂ </cx:pt>
          <cx:pt idx="1354">The Ninth GateÂ </cx:pt>
          <cx:pt idx="1355">Extreme MeasuresÂ </cx:pt>
          <cx:pt idx="1356">Rock StarÂ </cx:pt>
          <cx:pt idx="1357">PreciousÂ </cx:pt>
          <cx:pt idx="1358">White SquallÂ </cx:pt>
          <cx:pt idx="1359">The ThingÂ </cx:pt>
          <cx:pt idx="1360">RiddickÂ </cx:pt>
          <cx:pt idx="1361">SwitchbackÂ </cx:pt>
          <cx:pt idx="1362">Texas RangersÂ </cx:pt>
          <cx:pt idx="1363">City of EmberÂ </cx:pt>
          <cx:pt idx="1364">The MasterÂ </cx:pt>
          <cx:pt idx="1365">Virgin TerritoryÂ </cx:pt>
          <cx:pt idx="1366">The ExpressÂ </cx:pt>
          <cx:pt idx="1367">The 5th WaveÂ </cx:pt>
          <cx:pt idx="1368">CreedÂ </cx:pt>
          <cx:pt idx="1369">The TownÂ </cx:pt>
          <cx:pt idx="1370">What to Expect When You're ExpectingÂ </cx:pt>
          <cx:pt idx="1371">Burn After ReadingÂ </cx:pt>
          <cx:pt idx="1372">Nim's IslandÂ </cx:pt>
          <cx:pt idx="1373">RushÂ </cx:pt>
          <cx:pt idx="1374">MagnoliaÂ </cx:pt>
          <cx:pt idx="1375">Cop OutÂ </cx:pt>
          <cx:pt idx="1376">How to Be SingleÂ </cx:pt>
          <cx:pt idx="1377">Dolphin TaleÂ </cx:pt>
          <cx:pt idx="1378">TwilightÂ </cx:pt>
          <cx:pt idx="1379">John QÂ </cx:pt>
          <cx:pt idx="1380">Blue StreakÂ </cx:pt>
          <cx:pt idx="1381">We're the MillersÂ </cx:pt>
          <cx:pt idx="1382">Obitaemyy ostrovÂ </cx:pt>
          <cx:pt idx="1383">BreakdownÂ </cx:pt>
          <cx:pt idx="1384">Never Say Never AgainÂ </cx:pt>
          <cx:pt idx="1385">Hot Tub Time MachineÂ </cx:pt>
          <cx:pt idx="1386">Dolphin Tale 2Â </cx:pt>
          <cx:pt idx="1387">Reindeer GamesÂ </cx:pt>
          <cx:pt idx="1388">A Man ApartÂ </cx:pt>
          <cx:pt idx="1389">AlohaÂ </cx:pt>
          <cx:pt idx="1390">Ghosts of MississippiÂ </cx:pt>
          <cx:pt idx="1391">Snow Falling on CedarsÂ </cx:pt>
          <cx:pt idx="1392">The RiteÂ </cx:pt>
          <cx:pt idx="1393">GattacaÂ </cx:pt>
          <cx:pt idx="1394">Isn't She GreatÂ </cx:pt>
          <cx:pt idx="1395">Space ChimpsÂ </cx:pt>
          <cx:pt idx="1396">Head of StateÂ </cx:pt>
          <cx:pt idx="1397">The HangoverÂ </cx:pt>
          <cx:pt idx="1398">Ip Man 3Â </cx:pt>
          <cx:pt idx="1399">Austin Powers: The Spy Who Shagged MeÂ </cx:pt>
          <cx:pt idx="1400">BatmanÂ </cx:pt>
          <cx:pt idx="1401">There Be DragonsÂ </cx:pt>
          <cx:pt idx="1402">Lethal Weapon 3Â </cx:pt>
          <cx:pt idx="1403">The Blind SideÂ </cx:pt>
          <cx:pt idx="1404">Rush HourÂ             </cx:pt>
          <cx:pt idx="1405">Spy KidsÂ </cx:pt>
          <cx:pt idx="1406">Horrible BossesÂ </cx:pt>
          <cx:pt idx="1407">True GritÂ </cx:pt>
          <cx:pt idx="1408">The Devil Wears PradaÂ </cx:pt>
          <cx:pt idx="1409">Star Trek: The Motion PictureÂ </cx:pt>
          <cx:pt idx="1410">Identity ThiefÂ </cx:pt>
          <cx:pt idx="1411">Cape FearÂ </cx:pt>
          <cx:pt idx="1412">21Â </cx:pt>
          <cx:pt idx="1413">TrainwreckÂ </cx:pt>
          <cx:pt idx="1414">Guess WhoÂ </cx:pt>
          <cx:pt idx="1415">The English PatientÂ </cx:pt>
          <cx:pt idx="1416">L.A. ConfidentialÂ </cx:pt>
          <cx:pt idx="1417">Sky HighÂ </cx:pt>
          <cx:pt idx="1418">In &amp; OutÂ </cx:pt>
          <cx:pt idx="1419">SpeciesÂ </cx:pt>
          <cx:pt idx="1420">A Nightmare on Elm StreetÂ </cx:pt>
          <cx:pt idx="1421">The CellÂ </cx:pt>
          <cx:pt idx="1422">The Man in the Iron MaskÂ </cx:pt>
          <cx:pt idx="1423">SecretariatÂ </cx:pt>
          <cx:pt idx="1424">TMNTÂ </cx:pt>
          <cx:pt idx="1425">RadioÂ </cx:pt>
          <cx:pt idx="1426">Friends with BenefitsÂ </cx:pt>
          <cx:pt idx="1427">Neighbors 2: Sorority RisingÂ </cx:pt>
          <cx:pt idx="1428">Saving Mr. BanksÂ </cx:pt>
          <cx:pt idx="1429">Malcolm XÂ </cx:pt>
          <cx:pt idx="1430">This Is 40Â </cx:pt>
          <cx:pt idx="1431">Old DogsÂ </cx:pt>
          <cx:pt idx="1432">Underworld: Rise of the LycansÂ </cx:pt>
          <cx:pt idx="1433">License to WedÂ </cx:pt>
          <cx:pt idx="1434">The BenchwarmersÂ </cx:pt>
          <cx:pt idx="1435">Must Love DogsÂ </cx:pt>
          <cx:pt idx="1436">Donnie BrascoÂ </cx:pt>
          <cx:pt idx="1437">Resident EvilÂ </cx:pt>
          <cx:pt idx="1438">PoltergeistÂ </cx:pt>
          <cx:pt idx="1439">The LadykillersÂ </cx:pt>
          <cx:pt idx="1440">Max PayneÂ </cx:pt>
          <cx:pt idx="1441">In TimeÂ </cx:pt>
          <cx:pt idx="1442">The Back-up PlanÂ </cx:pt>
          <cx:pt idx="1443">Something BorrowedÂ </cx:pt>
          <cx:pt idx="1444">Hit the FloorÂ             </cx:pt>
          <cx:pt idx="1445">Black KnightÂ </cx:pt>
          <cx:pt idx="1446">The Bad News BearsÂ </cx:pt>
          <cx:pt idx="1447">Street FighterÂ </cx:pt>
          <cx:pt idx="1448">The PianistÂ </cx:pt>
          <cx:pt idx="1449">From HellÂ </cx:pt>
          <cx:pt idx="1450">The Nativity StoryÂ </cx:pt>
          <cx:pt idx="1451">House of WaxÂ </cx:pt>
          <cx:pt idx="1452">CloserÂ </cx:pt>
          <cx:pt idx="1453">J. EdgarÂ </cx:pt>
          <cx:pt idx="1454">MirrorsÂ </cx:pt>
          <cx:pt idx="1455">Queen of the DamnedÂ </cx:pt>
          <cx:pt idx="1456">Predator 2Â </cx:pt>
          <cx:pt idx="1457">UntraceableÂ </cx:pt>
          <cx:pt idx="1458">Blast from the PastÂ </cx:pt>
          <cx:pt idx="1459">Flash GordonÂ </cx:pt>
          <cx:pt idx="1460">Jersey GirlÂ </cx:pt>
          <cx:pt idx="1461">Alex CrossÂ </cx:pt>
          <cx:pt idx="1462">Midnight in the Garden of Good and EvilÂ </cx:pt>
          <cx:pt idx="1463">HeistÂ </cx:pt>
          <cx:pt idx="1464">Nanny McPhee ReturnsÂ </cx:pt>
          <cx:pt idx="1465">HoffaÂ </cx:pt>
          <cx:pt idx="1466">The X Files: I Want to BelieveÂ </cx:pt>
          <cx:pt idx="1467">Ella EnchantedÂ </cx:pt>
          <cx:pt idx="1468">ConcussionÂ </cx:pt>
          <cx:pt idx="1469">AbductionÂ </cx:pt>
          <cx:pt idx="1470">ValiantÂ </cx:pt>
          <cx:pt idx="1471">Wonder BoysÂ </cx:pt>
          <cx:pt idx="1472">Superhero MovieÂ </cx:pt>
          <cx:pt idx="1473">Broken CityÂ </cx:pt>
          <cx:pt idx="1474">CursedÂ </cx:pt>
          <cx:pt idx="1475">Premium RushÂ </cx:pt>
          <cx:pt idx="1476">Hot PursuitÂ </cx:pt>
          <cx:pt idx="1477">The Four FeathersÂ </cx:pt>
          <cx:pt idx="1478">ParkerÂ </cx:pt>
          <cx:pt idx="1479">WimbledonÂ </cx:pt>
          <cx:pt idx="1480">Furry VengeanceÂ </cx:pt>
          <cx:pt idx="1481">BaitÂ </cx:pt>
          <cx:pt idx="1482">KrullÂ </cx:pt>
          <cx:pt idx="1483">Lions for LambsÂ </cx:pt>
          <cx:pt idx="1484">Flight of the IntruderÂ </cx:pt>
          <cx:pt idx="1485">Walk Hard: The Dewey Cox StoryÂ </cx:pt>
          <cx:pt idx="1486">The Shipping NewsÂ </cx:pt>
          <cx:pt idx="1487">American OutlawsÂ </cx:pt>
          <cx:pt idx="1488">The Young VictoriaÂ </cx:pt>
          <cx:pt idx="1489">WhiteoutÂ </cx:pt>
          <cx:pt idx="1490">The Tree of LifeÂ </cx:pt>
          <cx:pt idx="1491">Knock OffÂ </cx:pt>
          <cx:pt idx="1492">SabotageÂ </cx:pt>
          <cx:pt idx="1493">The OrderÂ </cx:pt>
          <cx:pt idx="1494">Punisher: War ZoneÂ </cx:pt>
          <cx:pt idx="1495">ZoomÂ </cx:pt>
          <cx:pt idx="1496">The WalkÂ </cx:pt>
          <cx:pt idx="1497">Warriors of VirtueÂ </cx:pt>
          <cx:pt idx="1498">A Good YearÂ </cx:pt>
          <cx:pt idx="1499">LutherÂ             </cx:pt>
          <cx:pt idx="1500">Radio FlyerÂ </cx:pt>
          <cx:pt idx="1501">Blood In, Blood OutÂ </cx:pt>
          <cx:pt idx="1502">Smilla's Sense of SnowÂ </cx:pt>
          <cx:pt idx="1503">Femme FataleÂ </cx:pt>
          <cx:pt idx="1504">Lion of the DesertÂ </cx:pt>
          <cx:pt idx="1505">The Horseman on the RoofÂ </cx:pt>
          <cx:pt idx="1506">Ride with the DevilÂ </cx:pt>
          <cx:pt idx="1507">BiutifulÂ </cx:pt>
          <cx:pt idx="1508">The LoversÂ </cx:pt>
          <cx:pt idx="1509">BandidasÂ </cx:pt>
          <cx:pt idx="1510">Black Water TransitÂ </cx:pt>
          <cx:pt idx="1511">The Maze RunnerÂ </cx:pt>
          <cx:pt idx="1512">Unfinished BusinessÂ </cx:pt>
          <cx:pt idx="1513">The Age of InnocenceÂ </cx:pt>
          <cx:pt idx="1514">The FountainÂ </cx:pt>
          <cx:pt idx="1515">Chill FactorÂ </cx:pt>
          <cx:pt idx="1516">StolenÂ </cx:pt>
          <cx:pt idx="1517">PonyoÂ </cx:pt>
          <cx:pt idx="1518">The Longest RideÂ </cx:pt>
          <cx:pt idx="1519">The Astronaut's WifeÂ </cx:pt>
          <cx:pt idx="1520">I Dreamed of AfricaÂ </cx:pt>
          <cx:pt idx="1521">Playing for KeepsÂ </cx:pt>
          <cx:pt idx="1522">Mandela: Long Walk to FreedomÂ </cx:pt>
          <cx:pt idx="1523">RedsÂ </cx:pt>
          <cx:pt idx="1524">A Few Good MenÂ </cx:pt>
          <cx:pt idx="1525">Exit WoundsÂ </cx:pt>
          <cx:pt idx="1526">Big Momma's HouseÂ </cx:pt>
          <cx:pt idx="1527">Thunder and the House of MagicÂ </cx:pt>
          <cx:pt idx="1528">The Darkest HourÂ </cx:pt>
          <cx:pt idx="1529">Step Up RevolutionÂ </cx:pt>
          <cx:pt idx="1530">Snakes on a PlaneÂ </cx:pt>
          <cx:pt idx="1531">The WatcherÂ </cx:pt>
          <cx:pt idx="1532">The PunisherÂ </cx:pt>
          <cx:pt idx="1533">Goal! The Dream BeginsÂ </cx:pt>
          <cx:pt idx="1534">SafeÂ </cx:pt>
          <cx:pt idx="1535">Pushing TinÂ </cx:pt>
          <cx:pt idx="1536">Star Wars: Episode VI - Return of the JediÂ </cx:pt>
          <cx:pt idx="1537">DoomsdayÂ </cx:pt>
          <cx:pt idx="1538">The ReaderÂ </cx:pt>
          <cx:pt idx="1539">WanderlustÂ </cx:pt>
          <cx:pt idx="1540">ElfÂ </cx:pt>
          <cx:pt idx="1541">PhenomenonÂ </cx:pt>
          <cx:pt idx="1542">Snow DogsÂ </cx:pt>
          <cx:pt idx="1543">ScroogedÂ </cx:pt>
          <cx:pt idx="1544">Nacho LibreÂ </cx:pt>
          <cx:pt idx="1545">BridesmaidsÂ </cx:pt>
          <cx:pt idx="1546">This Is the EndÂ </cx:pt>
          <cx:pt idx="1547">StigmataÂ </cx:pt>
          <cx:pt idx="1548">Men of HonorÂ </cx:pt>
          <cx:pt idx="1549">TakersÂ </cx:pt>
          <cx:pt idx="1550">The Big WeddingÂ </cx:pt>
          <cx:pt idx="1551">Big Mommas: Like Father, Like SonÂ </cx:pt>
          <cx:pt idx="1552">Source CodeÂ </cx:pt>
          <cx:pt idx="1553">AliveÂ </cx:pt>
          <cx:pt idx="1554">The Number 23Â </cx:pt>
          <cx:pt idx="1555">The Young and Prodigious T.S. SpivetÂ </cx:pt>
          <cx:pt idx="1556">1941Â </cx:pt>
          <cx:pt idx="1557">Dreamer: Inspired by a True StoryÂ </cx:pt>
          <cx:pt idx="1558">A History of ViolenceÂ </cx:pt>
          <cx:pt idx="1559">Transporter 2Â </cx:pt>
          <cx:pt idx="1560">The Quick and the DeadÂ </cx:pt>
          <cx:pt idx="1561">Laws of AttractionÂ </cx:pt>
          <cx:pt idx="1562">Bringing Out the DeadÂ </cx:pt>
          <cx:pt idx="1563">Repo MenÂ </cx:pt>
          <cx:pt idx="1564">Dragon Wars: D-WarÂ </cx:pt>
          <cx:pt idx="1565">BogusÂ </cx:pt>
          <cx:pt idx="1566">The Incredible Burt WonderstoneÂ </cx:pt>
          <cx:pt idx="1567">Cats Don't DanceÂ </cx:pt>
          <cx:pt idx="1568">Cradle Will RockÂ </cx:pt>
          <cx:pt idx="1569">The Good GermanÂ </cx:pt>
          <cx:pt idx="1570">George and the DragonÂ </cx:pt>
          <cx:pt idx="1571">Apocalypse NowÂ </cx:pt>
          <cx:pt idx="1572">Going the DistanceÂ </cx:pt>
          <cx:pt idx="1573">Mr. Holland's OpusÂ </cx:pt>
          <cx:pt idx="1574">CriminalÂ </cx:pt>
          <cx:pt idx="1575">Out of AfricaÂ </cx:pt>
          <cx:pt idx="1576">FlightÂ </cx:pt>
          <cx:pt idx="1577">MoonrakerÂ </cx:pt>
          <cx:pt idx="1578">The Grand Budapest HotelÂ </cx:pt>
          <cx:pt idx="1579">Hearts in AtlantisÂ </cx:pt>
          <cx:pt idx="1580">ArachnophobiaÂ </cx:pt>
          <cx:pt idx="1581">FrequencyÂ </cx:pt>
          <cx:pt idx="1582">GhostbustersÂ </cx:pt>
          <cx:pt idx="1583">VacationÂ </cx:pt>
          <cx:pt idx="1584">Get ShortyÂ </cx:pt>
          <cx:pt idx="1585">ChicagoÂ </cx:pt>
          <cx:pt idx="1586">Big DaddyÂ </cx:pt>
          <cx:pt idx="1587">American Pie 2Â </cx:pt>
          <cx:pt idx="1588">Toy StoryÂ </cx:pt>
          <cx:pt idx="1589">SpeedÂ </cx:pt>
          <cx:pt idx="1590">The VowÂ </cx:pt>
          <cx:pt idx="1591">Extraordinary MeasuresÂ </cx:pt>
          <cx:pt idx="1592">Remember the TitansÂ </cx:pt>
          <cx:pt idx="1593">The Hunt for Red OctoberÂ </cx:pt>
          <cx:pt idx="1594">Lee Daniels' The ButlerÂ </cx:pt>
          <cx:pt idx="1595">Dodgeball: A True Underdog StoryÂ </cx:pt>
          <cx:pt idx="1596">The Addams FamilyÂ </cx:pt>
          <cx:pt idx="1597">Ace Ventura: When Nature CallsÂ </cx:pt>
          <cx:pt idx="1598">The Princess DiariesÂ </cx:pt>
          <cx:pt idx="1599">The First Wives ClubÂ </cx:pt>
          <cx:pt idx="1600">Se7enÂ </cx:pt>
          <cx:pt idx="1601">District 9Â </cx:pt>
          <cx:pt idx="1602">The SpongeBob SquarePants MovieÂ </cx:pt>
          <cx:pt idx="1603">Mystic RiverÂ </cx:pt>
          <cx:pt idx="1604">Million Dollar BabyÂ </cx:pt>
          <cx:pt idx="1605">Analyze ThisÂ </cx:pt>
          <cx:pt idx="1606">The NotebookÂ </cx:pt>
          <cx:pt idx="1607">27 DressesÂ </cx:pt>
          <cx:pt idx="1608">Hannah Montana: The MovieÂ </cx:pt>
          <cx:pt idx="1609">Rugrats in Paris: The MovieÂ </cx:pt>
          <cx:pt idx="1610">The Prince of TidesÂ </cx:pt>
          <cx:pt idx="1611">Legends of the FallÂ </cx:pt>
          <cx:pt idx="1612">Up in the AirÂ </cx:pt>
          <cx:pt idx="1613">About SchmidtÂ </cx:pt>
          <cx:pt idx="1614">Warm BodiesÂ </cx:pt>
          <cx:pt idx="1615">LooperÂ </cx:pt>
          <cx:pt idx="1616">Down to EarthÂ </cx:pt>
          <cx:pt idx="1617">BabeÂ </cx:pt>
          <cx:pt idx="1618">Hope SpringsÂ </cx:pt>
          <cx:pt idx="1619">Forgetting Sarah MarshallÂ </cx:pt>
          <cx:pt idx="1620">Friday Night LightsÂ             </cx:pt>
          <cx:pt idx="1621">Four BrothersÂ </cx:pt>
          <cx:pt idx="1622">Baby MamaÂ </cx:pt>
          <cx:pt idx="1623">Hope FloatsÂ </cx:pt>
          <cx:pt idx="1624">Bride WarsÂ </cx:pt>
          <cx:pt idx="1625">Without a PaddleÂ </cx:pt>
          <cx:pt idx="1626">13 Going on 30Â </cx:pt>
          <cx:pt idx="1627">Midnight in ParisÂ </cx:pt>
          <cx:pt idx="1628">The Nut JobÂ </cx:pt>
          <cx:pt idx="1629">BlowÂ </cx:pt>
          <cx:pt idx="1630">Message in a BottleÂ </cx:pt>
          <cx:pt idx="1631">Star Trek V: The Final FrontierÂ </cx:pt>
          <cx:pt idx="1632">Like MikeÂ </cx:pt>
          <cx:pt idx="1633">Naked Gun 33 1/3: The Final InsultÂ </cx:pt>
          <cx:pt idx="1634">A View to a KillÂ </cx:pt>
          <cx:pt idx="1635">The Curse of the Were-RabbitÂ </cx:pt>
          <cx:pt idx="1636">P.S. I Love YouÂ </cx:pt>
          <cx:pt idx="1637">Racing StripesÂ </cx:pt>
          <cx:pt idx="1638">AtonementÂ </cx:pt>
          <cx:pt idx="1639">Letters to JulietÂ </cx:pt>
          <cx:pt idx="1640">Black RainÂ </cx:pt>
          <cx:pt idx="1641">The Three StoogesÂ </cx:pt>
          <cx:pt idx="1642">Corpse BrideÂ </cx:pt>
          <cx:pt idx="1643">Glory RoadÂ </cx:pt>
          <cx:pt idx="1644">SicarioÂ </cx:pt>
          <cx:pt idx="1645">SouthpawÂ </cx:pt>
          <cx:pt idx="1646">Drag Me to HellÂ </cx:pt>
          <cx:pt idx="1647">The Age of AdalineÂ </cx:pt>
          <cx:pt idx="1648">Secondhand LionsÂ </cx:pt>
          <cx:pt idx="1649">Step Up 3DÂ </cx:pt>
          <cx:pt idx="1650">Blue CrushÂ </cx:pt>
          <cx:pt idx="1651">Stranger Than FictionÂ </cx:pt>
          <cx:pt idx="1652">30 Days of NightÂ </cx:pt>
          <cx:pt idx="1653">The Cabin in the WoodsÂ </cx:pt>
          <cx:pt idx="1654">Meet the SpartansÂ </cx:pt>
          <cx:pt idx="1655">Midnight RunÂ </cx:pt>
          <cx:pt idx="1656">The Running ManÂ </cx:pt>
          <cx:pt idx="1657">Little Shop of HorrorsÂ </cx:pt>
          <cx:pt idx="1658">HannaÂ </cx:pt>
          <cx:pt idx="1659">The FamilyÂ             </cx:pt>
          <cx:pt idx="1660">Mortal Kombat: AnnihilationÂ </cx:pt>
          <cx:pt idx="1661">Larry CrowneÂ </cx:pt>
          <cx:pt idx="1662">CarrieÂ </cx:pt>
          <cx:pt idx="1663">Take the LeadÂ </cx:pt>
          <cx:pt idx="1664">EntourageÂ             </cx:pt>
          <cx:pt idx="1665">Gridiron GangÂ </cx:pt>
          <cx:pt idx="1666">What's the Worst That Could Happen?Â </cx:pt>
          <cx:pt idx="1667">9Â </cx:pt>
          <cx:pt idx="1668">Side EffectsÂ </cx:pt>
          <cx:pt idx="1669">The Prince and MeÂ </cx:pt>
          <cx:pt idx="1670">Winnie the PoohÂ </cx:pt>
          <cx:pt idx="1671">Dumb and Dumberer: When Harry Met LloydÂ </cx:pt>
          <cx:pt idx="1672">BulworthÂ </cx:pt>
          <cx:pt idx="1673">Get on UpÂ </cx:pt>
          <cx:pt idx="1674">One True ThingÂ </cx:pt>
          <cx:pt idx="1675">VirtuosityÂ </cx:pt>
          <cx:pt idx="1676">My Super Ex-GirlfriendÂ </cx:pt>
          <cx:pt idx="1677">Deliver Us from EvilÂ </cx:pt>
          <cx:pt idx="1678">SanctumÂ </cx:pt>
          <cx:pt idx="1679">Little Black BookÂ </cx:pt>
          <cx:pt idx="1680">The Five-Year EngagementÂ </cx:pt>
          <cx:pt idx="1681">Mr 3000Â </cx:pt>
          <cx:pt idx="1682">The Next Three DaysÂ </cx:pt>
          <cx:pt idx="1683">UltravioletÂ </cx:pt>
          <cx:pt idx="1684">Assault on Precinct 13Â </cx:pt>
          <cx:pt idx="1685">The Replacement KillersÂ </cx:pt>
          <cx:pt idx="1686">FledÂ </cx:pt>
          <cx:pt idx="1687">Eight Legged FreaksÂ </cx:pt>
          <cx:pt idx="1688">Love &amp; Other DrugsÂ </cx:pt>
          <cx:pt idx="1689">88 MinutesÂ </cx:pt>
          <cx:pt idx="1690">North CountryÂ </cx:pt>
          <cx:pt idx="1691">The Whole Ten YardsÂ </cx:pt>
          <cx:pt idx="1692">SpliceÂ </cx:pt>
          <cx:pt idx="1693">Howard the DuckÂ </cx:pt>
          <cx:pt idx="1694">Pride and GloryÂ </cx:pt>
          <cx:pt idx="1695">The CaveÂ </cx:pt>
          <cx:pt idx="1696">Alex &amp; EmmaÂ </cx:pt>
          <cx:pt idx="1697">Wicker ParkÂ </cx:pt>
          <cx:pt idx="1698">Fright NightÂ </cx:pt>
          <cx:pt idx="1699">The New WorldÂ </cx:pt>
          <cx:pt idx="1700">Wing CommanderÂ </cx:pt>
          <cx:pt idx="1701">In DreamsÂ </cx:pt>
          <cx:pt idx="1702">Dragonball: EvolutionÂ </cx:pt>
          <cx:pt idx="1703">The Last StandÂ </cx:pt>
          <cx:pt idx="1704">GodsendÂ </cx:pt>
          <cx:pt idx="1705">Chasing LibertyÂ </cx:pt>
          <cx:pt idx="1706">Hoodwinked Too! Hood vs. EvilÂ </cx:pt>
          <cx:pt idx="1707">An Unfinished LifeÂ </cx:pt>
          <cx:pt idx="1708">The Imaginarium of Doctor ParnassusÂ </cx:pt>
          <cx:pt idx="1709">Barney's VersionÂ </cx:pt>
          <cx:pt idx="1710">TrappedÂ             </cx:pt>
          <cx:pt idx="1711">Runner RunnerÂ </cx:pt>
          <cx:pt idx="1712">AntitrustÂ </cx:pt>
          <cx:pt idx="1713">GloryÂ </cx:pt>
          <cx:pt idx="1714">Once Upon a Time in AmericaÂ </cx:pt>
          <cx:pt idx="1715">Dead Man DownÂ </cx:pt>
          <cx:pt idx="1716">The Merchant of VeniceÂ </cx:pt>
          <cx:pt idx="1717">The Good ThiefÂ </cx:pt>
          <cx:pt idx="1718">SupercrossÂ </cx:pt>
          <cx:pt idx="1719">Miss PotterÂ </cx:pt>
          <cx:pt idx="1720">The PromiseÂ </cx:pt>
          <cx:pt idx="1721">DOA: Dead or AliveÂ </cx:pt>
          <cx:pt idx="1722">The Assassination of Jesse James by the Coward Robert FordÂ </cx:pt>
          <cx:pt idx="1723">1911Â </cx:pt>
          <cx:pt idx="1724">Little NicholasÂ </cx:pt>
          <cx:pt idx="1725">Wild CardÂ </cx:pt>
          <cx:pt idx="1726">Machine Gun PreacherÂ </cx:pt>
          <cx:pt idx="1727">Animals UnitedÂ </cx:pt>
          <cx:pt idx="1728">The Color of FreedomÂ </cx:pt>
          <cx:pt idx="1729">United PassionsÂ </cx:pt>
          <cx:pt idx="1730">Grace of MonacoÂ </cx:pt>
          <cx:pt idx="1731">A Warrior's TailÂ </cx:pt>
          <cx:pt idx="1732">Ripley's GameÂ </cx:pt>
          <cx:pt idx="1733">Sausage PartyÂ </cx:pt>
          <cx:pt idx="1734">Pitch Perfect 2Â </cx:pt>
          <cx:pt idx="1735">Walk the LineÂ </cx:pt>
          <cx:pt idx="1736">12 MonkeysÂ             </cx:pt>
          <cx:pt idx="1737">Keeping the FaithÂ </cx:pt>
          <cx:pt idx="1738">The BorrowersÂ </cx:pt>
          <cx:pt idx="1739">Frost/NixonÂ </cx:pt>
          <cx:pt idx="1740">Confessions of a Dangerous MindÂ </cx:pt>
          <cx:pt idx="1741">Serving SaraÂ </cx:pt>
          <cx:pt idx="1742">The BossÂ </cx:pt>
          <cx:pt idx="1743">Cry FreedomÂ </cx:pt>
          <cx:pt idx="1744">MumfordÂ </cx:pt>
          <cx:pt idx="1745">Seed of ChuckyÂ </cx:pt>
          <cx:pt idx="1746">The JacketÂ </cx:pt>
          <cx:pt idx="1747">AladdinÂ </cx:pt>
          <cx:pt idx="1748">Straight Outta ComptonÂ </cx:pt>
          <cx:pt idx="1749">Indiana Jones and the Temple of DoomÂ </cx:pt>
          <cx:pt idx="1750">The Rugrats MovieÂ </cx:pt>
          <cx:pt idx="1751">Along Came a SpiderÂ </cx:pt>
          <cx:pt idx="1752">Florence Foster JenkinsÂ </cx:pt>
          <cx:pt idx="1753">Once Upon a Time in MexicoÂ </cx:pt>
          <cx:pt idx="1754">Die HardÂ </cx:pt>
          <cx:pt idx="1755">Role ModelsÂ </cx:pt>
          <cx:pt idx="1756">The Big ShortÂ </cx:pt>
          <cx:pt idx="1757">Taking WoodstockÂ </cx:pt>
          <cx:pt idx="1758">MiracleÂ </cx:pt>
          <cx:pt idx="1759">Dawn of the DeadÂ </cx:pt>
          <cx:pt idx="1760">The Wedding PlannerÂ </cx:pt>
          <cx:pt idx="1761">Harlock: Space PirateÂ </cx:pt>
          <cx:pt idx="1762">The Royal TenenbaumsÂ </cx:pt>
          <cx:pt idx="1763">IdentityÂ </cx:pt>
          <cx:pt idx="1764">Last VegasÂ </cx:pt>
          <cx:pt idx="1765">For Your Eyes OnlyÂ </cx:pt>
          <cx:pt idx="1766">SerendipityÂ </cx:pt>
          <cx:pt idx="1767">TimecopÂ </cx:pt>
          <cx:pt idx="1768">ZoolanderÂ </cx:pt>
          <cx:pt idx="1769">Safe HavenÂ </cx:pt>
          <cx:pt idx="1770">Hocus PocusÂ </cx:pt>
          <cx:pt idx="1771">No ReservationsÂ </cx:pt>
          <cx:pt idx="1772">Kick-AssÂ </cx:pt>
          <cx:pt idx="1773">30 Minutes or LessÂ </cx:pt>
          <cx:pt idx="1774">Dracula 2000Â </cx:pt>
          <cx:pt idx="1775">Alexander and the Terrible, Horrible, No Good, Very Bad DayÂ </cx:pt>
          <cx:pt idx="1776">Pride &amp; PrejudiceÂ </cx:pt>
          <cx:pt idx="1777">Blade RunnerÂ </cx:pt>
          <cx:pt idx="1778">Rob RoyÂ </cx:pt>
          <cx:pt idx="1779">3 Days to KillÂ </cx:pt>
          <cx:pt idx="1780">We Own the NightÂ </cx:pt>
          <cx:pt idx="1781">Lost SoulsÂ </cx:pt>
          <cx:pt idx="1782">Winged MigrationÂ </cx:pt>
          <cx:pt idx="1783">Just My LuckÂ </cx:pt>
          <cx:pt idx="1784">Mystery, AlaskaÂ </cx:pt>
          <cx:pt idx="1785">The Spy Next DoorÂ </cx:pt>
          <cx:pt idx="1786">A Simple WishÂ </cx:pt>
          <cx:pt idx="1787">Ghosts of MarsÂ </cx:pt>
          <cx:pt idx="1788">Our Brand Is CrisisÂ </cx:pt>
          <cx:pt idx="1789">Pride and Prejudice and ZombiesÂ </cx:pt>
          <cx:pt idx="1790">KundunÂ </cx:pt>
          <cx:pt idx="1791">How to Lose Friends &amp; Alienate PeopleÂ </cx:pt>
          <cx:pt idx="1792">Kick-Ass 2Â </cx:pt>
          <cx:pt idx="1793">Captain Alatriste: The Spanish MusketeerÂ </cx:pt>
          <cx:pt idx="1794">Brick MansionsÂ </cx:pt>
          <cx:pt idx="1795">OctopussyÂ </cx:pt>
          <cx:pt idx="1796">Knocked UpÂ </cx:pt>
          <cx:pt idx="1797">My Sister's KeeperÂ </cx:pt>
          <cx:pt idx="1798">Welcome Home, Roscoe JenkinsÂ </cx:pt>
          <cx:pt idx="1799">A Passage to IndiaÂ </cx:pt>
          <cx:pt idx="1800">Notes on a ScandalÂ </cx:pt>
          <cx:pt idx="1801">RenditionÂ </cx:pt>
          <cx:pt idx="1802">LimitlessÂ             </cx:pt>
          <cx:pt idx="1803">Star Trek VI: The Undiscovered CountryÂ </cx:pt>
          <cx:pt idx="1804">Divine Secrets of the Ya-Ya SisterhoodÂ </cx:pt>
          <cx:pt idx="1805">The Jungle BookÂ </cx:pt>
          <cx:pt idx="1806">Kiss the GirlsÂ </cx:pt>
          <cx:pt idx="1807">The Blues BrothersÂ </cx:pt>
          <cx:pt idx="1808">The Sisterhood of the Traveling Pants 2Â </cx:pt>
          <cx:pt idx="1809">Joyful NoiseÂ </cx:pt>
          <cx:pt idx="1810">About a BoyÂ </cx:pt>
          <cx:pt idx="1811">Lake PlacidÂ </cx:pt>
          <cx:pt idx="1812">Lucky Number SlevinÂ </cx:pt>
          <cx:pt idx="1813">The Right StuffÂ </cx:pt>
          <cx:pt idx="1814">AnonymousÂ </cx:pt>
          <cx:pt idx="1815">The NeverEnding StoryÂ </cx:pt>
          <cx:pt idx="1816">Dark CityÂ </cx:pt>
          <cx:pt idx="1817">The DuchessÂ </cx:pt>
          <cx:pt idx="1818">The HoneymoonersÂ             </cx:pt>
          <cx:pt idx="1819">Return to OzÂ </cx:pt>
          <cx:pt idx="1820">The Newton BoysÂ </cx:pt>
          <cx:pt idx="1821">Case 39Â </cx:pt>
          <cx:pt idx="1822">Suspect ZeroÂ </cx:pt>
          <cx:pt idx="1823">Martian ChildÂ </cx:pt>
          <cx:pt idx="1824">Spy Kids: All the Time in the World in 4DÂ </cx:pt>
          <cx:pt idx="1825">Money MonsterÂ </cx:pt>
          <cx:pt idx="1826">Formula 51Â </cx:pt>
          <cx:pt idx="1827">FlawlessÂ </cx:pt>
          <cx:pt idx="1828">MindhuntersÂ </cx:pt>
          <cx:pt idx="1829">What Just HappenedÂ </cx:pt>
          <cx:pt idx="1830">The StatementÂ </cx:pt>
          <cx:pt idx="1831">The Magic FluteÂ </cx:pt>
          <cx:pt idx="1832">Paul Blart: Mall CopÂ </cx:pt>
          <cx:pt idx="1833">Freaky FridayÂ </cx:pt>
          <cx:pt idx="1834">The 40-Year-Old VirginÂ </cx:pt>
          <cx:pt idx="1835">Shakespeare in LoveÂ </cx:pt>
          <cx:pt idx="1836">A Walk Among the TombstonesÂ </cx:pt>
          <cx:pt idx="1837">Kindergarten CopÂ </cx:pt>
          <cx:pt idx="1838">Pineapple ExpressÂ </cx:pt>
          <cx:pt idx="1839">Ever After: A Cinderella StoryÂ </cx:pt>
          <cx:pt idx="1840">Open RangeÂ </cx:pt>
          <cx:pt idx="1841">FlatlinersÂ </cx:pt>
          <cx:pt idx="1842">It's Always Sunny in PhiladelphiaÂ             </cx:pt>
          <cx:pt idx="1843">A Bridge Too FarÂ </cx:pt>
          <cx:pt idx="1844">Red EyeÂ </cx:pt>
          <cx:pt idx="1845">Final Destination 2Â </cx:pt>
          <cx:pt idx="1846">O Brother, Where Art Thou?Â </cx:pt>
          <cx:pt idx="1847">LegionÂ </cx:pt>
          <cx:pt idx="1848">Pain &amp; GainÂ </cx:pt>
          <cx:pt idx="1849">In Good CompanyÂ </cx:pt>
          <cx:pt idx="1850">ClockstoppersÂ </cx:pt>
          <cx:pt idx="1851">SilveradoÂ </cx:pt>
          <cx:pt idx="1852">BrothersÂ </cx:pt>
          <cx:pt idx="1853">Agent Cody Banks 2: Destination LondonÂ </cx:pt>
          <cx:pt idx="1854">New Year's EveÂ </cx:pt>
          <cx:pt idx="1855">Original SinÂ </cx:pt>
          <cx:pt idx="1856">The RavenÂ </cx:pt>
          <cx:pt idx="1857">Welcome to MooseportÂ </cx:pt>
          <cx:pt idx="1858">Highlander: The Final DimensionÂ </cx:pt>
          <cx:pt idx="1859">Blood and WineÂ </cx:pt>
          <cx:pt idx="1860">Snow White: A Tale of TerrorÂ </cx:pt>
          <cx:pt idx="1861">The Curse of the Jade ScorpionÂ </cx:pt>
          <cx:pt idx="1862">Accidental LoveÂ </cx:pt>
          <cx:pt idx="1863">FlipperÂ </cx:pt>
          <cx:pt idx="1864">Self/lessÂ </cx:pt>
          <cx:pt idx="1865">The Constant GardenerÂ </cx:pt>
          <cx:pt idx="1866">The Passion of the ChristÂ </cx:pt>
          <cx:pt idx="1867">Mrs. DoubtfireÂ </cx:pt>
          <cx:pt idx="1868">Rain ManÂ </cx:pt>
          <cx:pt idx="1869">Gran TorinoÂ </cx:pt>
          <cx:pt idx="1870">W.Â </cx:pt>
          <cx:pt idx="1871">TakenÂ </cx:pt>
          <cx:pt idx="1872">The Best of MeÂ </cx:pt>
          <cx:pt idx="1873">The BodyguardÂ </cx:pt>
          <cx:pt idx="1874">Schindler's ListÂ </cx:pt>
          <cx:pt idx="1875">The HelpÂ </cx:pt>
          <cx:pt idx="1876">The Fifth EstateÂ </cx:pt>
          <cx:pt idx="1877">Scooby-Doo 2: Monsters UnleashedÂ </cx:pt>
          <cx:pt idx="1878">ViyÂ </cx:pt>
          <cx:pt idx="1879">Freddy vs. JasonÂ </cx:pt>
          <cx:pt idx="1880">The Face of an AngelÂ </cx:pt>
          <cx:pt idx="1881">Jimmy Neutron: Boy GeniusÂ </cx:pt>
          <cx:pt idx="1882">CloverfieldÂ </cx:pt>
          <cx:pt idx="1883">Teenage Mutant Ninja Turtles II: The Secret of the OozeÂ </cx:pt>
          <cx:pt idx="1884">The UntouchablesÂ </cx:pt>
          <cx:pt idx="1885">No Country for Old MenÂ </cx:pt>
          <cx:pt idx="1886">Ride AlongÂ </cx:pt>
          <cx:pt idx="1887">Bridget Jones's DiaryÂ </cx:pt>
          <cx:pt idx="1888">ChocolatÂ </cx:pt>
          <cx:pt idx="1889">Legally Blonde 2: Red, White &amp; BlondeÂ </cx:pt>
          <cx:pt idx="1890">Parental GuidanceÂ </cx:pt>
          <cx:pt idx="1891">No Strings AttachedÂ </cx:pt>
          <cx:pt idx="1892">TombstoneÂ </cx:pt>
          <cx:pt idx="1893">Romeo Must DieÂ </cx:pt>
          <cx:pt idx="1894">The OmenÂ </cx:pt>
          <cx:pt idx="1895">Final Destination 3Â </cx:pt>
          <cx:pt idx="1896">The Lucky OneÂ </cx:pt>
          <cx:pt idx="1897">Bridge to TerabithiaÂ </cx:pt>
          <cx:pt idx="1898">Finding NeverlandÂ </cx:pt>
          <cx:pt idx="1899">A Madea ChristmasÂ </cx:pt>
          <cx:pt idx="1900">The GreyÂ </cx:pt>
          <cx:pt idx="1901">Hide and SeekÂ </cx:pt>
          <cx:pt idx="1902">Anchorman: The Legend of Ron BurgundyÂ </cx:pt>
          <cx:pt idx="1903">GoodfellasÂ </cx:pt>
          <cx:pt idx="1904">Agent Cody BanksÂ </cx:pt>
          <cx:pt idx="1905">Nanny McPheeÂ </cx:pt>
          <cx:pt idx="1906">ScarfaceÂ </cx:pt>
          <cx:pt idx="1907">Nothing to LoseÂ </cx:pt>
          <cx:pt idx="1908">The Last EmperorÂ </cx:pt>
          <cx:pt idx="1909">ContrabandÂ </cx:pt>
          <cx:pt idx="1910">Money TalksÂ </cx:pt>
          <cx:pt idx="1911">There Will Be BloodÂ </cx:pt>
          <cx:pt idx="1912">The Wild Thornberrys MovieÂ </cx:pt>
          <cx:pt idx="1913">Rugrats Go WildÂ </cx:pt>
          <cx:pt idx="1914">Undercover BrotherÂ </cx:pt>
          <cx:pt idx="1915">The Sisterhood of the Traveling PantsÂ </cx:pt>
          <cx:pt idx="1916">Kiss of the DragonÂ </cx:pt>
          <cx:pt idx="1917">The House BunnyÂ </cx:pt>
          <cx:pt idx="1918">Beauty ShopÂ </cx:pt>
          <cx:pt idx="1919">Million Dollar ArmÂ </cx:pt>
          <cx:pt idx="1920">The GiverÂ </cx:pt>
          <cx:pt idx="1921">What a Girl WantsÂ </cx:pt>
          <cx:pt idx="1922">Jeepers Creepers IIÂ </cx:pt>
          <cx:pt idx="1923">Good Luck ChuckÂ </cx:pt>
          <cx:pt idx="1924">Cradle 2 the GraveÂ </cx:pt>
          <cx:pt idx="1925">The HoursÂ </cx:pt>
          <cx:pt idx="1926">She's the ManÂ </cx:pt>
          <cx:pt idx="1927">Mr. Bean's HolidayÂ </cx:pt>
          <cx:pt idx="1928">Anacondas: The Hunt for the Blood OrchidÂ </cx:pt>
          <cx:pt idx="1929">Blood TiesÂ </cx:pt>
          <cx:pt idx="1930">August RushÂ </cx:pt>
          <cx:pt idx="1931">ElizabethÂ </cx:pt>
          <cx:pt idx="1932">Bride of ChuckyÂ </cx:pt>
          <cx:pt idx="1933">Tora! Tora! Tora!Â </cx:pt>
          <cx:pt idx="1934">Spice WorldÂ </cx:pt>
          <cx:pt idx="1935">The SitterÂ </cx:pt>
          <cx:pt idx="1936">Dance FlickÂ </cx:pt>
          <cx:pt idx="1937">The Shawshank RedemptionÂ </cx:pt>
          <cx:pt idx="1938">Crocodile Dundee in Los AngelesÂ </cx:pt>
          <cx:pt idx="1939">KingpinÂ </cx:pt>
          <cx:pt idx="1940">The GamblerÂ </cx:pt>
          <cx:pt idx="1941">August: Osage CountyÂ </cx:pt>
          <cx:pt idx="1942">Ice PrincessÂ </cx:pt>
          <cx:pt idx="1943">A Lot Like LoveÂ </cx:pt>
          <cx:pt idx="1944">Eddie the EagleÂ </cx:pt>
          <cx:pt idx="1945">He Got GameÂ </cx:pt>
          <cx:pt idx="1946">Don Juan DeMarcoÂ </cx:pt>
          <cx:pt idx="1947">Shaun the SheepÂ             </cx:pt>
          <cx:pt idx="1948">Dear JohnÂ </cx:pt>
          <cx:pt idx="1949">The LosersÂ </cx:pt>
          <cx:pt idx="1950">Don't Be Afraid of the DarkÂ </cx:pt>
          <cx:pt idx="1951">WarÂ </cx:pt>
          <cx:pt idx="1952">Punch-Drunk LoveÂ </cx:pt>
          <cx:pt idx="1953">EuroTripÂ </cx:pt>
          <cx:pt idx="1954">Half Past DeadÂ </cx:pt>
          <cx:pt idx="1955">Unaccompanied MinorsÂ </cx:pt>
          <cx:pt idx="1956">Bright Lights, Big CityÂ </cx:pt>
          <cx:pt idx="1957">The Adventures of PinocchioÂ </cx:pt>
          <cx:pt idx="1958">The Greatest Game Ever PlayedÂ </cx:pt>
          <cx:pt idx="1959">The BoxÂ </cx:pt>
          <cx:pt idx="1960">The RuinsÂ </cx:pt>
          <cx:pt idx="1961">The Next Best ThingÂ </cx:pt>
          <cx:pt idx="1962">My Soul to TakeÂ </cx:pt>
          <cx:pt idx="1963">The Girl Next DoorÂ </cx:pt>
          <cx:pt idx="1964">Maximum RiskÂ </cx:pt>
          <cx:pt idx="1965">Stealing HarvardÂ </cx:pt>
          <cx:pt idx="1966">LegendÂ </cx:pt>
          <cx:pt idx="1967">Hot RodÂ </cx:pt>
          <cx:pt idx="1968">Shark Night 3DÂ </cx:pt>
          <cx:pt idx="1969">Angela's AshesÂ </cx:pt>
          <cx:pt idx="1970">Draft DayÂ </cx:pt>
          <cx:pt idx="1971">LifeforceÂ </cx:pt>
          <cx:pt idx="1972">The Powerpuff GirlsÂ             </cx:pt>
          <cx:pt idx="1973">The ConspiratorÂ </cx:pt>
          <cx:pt idx="1974">Lords of DogtownÂ </cx:pt>
          <cx:pt idx="1975">The 33Â </cx:pt>
          <cx:pt idx="1976">Big Trouble in Little ChinaÂ </cx:pt>
          <cx:pt idx="1977">A Perfect PlanÂ </cx:pt>
          <cx:pt idx="1978">WarriorÂ </cx:pt>
          <cx:pt idx="1979">Michael CollinsÂ </cx:pt>
          <cx:pt idx="1980">GettysburgÂ </cx:pt>
          <cx:pt idx="1981">Stop-LossÂ </cx:pt>
          <cx:pt idx="1982">AbandonÂ </cx:pt>
          <cx:pt idx="1983">Brokedown PalaceÂ </cx:pt>
          <cx:pt idx="1984">The PossessionÂ </cx:pt>
          <cx:pt idx="1985">Mrs. WinterbourneÂ </cx:pt>
          <cx:pt idx="1986">Straw DogsÂ </cx:pt>
          <cx:pt idx="1987">The HoaxÂ </cx:pt>
          <cx:pt idx="1988">Stone ColdÂ </cx:pt>
          <cx:pt idx="1989">The RoadÂ </cx:pt>
          <cx:pt idx="1990">SheenaÂ </cx:pt>
          <cx:pt idx="1991">UnderclassmanÂ </cx:pt>
          <cx:pt idx="1992">Say It Isn't SoÂ </cx:pt>
          <cx:pt idx="1993">The World's Fastest IndianÂ </cx:pt>
          <cx:pt idx="1994">Snakes on a PlaneÂ </cx:pt>
          <cx:pt idx="1995">Tank GirlÂ </cx:pt>
          <cx:pt idx="1996">King's RansomÂ </cx:pt>
          <cx:pt idx="1997">BlindnessÂ </cx:pt>
          <cx:pt idx="1998">BloodRayneÂ </cx:pt>
          <cx:pt idx="1999">CarnageÂ </cx:pt>
          <cx:pt idx="2000">Where the Truth LiesÂ </cx:pt>
          <cx:pt idx="2001">Cirque du Soleil: Worlds AwayÂ </cx:pt>
          <cx:pt idx="2002">Without LimitsÂ </cx:pt>
          <cx:pt idx="2003">Me and Orson WellesÂ </cx:pt>
          <cx:pt idx="2004">The Best OfferÂ </cx:pt>
          <cx:pt idx="2005">Bad Lieutenant: Port of Call New OrleansÂ </cx:pt>
          <cx:pt idx="2006">A Turtle's Tale: Sammy's AdventuresÂ </cx:pt>
          <cx:pt idx="2007">Little White LiesÂ </cx:pt>
          <cx:pt idx="2008">Love RanchÂ </cx:pt>
          <cx:pt idx="2009">The True Story of Puss'N BootsÂ </cx:pt>
          <cx:pt idx="2010">Space DogsÂ </cx:pt>
          <cx:pt idx="2011">The CounselorÂ </cx:pt>
          <cx:pt idx="2012">IroncladÂ </cx:pt>
          <cx:pt idx="2013">WaterlooÂ </cx:pt>
          <cx:pt idx="2014">Kung Fu KillerÂ </cx:pt>
          <cx:pt idx="2015">Red SkyÂ </cx:pt>
          <cx:pt idx="2016">Dangerous LiaisonsÂ </cx:pt>
          <cx:pt idx="2017">On the RoadÂ </cx:pt>
          <cx:pt idx="2018">Star Trek IV: The Voyage HomeÂ </cx:pt>
          <cx:pt idx="2019">Rocky BalboaÂ </cx:pt>
          <cx:pt idx="2020">Point BreakÂ </cx:pt>
          <cx:pt idx="2021">Scream 2Â </cx:pt>
          <cx:pt idx="2022">Jane Got a GunÂ </cx:pt>
          <cx:pt idx="2023">Think Like a Man TooÂ </cx:pt>
          <cx:pt idx="2024">The Whole Nine YardsÂ </cx:pt>
          <cx:pt idx="2025">FootlooseÂ </cx:pt>
          <cx:pt idx="2026">Old SchoolÂ </cx:pt>
          <cx:pt idx="2027">The Fisher KingÂ </cx:pt>
          <cx:pt idx="2028">I Still Know What You Did Last SummerÂ </cx:pt>
          <cx:pt idx="2029">Return to MeÂ </cx:pt>
          <cx:pt idx="2030">Zack and Miri Make a PornoÂ </cx:pt>
          <cx:pt idx="2031">Nurse BettyÂ </cx:pt>
          <cx:pt idx="2032">The Men Who Stare at GoatsÂ </cx:pt>
          <cx:pt idx="2033">Double TakeÂ </cx:pt>
          <cx:pt idx="2034">Girl, InterruptedÂ </cx:pt>
          <cx:pt idx="2035">Win a Date with Tad Hamilton!Â </cx:pt>
          <cx:pt idx="2036">Muppets from SpaceÂ </cx:pt>
          <cx:pt idx="2037">The WizÂ </cx:pt>
          <cx:pt idx="2038">Ready to RumbleÂ </cx:pt>
          <cx:pt idx="2039">Play It to the BoneÂ </cx:pt>
          <cx:pt idx="2040">I Don't Know How She Does ItÂ </cx:pt>
          <cx:pt idx="2041">Piranha 3DÂ </cx:pt>
          <cx:pt idx="2042">Beyond the SeaÂ </cx:pt>
          <cx:pt idx="2043">Meet the DeedlesÂ </cx:pt>
          <cx:pt idx="2044">The Princess and the CobblerÂ </cx:pt>
          <cx:pt idx="2045">The Bridge of San Luis ReyÂ </cx:pt>
          <cx:pt idx="2046">FasterÂ </cx:pt>
          <cx:pt idx="2047">Howl's Moving CastleÂ </cx:pt>
          <cx:pt idx="2048">ZombielandÂ </cx:pt>
          <cx:pt idx="2049">King KongÂ </cx:pt>
          <cx:pt idx="2050">The WaterboyÂ </cx:pt>
          <cx:pt idx="2051">Star Wars: Episode V - The Empire Strikes BackÂ </cx:pt>
          <cx:pt idx="2052">Bad BoysÂ </cx:pt>
          <cx:pt idx="2053">The Naked Gun 2Â½: The Smell of FearÂ </cx:pt>
          <cx:pt idx="2054">Final DestinationÂ </cx:pt>
          <cx:pt idx="2055">The Ides of MarchÂ </cx:pt>
          <cx:pt idx="2056">Pitch BlackÂ </cx:pt>
          <cx:pt idx="2057">Someone Like You...Â </cx:pt>
          <cx:pt idx="2058">HerÂ </cx:pt>
          <cx:pt idx="2059">Eddie the EagleÂ </cx:pt>
          <cx:pt idx="2060">Joy RideÂ </cx:pt>
          <cx:pt idx="2061">The Adventurer: The Curse of the Midas BoxÂ </cx:pt>
          <cx:pt idx="2062">Anywhere But HereÂ </cx:pt>
          <cx:pt idx="2063">Chasing LibertyÂ </cx:pt>
          <cx:pt idx="2064">The CrewÂ </cx:pt>
          <cx:pt idx="2065">HaywireÂ </cx:pt>
          <cx:pt idx="2066">Jaws: The RevengeÂ </cx:pt>
          <cx:pt idx="2067">Marvin's RoomÂ </cx:pt>
          <cx:pt idx="2068">The LongshotsÂ </cx:pt>
          <cx:pt idx="2069">The End of the AffairÂ </cx:pt>
          <cx:pt idx="2070">Harley Davidson and the Marlboro ManÂ </cx:pt>
          <cx:pt idx="2071">In the Valley of ElahÂ </cx:pt>
          <cx:pt idx="2072">Coco Before ChanelÂ </cx:pt>
          <cx:pt idx="2073">ForsakenÂ </cx:pt>
          <cx:pt idx="2074">ChÃ©riÂ </cx:pt>
          <cx:pt idx="2075">RogueÂ             </cx:pt>
          <cx:pt idx="2076">Vanity FairÂ </cx:pt>
          <cx:pt idx="2077">Bodyguards and AssassinsÂ </cx:pt>
          <cx:pt idx="2078">1408Â </cx:pt>
          <cx:pt idx="2079">SpaceballsÂ </cx:pt>
          <cx:pt idx="2080">The Water DivinerÂ </cx:pt>
          <cx:pt idx="2081">GhostÂ </cx:pt>
          <cx:pt idx="2082">There's Something About MaryÂ </cx:pt>
          <cx:pt idx="2083">The Santa ClauseÂ </cx:pt>
          <cx:pt idx="2084">The RookieÂ </cx:pt>
          <cx:pt idx="2085">The Game PlanÂ </cx:pt>
          <cx:pt idx="2086">The Bridges of Madison CountyÂ </cx:pt>
          <cx:pt idx="2087">The AnimalÂ </cx:pt>
          <cx:pt idx="2088">GandhiÂ </cx:pt>
          <cx:pt idx="2089">The Hundred-Foot JourneyÂ </cx:pt>
          <cx:pt idx="2090">The NetÂ </cx:pt>
          <cx:pt idx="2091">I Am SamÂ </cx:pt>
          <cx:pt idx="2092">Son of GodÂ </cx:pt>
          <cx:pt idx="2093">UnderworldÂ </cx:pt>
          <cx:pt idx="2094">DerailedÂ </cx:pt>
          <cx:pt idx="2095">The Informant!Â </cx:pt>
          <cx:pt idx="2096">ShadowlandsÂ </cx:pt>
          <cx:pt idx="2097">Deuce Bigalow: European GigoloÂ </cx:pt>
          <cx:pt idx="2098">Delivery ManÂ </cx:pt>
          <cx:pt idx="2099">Victor FrankensteinÂ </cx:pt>
          <cx:pt idx="2100">Our Kind of TraitorÂ </cx:pt>
          <cx:pt idx="2101">Saving SilvermanÂ </cx:pt>
          <cx:pt idx="2102">Diary of a Wimpy Kid: Dog DaysÂ </cx:pt>
          <cx:pt idx="2103">Summer of SamÂ </cx:pt>
          <cx:pt idx="2104">Jay and Silent Bob Strike BackÂ </cx:pt>
          <cx:pt idx="2105">The IslandÂ </cx:pt>
          <cx:pt idx="2106">The Glass HouseÂ </cx:pt>
          <cx:pt idx="2107">Hail, Caesar!Â </cx:pt>
          <cx:pt idx="2108">Josie and the PussycatsÂ </cx:pt>
          <cx:pt idx="2109">HomefrontÂ </cx:pt>
          <cx:pt idx="2110">The Little VampireÂ </cx:pt>
          <cx:pt idx="2111">I Heart HuckabeesÂ </cx:pt>
          <cx:pt idx="2112">RoboCop 3Â </cx:pt>
          <cx:pt idx="2113">Megiddo: The Omega Code 2Â </cx:pt>
          <cx:pt idx="2114">Darling LiliÂ </cx:pt>
          <cx:pt idx="2115">Dudley Do-RightÂ </cx:pt>
          <cx:pt idx="2116">The Transporter RefueledÂ </cx:pt>
          <cx:pt idx="2117">The LibertineÂ </cx:pt>
          <cx:pt idx="2118">Black BookÂ </cx:pt>
          <cx:pt idx="2119">Joyeux NoelÂ </cx:pt>
          <cx:pt idx="2120">Hit and RunÂ </cx:pt>
          <cx:pt idx="2121">Mad MoneyÂ </cx:pt>
          <cx:pt idx="2122">Before I Go to SleepÂ </cx:pt>
          <cx:pt idx="2123">SorcererÂ </cx:pt>
          <cx:pt idx="2124">StoneÂ </cx:pt>
          <cx:pt idx="2125">MoliÃ¨reÂ </cx:pt>
          <cx:pt idx="2126">Out of the FurnaceÂ </cx:pt>
          <cx:pt idx="2127">Michael ClaytonÂ </cx:pt>
          <cx:pt idx="2128">My Fellow AmericansÂ </cx:pt>
          <cx:pt idx="2129">Arlington RoadÂ </cx:pt>
          <cx:pt idx="2130">UnderdogsÂ </cx:pt>
          <cx:pt idx="2131">To Rome with LoveÂ </cx:pt>
          <cx:pt idx="2132">FirefoxÂ </cx:pt>
          <cx:pt idx="2133">South Park: Bigger Longer &amp; UncutÂ </cx:pt>
          <cx:pt idx="2134">Death at a FuneralÂ </cx:pt>
          <cx:pt idx="2135">Teenage Mutant Ninja Turtles IIIÂ </cx:pt>
          <cx:pt idx="2136">HardballÂ </cx:pt>
          <cx:pt idx="2137">Silver Linings PlaybookÂ </cx:pt>
          <cx:pt idx="2138">Freedom WritersÂ </cx:pt>
          <cx:pt idx="2139">For Colored GirlsÂ </cx:pt>
          <cx:pt idx="2140">The TransporterÂ </cx:pt>
          <cx:pt idx="2141">Never Back DownÂ </cx:pt>
          <cx:pt idx="2142">The Rage: Carrie 2Â </cx:pt>
          <cx:pt idx="2143">The BachelorÂ             </cx:pt>
          <cx:pt idx="2144">Away We GoÂ </cx:pt>
          <cx:pt idx="2145">Swing VoteÂ </cx:pt>
          <cx:pt idx="2146">Moonlight MileÂ </cx:pt>
          <cx:pt idx="2147">Tinker Tailor Soldier SpyÂ </cx:pt>
          <cx:pt idx="2148">MollyÂ </cx:pt>
          <cx:pt idx="2149">The BeaverÂ </cx:pt>
          <cx:pt idx="2150">The Best Little Whorehouse in TexasÂ </cx:pt>
          <cx:pt idx="2151">eXistenZÂ </cx:pt>
          <cx:pt idx="2152">Raiders of the Lost ArkÂ </cx:pt>
          <cx:pt idx="2153">Home Alone 2: Lost in New YorkÂ </cx:pt>
          <cx:pt idx="2154">Close Encounters of the Third KindÂ </cx:pt>
          <cx:pt idx="2155">PulseÂ </cx:pt>
          <cx:pt idx="2156">Beverly Hills Cop IIÂ </cx:pt>
          <cx:pt idx="2157">Bringing Down the HouseÂ </cx:pt>
          <cx:pt idx="2158">The Silence of the LambsÂ </cx:pt>
          <cx:pt idx="2159">Wayne's WorldÂ </cx:pt>
          <cx:pt idx="2160">Jackass 3DÂ </cx:pt>
          <cx:pt idx="2161">Jaws 2Â </cx:pt>
          <cx:pt idx="2162">Beverly Hills ChihuahuaÂ </cx:pt>
          <cx:pt idx="2163">The ConjuringÂ </cx:pt>
          <cx:pt idx="2164">Are We There Yet?Â </cx:pt>
          <cx:pt idx="2165">TammyÂ </cx:pt>
          <cx:pt idx="2166">DisturbiaÂ </cx:pt>
          <cx:pt idx="2167">School of RockÂ </cx:pt>
          <cx:pt idx="2168">Mortal KombatÂ </cx:pt>
          <cx:pt idx="2169">Wicker ParkÂ </cx:pt>
          <cx:pt idx="2170">White ChicksÂ </cx:pt>
          <cx:pt idx="2171">The DescendantsÂ </cx:pt>
          <cx:pt idx="2172">HolesÂ </cx:pt>
          <cx:pt idx="2173">The Last SongÂ </cx:pt>
          <cx:pt idx="2174">12 Years a SlaveÂ </cx:pt>
          <cx:pt idx="2175">DrumlineÂ </cx:pt>
          <cx:pt idx="2176">Why Did I Get Married Too?Â </cx:pt>
          <cx:pt idx="2177">Edward ScissorhandsÂ </cx:pt>
          <cx:pt idx="2178">Me Before YouÂ </cx:pt>
          <cx:pt idx="2179">Madea's Witness ProtectionÂ </cx:pt>
          <cx:pt idx="2180">The French ConnectionÂ </cx:pt>
          <cx:pt idx="2181">Bad MomsÂ </cx:pt>
          <cx:pt idx="2182">Date MovieÂ </cx:pt>
          <cx:pt idx="2183">Return to Never LandÂ </cx:pt>
          <cx:pt idx="2184">SelmaÂ </cx:pt>
          <cx:pt idx="2185">The Jungle Book 2Â </cx:pt>
          <cx:pt idx="2186">BoogeymanÂ </cx:pt>
          <cx:pt idx="2187">PremonitionÂ </cx:pt>
          <cx:pt idx="2188">The Tigger MovieÂ </cx:pt>
          <cx:pt idx="2189">OrphanÂ </cx:pt>
          <cx:pt idx="2190">MaxÂ </cx:pt>
          <cx:pt idx="2191">Meet the BrownsÂ             </cx:pt>
          <cx:pt idx="2192">Epic MovieÂ </cx:pt>
          <cx:pt idx="2193">Conan the BarbarianÂ </cx:pt>
          <cx:pt idx="2194">SpotlightÂ </cx:pt>
          <cx:pt idx="2195">Lakeview TerraceÂ </cx:pt>
          <cx:pt idx="2196">The Grudge 2Â </cx:pt>
          <cx:pt idx="2197">How Stella Got Her Groove BackÂ </cx:pt>
          <cx:pt idx="2198">Bill &amp; Ted's Bogus JourneyÂ </cx:pt>
          <cx:pt idx="2199">Man of the YearÂ </cx:pt>
          <cx:pt idx="2200">The Black HoleÂ </cx:pt>
          <cx:pt idx="2201">The AmericanÂ </cx:pt>
          <cx:pt idx="2202">SelenaÂ </cx:pt>
          <cx:pt idx="2203">Vampires SuckÂ </cx:pt>
          <cx:pt idx="2204">BabelÂ </cx:pt>
          <cx:pt idx="2205">This Is Where I Leave YouÂ </cx:pt>
          <cx:pt idx="2206">DoubtÂ </cx:pt>
          <cx:pt idx="2207">Team America: World PoliceÂ </cx:pt>
          <cx:pt idx="2208">Texas Chainsaw 3DÂ </cx:pt>
          <cx:pt idx="2209">CopycatÂ </cx:pt>
          <cx:pt idx="2210">Scary Movie 5Â </cx:pt>
          <cx:pt idx="2211">Paint Your WagonÂ </cx:pt>
          <cx:pt idx="2212">MilkÂ </cx:pt>
          <cx:pt idx="2213">RisenÂ </cx:pt>
          <cx:pt idx="2214">Ghost ShipÂ </cx:pt>
          <cx:pt idx="2215">A Very Harold &amp; Kumar 3D ChristmasÂ </cx:pt>
          <cx:pt idx="2216">Wild ThingsÂ </cx:pt>
          <cx:pt idx="2217">The StepfatherÂ </cx:pt>
          <cx:pt idx="2218">The DebtÂ </cx:pt>
          <cx:pt idx="2219">High FidelityÂ </cx:pt>
          <cx:pt idx="2220">One Missed CallÂ </cx:pt>
          <cx:pt idx="2221">Eye for an EyeÂ </cx:pt>
          <cx:pt idx="2222">The Bank JobÂ </cx:pt>
          <cx:pt idx="2223">Eternal Sunshine of the Spotless MindÂ </cx:pt>
          <cx:pt idx="2224">You AgainÂ </cx:pt>
          <cx:pt idx="2225">Street KingsÂ </cx:pt>
          <cx:pt idx="2226">The World's EndÂ </cx:pt>
          <cx:pt idx="2227">Nancy DrewÂ </cx:pt>
          <cx:pt idx="2228">DaybreakersÂ </cx:pt>
          <cx:pt idx="2229">She's Out of My LeagueÂ </cx:pt>
          <cx:pt idx="2230">Monte CarloÂ </cx:pt>
          <cx:pt idx="2231">Stay AliveÂ </cx:pt>
          <cx:pt idx="2232">Quigley Down UnderÂ </cx:pt>
          <cx:pt idx="2233">Alpha and OmegaÂ </cx:pt>
          <cx:pt idx="2234">The CovenantÂ </cx:pt>
          <cx:pt idx="2235">Stick ItÂ </cx:pt>
          <cx:pt idx="2236">ShortsÂ </cx:pt>
          <cx:pt idx="2237">To Die ForÂ </cx:pt>
          <cx:pt idx="2238">NerveÂ </cx:pt>
          <cx:pt idx="2239">AppaloosaÂ </cx:pt>
          <cx:pt idx="2240">VampiresÂ </cx:pt>
          <cx:pt idx="2241">Yu-Gi-Oh! Duel MonstersÂ             </cx:pt>
          <cx:pt idx="2242">PsychoÂ </cx:pt>
          <cx:pt idx="2243">My Best Friend's GirlÂ </cx:pt>
          <cx:pt idx="2244">Endless LoveÂ </cx:pt>
          <cx:pt idx="2245">Georgia RuleÂ </cx:pt>
          <cx:pt idx="2246">Under the RainbowÂ </cx:pt>
          <cx:pt idx="2247">LadyhawkeÂ </cx:pt>
          <cx:pt idx="2248">Simon BirchÂ </cx:pt>
          <cx:pt idx="2249">Reign Over MeÂ </cx:pt>
          <cx:pt idx="2250">Into the WildÂ </cx:pt>
          <cx:pt idx="2251">School for ScoundrelsÂ </cx:pt>
          <cx:pt idx="2252">Silent Hill: Revelation 3DÂ </cx:pt>
          <cx:pt idx="2253">From Dusk Till DawnÂ </cx:pt>
          <cx:pt idx="2254">Pooh's Heffalump MovieÂ </cx:pt>
          <cx:pt idx="2255">Home for the HolidaysÂ </cx:pt>
          <cx:pt idx="2256">Kung Fu HustleÂ </cx:pt>
          <cx:pt idx="2257">Fired UpÂ             </cx:pt>
          <cx:pt idx="2258">The Country BearsÂ </cx:pt>
          <cx:pt idx="2259">The Kite RunnerÂ </cx:pt>
          <cx:pt idx="2260">21 GramsÂ </cx:pt>
          <cx:pt idx="2261">PaparazziÂ </cx:pt>
          <cx:pt idx="2262">TwilightÂ </cx:pt>
          <cx:pt idx="2263">A Guy ThingÂ </cx:pt>
          <cx:pt idx="2264">LoserÂ </cx:pt>
          <cx:pt idx="2265">Capitalism: A Love StoryÂ </cx:pt>
          <cx:pt idx="2266">The Greatest Story Ever ToldÂ </cx:pt>
          <cx:pt idx="2267">Secret in Their EyesÂ </cx:pt>
          <cx:pt idx="2268">Disaster MovieÂ </cx:pt>
          <cx:pt idx="2269">ArmoredÂ </cx:pt>
          <cx:pt idx="2270">The Man Who Knew Too LittleÂ </cx:pt>
          <cx:pt idx="2271">What's Your Number?Â </cx:pt>
          <cx:pt idx="2272">LockoutÂ </cx:pt>
          <cx:pt idx="2273">EnvyÂ </cx:pt>
          <cx:pt idx="2274">Crank: High VoltageÂ </cx:pt>
          <cx:pt idx="2275">Bullets Over BroadwayÂ </cx:pt>
          <cx:pt idx="2276">One Night with the KingÂ </cx:pt>
          <cx:pt idx="2277">The Quiet AmericanÂ </cx:pt>
          <cx:pt idx="2278">The Weather ManÂ </cx:pt>
          <cx:pt idx="2279">UndisputedÂ </cx:pt>
          <cx:pt idx="2280">Ghost TownÂ </cx:pt>
          <cx:pt idx="2281">12 RoundsÂ </cx:pt>
          <cx:pt idx="2282">Let Me InÂ </cx:pt>
          <cx:pt idx="2283">3 Ninjas Kick BackÂ </cx:pt>
          <cx:pt idx="2284">Be Kind RewindÂ </cx:pt>
          <cx:pt idx="2285">Mrs Henderson PresentsÂ </cx:pt>
          <cx:pt idx="2286">Triple 9Â </cx:pt>
          <cx:pt idx="2287">Deconstructing HarryÂ </cx:pt>
          <cx:pt idx="2288">Three to TangoÂ </cx:pt>
          <cx:pt idx="2289">BurntÂ </cx:pt>
          <cx:pt idx="2290">We're No AngelsÂ </cx:pt>
          <cx:pt idx="2291">Everyone Says I Love YouÂ </cx:pt>
          <cx:pt idx="2292">Death at a FuneralÂ </cx:pt>
          <cx:pt idx="2293">Death SentenceÂ </cx:pt>
          <cx:pt idx="2294">Everybody's FineÂ </cx:pt>
          <cx:pt idx="2295">Superbabies: Baby Geniuses 2Â </cx:pt>
          <cx:pt idx="2296">The ManÂ </cx:pt>
          <cx:pt idx="2297">Code Name: The CleanerÂ </cx:pt>
          <cx:pt idx="2298">Connie and CarlaÂ </cx:pt>
          <cx:pt idx="2299">Sweet CharityÂ </cx:pt>
          <cx:pt idx="2300">Inherent ViceÂ </cx:pt>
          <cx:pt idx="2301">DoogalÂ </cx:pt>
          <cx:pt idx="2302">Battle of the YearÂ </cx:pt>
          <cx:pt idx="2303">PerceptionÂ             </cx:pt>
          <cx:pt idx="2304">An American CarolÂ </cx:pt>
          <cx:pt idx="2305">Machete KillsÂ </cx:pt>
          <cx:pt idx="2306">WillardÂ </cx:pt>
          <cx:pt idx="2307">Strange WildernessÂ </cx:pt>
          <cx:pt idx="2308">Topsy-TurvyÂ </cx:pt>
          <cx:pt idx="2309">Little BoyÂ </cx:pt>
          <cx:pt idx="2310">A Dangerous MethodÂ </cx:pt>
          <cx:pt idx="2311">A Scanner DarklyÂ </cx:pt>
          <cx:pt idx="2312">Chasing MavericksÂ </cx:pt>
          <cx:pt idx="2313">Alone in the DarkÂ </cx:pt>
          <cx:pt idx="2314">BandslamÂ </cx:pt>
          <cx:pt idx="2315">BirthÂ </cx:pt>
          <cx:pt idx="2316">A Most Violent YearÂ </cx:pt>
          <cx:pt idx="2317">PasschendaeleÂ </cx:pt>
          <cx:pt idx="2318">Flash of GeniusÂ </cx:pt>
          <cx:pt idx="2319">I'm Not There.Â </cx:pt>
          <cx:pt idx="2320">The Cold Light of DayÂ </cx:pt>
          <cx:pt idx="2321">The Brothers BloomÂ </cx:pt>
          <cx:pt idx="2322">Synecdoche, New YorkÂ </cx:pt>
          <cx:pt idx="2323">Princess MononokeÂ </cx:pt>
          <cx:pt idx="2324">Bon voyageÂ </cx:pt>
          <cx:pt idx="2325">Can't Stop the MusicÂ </cx:pt>
          <cx:pt idx="2326">The PropositionÂ </cx:pt>
          <cx:pt idx="2327">CourageÂ </cx:pt>
          <cx:pt idx="2328">Marci XÂ </cx:pt>
          <cx:pt idx="2329">EquilibriumÂ </cx:pt>
          <cx:pt idx="2330">The Children of Huang ShiÂ </cx:pt>
          <cx:pt idx="2331">The YardsÂ </cx:pt>
          <cx:pt idx="2332">The Oogieloves in the Big Balloon AdventureÂ </cx:pt>
          <cx:pt idx="2333">By the SeaÂ </cx:pt>
          <cx:pt idx="2334">SteamboyÂ </cx:pt>
          <cx:pt idx="2335">The Game of Their LivesÂ </cx:pt>
          <cx:pt idx="2336">All Good ThingsÂ </cx:pt>
          <cx:pt idx="2337">Rapa NuiÂ </cx:pt>
          <cx:pt idx="2338">CJ7Â </cx:pt>
          <cx:pt idx="2339">Les couloirs du temps: Les visiteurs IIÂ </cx:pt>
          <cx:pt idx="2340">Dylan Dog: Dead of NightÂ </cx:pt>
          <cx:pt idx="2341">People I KnowÂ </cx:pt>
          <cx:pt idx="2342">The Doombolt ChaseÂ             </cx:pt>
          <cx:pt idx="2343">The TempestÂ </cx:pt>
          <cx:pt idx="2344">RegressionÂ </cx:pt>
          <cx:pt idx="2345">The TouchÂ </cx:pt>
          <cx:pt idx="2346">Three Kingdoms: Resurrection of the DragonÂ </cx:pt>
          <cx:pt idx="2347">ShatteredÂ </cx:pt>
          <cx:pt idx="2348">ZambeziaÂ </cx:pt>
          <cx:pt idx="2349">RamanujanÂ </cx:pt>
          <cx:pt idx="2350">Dwegons and LeprechaunsÂ </cx:pt>
          <cx:pt idx="2351">Hands of StoneÂ </cx:pt>
          <cx:pt idx="2352">SurvivorÂ </cx:pt>
          <cx:pt idx="2353">The Frozen GroundÂ </cx:pt>
          <cx:pt idx="2354">The Painted VeilÂ </cx:pt>
          <cx:pt idx="2355">The Baader Meinhof ComplexÂ </cx:pt>
          <cx:pt idx="2356">Dances with WolvesÂ </cx:pt>
          <cx:pt idx="2357">Bad TeacherÂ </cx:pt>
          <cx:pt idx="2358">Sea of LoveÂ </cx:pt>
          <cx:pt idx="2359">A Cinderella StoryÂ </cx:pt>
          <cx:pt idx="2360">ScreamÂ </cx:pt>
          <cx:pt idx="2361">Thir13en GhostsÂ </cx:pt>
          <cx:pt idx="2362">The ShiningÂ </cx:pt>
          <cx:pt idx="2363">Back to the FutureÂ </cx:pt>
          <cx:pt idx="2364">House on Haunted HillÂ </cx:pt>
          <cx:pt idx="2365">I Can Do Bad All by MyselfÂ </cx:pt>
          <cx:pt idx="2366">Fight ValleyÂ </cx:pt>
          <cx:pt idx="2367">The SwitchÂ </cx:pt>
          <cx:pt idx="2368">Just MarriedÂ </cx:pt>
          <cx:pt idx="2369">The Devil's DoubleÂ </cx:pt>
          <cx:pt idx="2370">Gone, Baby, GoneÂ             </cx:pt>
          <cx:pt idx="2371">Thomas and the Magic RailroadÂ </cx:pt>
          <cx:pt idx="2372">The CraziesÂ </cx:pt>
          <cx:pt idx="2373">Spirited AwayÂ </cx:pt>
          <cx:pt idx="2374">FirestormÂ </cx:pt>
          <cx:pt idx="2375">The BountyÂ </cx:pt>
          <cx:pt idx="2376">The Book ThiefÂ </cx:pt>
          <cx:pt idx="2377">Sex DriveÂ </cx:pt>
          <cx:pt idx="2378">Leap YearÂ </cx:pt>
          <cx:pt idx="2379">The Fall of the Roman EmpireÂ </cx:pt>
          <cx:pt idx="2380">Take Me Home TonightÂ </cx:pt>
          <cx:pt idx="2381">Won't Back DownÂ </cx:pt>
          <cx:pt idx="2382">The NutcrackerÂ </cx:pt>
          <cx:pt idx="2383">Kansas CityÂ </cx:pt>
          <cx:pt idx="2384">IndignationÂ </cx:pt>
          <cx:pt idx="2385">The Amityville HorrorÂ </cx:pt>
          <cx:pt idx="2386">Adaptation.Â </cx:pt>
          <cx:pt idx="2387">Land of the DeadÂ </cx:pt>
          <cx:pt idx="2388">Out of InfernoÂ </cx:pt>
          <cx:pt idx="2389">Fear and Loathing in Las VegasÂ </cx:pt>
          <cx:pt idx="2390">The Invention of LyingÂ </cx:pt>
          <cx:pt idx="2391">NeighborsÂ </cx:pt>
          <cx:pt idx="2392">The MaskÂ </cx:pt>
          <cx:pt idx="2393">BigÂ </cx:pt>
          <cx:pt idx="2394">Borat: Cultural Learnings of America for Make Benefit Glorious Nation of KazakhstanÂ </cx:pt>
          <cx:pt idx="2395">Legally BlondeÂ </cx:pt>
          <cx:pt idx="2396">Star Trek III: The Search for SpockÂ </cx:pt>
          <cx:pt idx="2397">The Exorcism of Emily RoseÂ </cx:pt>
          <cx:pt idx="2398">Deuce Bigalow: Male GigoloÂ </cx:pt>
          <cx:pt idx="2399">Left BehindÂ </cx:pt>
          <cx:pt idx="2400">The Family StoneÂ </cx:pt>
          <cx:pt idx="2401">Barbershop 2: Back in BusinessÂ </cx:pt>
          <cx:pt idx="2402">Bad SantaÂ </cx:pt>
          <cx:pt idx="2403">Austin Powers: International Man of MysteryÂ </cx:pt>
          <cx:pt idx="2404">My Big Fat Greek Wedding 2Â </cx:pt>
          <cx:pt idx="2405">Diary of a Wimpy Kid: Rodrick RulesÂ </cx:pt>
          <cx:pt idx="2406">PredatorÂ </cx:pt>
          <cx:pt idx="2407">AmadeusÂ </cx:pt>
          <cx:pt idx="2408">Prom NightÂ </cx:pt>
          <cx:pt idx="2409">Mean GirlsÂ </cx:pt>
          <cx:pt idx="2410">Under the Tuscan SunÂ </cx:pt>
          <cx:pt idx="2411">Gosford ParkÂ </cx:pt>
          <cx:pt idx="2412">The O.C.Â             </cx:pt>
          <cx:pt idx="2413">Peggy Sue Got MarriedÂ </cx:pt>
          <cx:pt idx="2414">Birdman or (The Unexpected Virtue of Ignorance)Â </cx:pt>
          <cx:pt idx="2415">Blue JasmineÂ </cx:pt>
          <cx:pt idx="2416">United 93Â </cx:pt>
          <cx:pt idx="2417">HoneyÂ </cx:pt>
          <cx:pt idx="2418">GloryÂ </cx:pt>
          <cx:pt idx="2419">Spy HardÂ </cx:pt>
          <cx:pt idx="2420">The FogÂ </cx:pt>
          <cx:pt idx="2421">Soul SurferÂ </cx:pt>
          <cx:pt idx="2422">Catch-22Â </cx:pt>
          <cx:pt idx="2423">Observe and ReportÂ </cx:pt>
          <cx:pt idx="2424">Conan the DestroyerÂ </cx:pt>
          <cx:pt idx="2425">Raging BullÂ </cx:pt>
          <cx:pt idx="2426">Love HappensÂ </cx:pt>
          <cx:pt idx="2427">Young Sherlock HolmesÂ </cx:pt>
          <cx:pt idx="2428">FameÂ </cx:pt>
          <cx:pt idx="2429">127 HoursÂ </cx:pt>
          <cx:pt idx="2430">Small Time CrooksÂ </cx:pt>
          <cx:pt idx="2431">Center StageÂ </cx:pt>
          <cx:pt idx="2432">Love the CoopersÂ </cx:pt>
          <cx:pt idx="2433">Catch That KidÂ </cx:pt>
          <cx:pt idx="2434">Life as a HouseÂ </cx:pt>
          <cx:pt idx="2435">Steve JobsÂ </cx:pt>
          <cx:pt idx="2436">I Love You, Beth CooperÂ </cx:pt>
          <cx:pt idx="2437">Youth in RevoltÂ </cx:pt>
          <cx:pt idx="2438">The Legend of the Lone RangerÂ </cx:pt>
          <cx:pt idx="2439">The Tailor of PanamaÂ </cx:pt>
          <cx:pt idx="2440">Blow OutÂ </cx:pt>
          <cx:pt idx="2441">GetawayÂ </cx:pt>
          <cx:pt idx="2442">The Ice StormÂ </cx:pt>
          <cx:pt idx="2443">And So It GoesÂ </cx:pt>
          <cx:pt idx="2444">Troop Beverly HillsÂ </cx:pt>
          <cx:pt idx="2445">Being JuliaÂ </cx:pt>
          <cx:pt idx="2446">9Â½ WeeksÂ </cx:pt>
          <cx:pt idx="2447">DragonslayerÂ </cx:pt>
          <cx:pt idx="2448">The Last StationÂ </cx:pt>
          <cx:pt idx="2449">Ed WoodÂ </cx:pt>
          <cx:pt idx="2450">Labor DayÂ </cx:pt>
          <cx:pt idx="2451">Mongol: The Rise of Genghis KhanÂ </cx:pt>
          <cx:pt idx="2452">RocknRollaÂ </cx:pt>
          <cx:pt idx="2453">MegaforceÂ </cx:pt>
          <cx:pt idx="2454">HamletÂ </cx:pt>
          <cx:pt idx="2455">Mao's Last DancerÂ </cx:pt>
          <cx:pt idx="2456">Midnight SpecialÂ </cx:pt>
          <cx:pt idx="2457">Anything ElseÂ </cx:pt>
          <cx:pt idx="2458">The Railway ManÂ </cx:pt>
          <cx:pt idx="2459">UnforgettableÂ             </cx:pt>
          <cx:pt idx="2460">The White RibbonÂ </cx:pt>
          <cx:pt idx="2461">RestorationÂ </cx:pt>
          <cx:pt idx="2462">The WraithÂ </cx:pt>
          <cx:pt idx="2463">The Salton SeaÂ </cx:pt>
          <cx:pt idx="2464">Metallica Through the NeverÂ </cx:pt>
          <cx:pt idx="2465">The InformersÂ </cx:pt>
          <cx:pt idx="2466">CarlosÂ             </cx:pt>
          <cx:pt idx="2467">I Come with the RainÂ </cx:pt>
          <cx:pt idx="2468">One Man's HeroÂ </cx:pt>
          <cx:pt idx="2469">Day of the DeadÂ </cx:pt>
          <cx:pt idx="2470">I Am WrathÂ </cx:pt>
          <cx:pt idx="2471">RenaissanceÂ </cx:pt>
          <cx:pt idx="2472">ForsakenÂ </cx:pt>
          <cx:pt idx="2473">Red SonjaÂ </cx:pt>
          <cx:pt idx="2474">Red LightsÂ </cx:pt>
          <cx:pt idx="2475">SuperbadÂ </cx:pt>
          <cx:pt idx="2476">Madea Goes to JailÂ </cx:pt>
          <cx:pt idx="2477">WolvesÂ </cx:pt>
          <cx:pt idx="2478">Step Up 2: The StreetsÂ </cx:pt>
          <cx:pt idx="2479">Hoodwinked!Â </cx:pt>
          <cx:pt idx="2480">Hotel RwandaÂ </cx:pt>
          <cx:pt idx="2481">HitmanÂ </cx:pt>
          <cx:pt idx="2482">Black NativityÂ </cx:pt>
          <cx:pt idx="2483">The PrinceÂ </cx:pt>
          <cx:pt idx="2484">City of GhostsÂ </cx:pt>
          <cx:pt idx="2485">The OthersÂ </cx:pt>
          <cx:pt idx="2486">AliensÂ </cx:pt>
          <cx:pt idx="2487">My Fair LadyÂ </cx:pt>
          <cx:pt idx="2488">I Know What You Did Last SummerÂ </cx:pt>
          <cx:pt idx="2489">Let's Be CopsÂ </cx:pt>
          <cx:pt idx="2490">SidewaysÂ </cx:pt>
          <cx:pt idx="2491">BeerfestÂ </cx:pt>
          <cx:pt idx="2492">HalloweenÂ </cx:pt>
          <cx:pt idx="2493">HeroÂ </cx:pt>
          <cx:pt idx="2494">Good Boy!Â </cx:pt>
          <cx:pt idx="2495">The Best Man HolidayÂ </cx:pt>
          <cx:pt idx="2496">Smokin' AcesÂ </cx:pt>
          <cx:pt idx="2497">Saw 3D: The Final ChapterÂ </cx:pt>
          <cx:pt idx="2498">40 Days and 40 NightsÂ </cx:pt>
          <cx:pt idx="2499">TRON: LegacyÂ </cx:pt>
          <cx:pt idx="2500">A Night at the RoxburyÂ </cx:pt>
          <cx:pt idx="2501">BeastlyÂ </cx:pt>
          <cx:pt idx="2502">The Hills Have EyesÂ </cx:pt>
          <cx:pt idx="2503">Dickie Roberts: Former Child StarÂ </cx:pt>
          <cx:pt idx="2504">McFarland, USAÂ </cx:pt>
          <cx:pt idx="2505">Lottery TicketÂ </cx:pt>
          <cx:pt idx="2506">ATLÂ </cx:pt>
          <cx:pt idx="2507">Pitch PerfectÂ </cx:pt>
          <cx:pt idx="2508">Summer CatchÂ </cx:pt>
          <cx:pt idx="2509">A Simple PlanÂ </cx:pt>
          <cx:pt idx="2510">TheyÂ </cx:pt>
          <cx:pt idx="2511">Larry the Cable Guy: Health InspectorÂ </cx:pt>
          <cx:pt idx="2512">The Adventures of Elmo in GrouchlandÂ </cx:pt>
          <cx:pt idx="2513">Brooklyn's FinestÂ </cx:pt>
          <cx:pt idx="2514">55 Days at PekingÂ </cx:pt>
          <cx:pt idx="2515">Evil DeadÂ </cx:pt>
          <cx:pt idx="2516">My Life in RuinsÂ </cx:pt>
          <cx:pt idx="2517">American DreamzÂ </cx:pt>
          <cx:pt idx="2518">Superman IV: The Quest for PeaceÂ </cx:pt>
          <cx:pt idx="2519">How She MoveÂ </cx:pt>
          <cx:pt idx="2520">Running ScaredÂ </cx:pt>
          <cx:pt idx="2521">Bobby Jones: Stroke of GeniusÂ </cx:pt>
          <cx:pt idx="2522">Shanghai SurpriseÂ </cx:pt>
          <cx:pt idx="2523">The IllusionistÂ </cx:pt>
          <cx:pt idx="2524">RoarÂ </cx:pt>
          <cx:pt idx="2525">Veronica GuerinÂ </cx:pt>
          <cx:pt idx="2526">Escobar: Paradise LostÂ </cx:pt>
          <cx:pt idx="2527">Southland TalesÂ </cx:pt>
          <cx:pt idx="2528">Dragon HuntersÂ </cx:pt>
          <cx:pt idx="2529">Damnation AlleyÂ </cx:pt>
          <cx:pt idx="2530">The ApparitionÂ </cx:pt>
          <cx:pt idx="2531">My GirlÂ </cx:pt>
          <cx:pt idx="2532">Fur: An Imaginary Portrait of Diane ArbusÂ </cx:pt>
          <cx:pt idx="2533">The IllusionistÂ </cx:pt>
          <cx:pt idx="2534">Wall StreetÂ </cx:pt>
          <cx:pt idx="2535">Sense and SensibilityÂ </cx:pt>
          <cx:pt idx="2536">Becoming JaneÂ </cx:pt>
          <cx:pt idx="2537">Sydney WhiteÂ </cx:pt>
          <cx:pt idx="2538">House of Sand and FogÂ </cx:pt>
          <cx:pt idx="2539">Dead Poets SocietyÂ </cx:pt>
          <cx:pt idx="2540">Dumb &amp; DumberÂ </cx:pt>
          <cx:pt idx="2541">When Harry Met Sally...Â </cx:pt>
          <cx:pt idx="2542">The VerdictÂ </cx:pt>
          <cx:pt idx="2543">Road TripÂ </cx:pt>
          <cx:pt idx="2544">Varsity BluesÂ </cx:pt>
          <cx:pt idx="2545">The ArtistÂ </cx:pt>
          <cx:pt idx="2546">The UnbornÂ </cx:pt>
          <cx:pt idx="2547">Moonrise KingdomÂ </cx:pt>
          <cx:pt idx="2548">The Texas Chainsaw Massacre: The BeginningÂ </cx:pt>
          <cx:pt idx="2549">The Young MessiahÂ </cx:pt>
          <cx:pt idx="2550">The Master of DisguiseÂ </cx:pt>
          <cx:pt idx="2551">Pan's LabyrinthÂ </cx:pt>
          <cx:pt idx="2552">The MessengersÂ             </cx:pt>
          <cx:pt idx="2553">See Spot RunÂ </cx:pt>
          <cx:pt idx="2554">Baby BoyÂ </cx:pt>
          <cx:pt idx="2555">The RoommateÂ </cx:pt>
          <cx:pt idx="2556">Joe DirtÂ </cx:pt>
          <cx:pt idx="2557">Double ImpactÂ </cx:pt>
          <cx:pt idx="2558">Hot FuzzÂ </cx:pt>
          <cx:pt idx="2559">The WomenÂ </cx:pt>
          <cx:pt idx="2560">Vicky Cristina BarcelonaÂ </cx:pt>
          <cx:pt idx="2561">Arn: The Knight TemplarÂ </cx:pt>
          <cx:pt idx="2562">Bad MomsÂ </cx:pt>
          <cx:pt idx="2563">Boys and GirlsÂ </cx:pt>
          <cx:pt idx="2564">White OleanderÂ </cx:pt>
          <cx:pt idx="2565">Jennifer's BodyÂ </cx:pt>
          <cx:pt idx="2566">Drowning MonaÂ </cx:pt>
          <cx:pt idx="2567">Radio DaysÂ </cx:pt>
          <cx:pt idx="2568">Left BehindÂ </cx:pt>
          <cx:pt idx="2569">Remember MeÂ </cx:pt>
          <cx:pt idx="2570">How to DealÂ </cx:pt>
          <cx:pt idx="2571">My Stepmother Is an AlienÂ </cx:pt>
          <cx:pt idx="2572">PhiladelphiaÂ </cx:pt>
          <cx:pt idx="2573">The Thirteenth FloorÂ </cx:pt>
          <cx:pt idx="2574">The CookoutÂ </cx:pt>
          <cx:pt idx="2575">MeteorÂ </cx:pt>
          <cx:pt idx="2576">DuetsÂ </cx:pt>
          <cx:pt idx="2577">Hollywood EndingÂ </cx:pt>
          <cx:pt idx="2578">Detroit Rock CityÂ </cx:pt>
          <cx:pt idx="2579">HighlanderÂ </cx:pt>
          <cx:pt idx="2580">Things We Lost in the FireÂ </cx:pt>
          <cx:pt idx="2581">SteelÂ </cx:pt>
          <cx:pt idx="2582">The ImmigrantÂ </cx:pt>
          <cx:pt idx="2583">The White CountessÂ </cx:pt>
          <cx:pt idx="2584">TranceÂ </cx:pt>
          <cx:pt idx="2585">Soul PlaneÂ </cx:pt>
          <cx:pt idx="2586">Welcome to the SticksÂ </cx:pt>
          <cx:pt idx="2587">GoodÂ </cx:pt>
          <cx:pt idx="2588">Enter the VoidÂ </cx:pt>
          <cx:pt idx="2589">VampsÂ </cx:pt>
          <cx:pt idx="2590">Hachi: A Dog's TaleÂ </cx:pt>
          <cx:pt idx="2591">ZuluÂ </cx:pt>
          <cx:pt idx="2592">The HomesmanÂ </cx:pt>
          <cx:pt idx="2593">Juwanna MannÂ </cx:pt>
          <cx:pt idx="2594">LilyhammerÂ             </cx:pt>
          <cx:pt idx="2595">AraratÂ </cx:pt>
          <cx:pt idx="2596">MadisonÂ </cx:pt>
          <cx:pt idx="2597">Slow BurnÂ </cx:pt>
          <cx:pt idx="2598">WasabiÂ </cx:pt>
          <cx:pt idx="2599">SlitherÂ </cx:pt>
          <cx:pt idx="2600">Beverly Hills CopÂ </cx:pt>
          <cx:pt idx="2601">Home AloneÂ </cx:pt>
          <cx:pt idx="2602">3 Men and a BabyÂ </cx:pt>
          <cx:pt idx="2603">TootsieÂ </cx:pt>
          <cx:pt idx="2604">Top GunÂ </cx:pt>
          <cx:pt idx="2605">Crouching Tiger, Hidden DragonÂ </cx:pt>
          <cx:pt idx="2606">American BeautyÂ </cx:pt>
          <cx:pt idx="2607">The King's SpeechÂ </cx:pt>
          <cx:pt idx="2608">TwinsÂ </cx:pt>
          <cx:pt idx="2609">Scream: The TV SeriesÂ             </cx:pt>
          <cx:pt idx="2610">The Yellow HandkerchiefÂ </cx:pt>
          <cx:pt idx="2611">The Color PurpleÂ </cx:pt>
          <cx:pt idx="2612">Tidal WaveÂ </cx:pt>
          <cx:pt idx="2613">Ben-HurÂ </cx:pt>
          <cx:pt idx="2614">The Imitation GameÂ </cx:pt>
          <cx:pt idx="2615">Private BenjaminÂ </cx:pt>
          <cx:pt idx="2616">Coal Miner's DaughterÂ </cx:pt>
          <cx:pt idx="2617">Diary of a Wimpy KidÂ </cx:pt>
          <cx:pt idx="2618">MamaÂ </cx:pt>
          <cx:pt idx="2619">HalloweenÂ </cx:pt>
          <cx:pt idx="2620">National Lampoon's VacationÂ </cx:pt>
          <cx:pt idx="2621">Bad GrandpaÂ </cx:pt>
          <cx:pt idx="2622">The QueenÂ </cx:pt>
          <cx:pt idx="2623">BeetlejuiceÂ </cx:pt>
          <cx:pt idx="2624">Why Did I Get Married?Â </cx:pt>
          <cx:pt idx="2625">Little WomenÂ </cx:pt>
          <cx:pt idx="2626">The Woman in BlackÂ </cx:pt>
          <cx:pt idx="2627">When a Stranger CallsÂ </cx:pt>
          <cx:pt idx="2628">Big Fat LiarÂ </cx:pt>
          <cx:pt idx="2629">The Deer HunterÂ </cx:pt>
          <cx:pt idx="2630">Wag the DogÂ </cx:pt>
          <cx:pt idx="2631">The Lizzie McGuire MovieÂ </cx:pt>
          <cx:pt idx="2632">SnitchÂ </cx:pt>
          <cx:pt idx="2633">KrampusÂ </cx:pt>
          <cx:pt idx="2634">The FacultyÂ </cx:pt>
          <cx:pt idx="2635">What's Love Got to Do with ItÂ </cx:pt>
          <cx:pt idx="2636">Cop LandÂ </cx:pt>
          <cx:pt idx="2637">Not Another Teen MovieÂ </cx:pt>
          <cx:pt idx="2638">End of WatchÂ </cx:pt>
          <cx:pt idx="2639">AlohaÂ </cx:pt>
          <cx:pt idx="2640">The SkullsÂ </cx:pt>
          <cx:pt idx="2641">The Theory of EverythingÂ </cx:pt>
          <cx:pt idx="2642">Malibu's Most WantedÂ </cx:pt>
          <cx:pt idx="2643">Where the Heart IsÂ </cx:pt>
          <cx:pt idx="2644">Lawrence of ArabiaÂ </cx:pt>
          <cx:pt idx="2645">Halloween IIÂ </cx:pt>
          <cx:pt idx="2646">WildÂ </cx:pt>
          <cx:pt idx="2647">The Last House on the LeftÂ </cx:pt>
          <cx:pt idx="2648">The Wedding DateÂ </cx:pt>
          <cx:pt idx="2649">Halloween: ResurrectionÂ </cx:pt>
          <cx:pt idx="2650">Clash of the TitansÂ </cx:pt>
          <cx:pt idx="2651">The Princess BrideÂ </cx:pt>
          <cx:pt idx="2652">The Great DebatersÂ </cx:pt>
          <cx:pt idx="2653">DriveÂ </cx:pt>
          <cx:pt idx="2654">Confessions of a Teenage Drama QueenÂ </cx:pt>
          <cx:pt idx="2655">The Object of My AffectionÂ </cx:pt>
          <cx:pt idx="2656">28 Weeks LaterÂ </cx:pt>
          <cx:pt idx="2657">When the Game Stands TallÂ </cx:pt>
          <cx:pt idx="2658">Because of Winn-DixieÂ </cx:pt>
          <cx:pt idx="2659">Love &amp; BasketballÂ </cx:pt>
          <cx:pt idx="2660">Grosse Pointe BlankÂ </cx:pt>
          <cx:pt idx="2661">All About SteveÂ </cx:pt>
          <cx:pt idx="2662">Book of Shadows: Blair Witch 2Â </cx:pt>
          <cx:pt idx="2663">The CraftÂ </cx:pt>
          <cx:pt idx="2664">Match PointÂ </cx:pt>
          <cx:pt idx="2665">Ramona and BeezusÂ </cx:pt>
          <cx:pt idx="2666">The Remains of the DayÂ </cx:pt>
          <cx:pt idx="2667">Boogie NightsÂ </cx:pt>
          <cx:pt idx="2668">Nowhere to RunÂ </cx:pt>
          <cx:pt idx="2669">FlickaÂ </cx:pt>
          <cx:pt idx="2670">The Hills Have Eyes IIÂ </cx:pt>
          <cx:pt idx="2671">Urban Legends: Final CutÂ </cx:pt>
          <cx:pt idx="2672">Tuck EverlastingÂ </cx:pt>
          <cx:pt idx="2673">The MarineÂ </cx:pt>
          <cx:pt idx="2674">KeanuÂ </cx:pt>
          <cx:pt idx="2675">Country StrongÂ </cx:pt>
          <cx:pt idx="2676">Disturbing BehaviorÂ </cx:pt>
          <cx:pt idx="2677">The Place Beyond the PinesÂ </cx:pt>
          <cx:pt idx="2678">The November ManÂ </cx:pt>
          <cx:pt idx="2679">Eye of the BeholderÂ </cx:pt>
          <cx:pt idx="2680">The Hurt LockerÂ </cx:pt>
          <cx:pt idx="2681">FirestarterÂ </cx:pt>
          <cx:pt idx="2682">Killing Them SoftlyÂ </cx:pt>
          <cx:pt idx="2683">A Most Wanted ManÂ </cx:pt>
          <cx:pt idx="2684">Freddy Got FingeredÂ </cx:pt>
          <cx:pt idx="2685">The Pirates Who Don't Do Anything: A VeggieTales MovieÂ </cx:pt>
          <cx:pt idx="2686">U2 3DÂ </cx:pt>
          <cx:pt idx="2687">Highlander: EndgameÂ </cx:pt>
          <cx:pt idx="2688">IdlewildÂ </cx:pt>
          <cx:pt idx="2689">One DayÂ </cx:pt>
          <cx:pt idx="2690">Whip ItÂ </cx:pt>
          <cx:pt idx="2691">Knockaround GuysÂ </cx:pt>
          <cx:pt idx="2692">ConfidenceÂ </cx:pt>
          <cx:pt idx="2693">The MuseÂ </cx:pt>
          <cx:pt idx="2694">De-LovelyÂ </cx:pt>
          <cx:pt idx="2695">New York StoriesÂ </cx:pt>
          <cx:pt idx="2696">Barney's Great AdventureÂ </cx:pt>
          <cx:pt idx="2697">The Man with the Iron FistsÂ </cx:pt>
          <cx:pt idx="2698">Home FriesÂ </cx:pt>
          <cx:pt idx="2699">Here on EarthÂ </cx:pt>
          <cx:pt idx="2700">BrazilÂ </cx:pt>
          <cx:pt idx="2701">Raise Your VoiceÂ </cx:pt>
          <cx:pt idx="2702">The Dead ZoneÂ             </cx:pt>
          <cx:pt idx="2703">The Big LebowskiÂ </cx:pt>
          <cx:pt idx="2704">Black Snake MoanÂ </cx:pt>
          <cx:pt idx="2705">Dark BlueÂ </cx:pt>
          <cx:pt idx="2706">A Mighty HeartÂ </cx:pt>
          <cx:pt idx="2707">Whatever It TakesÂ </cx:pt>
          <cx:pt idx="2708">Boat TripÂ </cx:pt>
          <cx:pt idx="2709">The Importance of Being EarnestÂ </cx:pt>
          <cx:pt idx="2710">The Love LetterÂ </cx:pt>
          <cx:pt idx="2711">HootÂ </cx:pt>
          <cx:pt idx="2712">In BrugesÂ </cx:pt>
          <cx:pt idx="2713">PeeplesÂ </cx:pt>
          <cx:pt idx="2714">The RockerÂ </cx:pt>
          <cx:pt idx="2715">Post GradÂ </cx:pt>
          <cx:pt idx="2716">Promised LandÂ </cx:pt>
          <cx:pt idx="2717">Whatever WorksÂ </cx:pt>
          <cx:pt idx="2718">The In CrowdÂ </cx:pt>
          <cx:pt idx="2719">Three BurialsÂ </cx:pt>
          <cx:pt idx="2720">Jakob the LiarÂ </cx:pt>
          <cx:pt idx="2721">Kiss Kiss Bang BangÂ </cx:pt>
          <cx:pt idx="2722">Idle HandsÂ </cx:pt>
          <cx:pt idx="2723">Mulholland DriveÂ </cx:pt>
          <cx:pt idx="2724">Blood and ChocolateÂ </cx:pt>
          <cx:pt idx="2725">You Will Meet a Tall Dark StrangerÂ </cx:pt>
          <cx:pt idx="2726">Never Let Me GoÂ </cx:pt>
          <cx:pt idx="2727">The CompanyÂ             </cx:pt>
          <cx:pt idx="2728">TranssiberianÂ </cx:pt>
          <cx:pt idx="2729">The Clan of the Cave BearÂ </cx:pt>
          <cx:pt idx="2730">Crazy in AlabamaÂ </cx:pt>
          <cx:pt idx="2731">Funny GamesÂ </cx:pt>
          <cx:pt idx="2732">ListeningÂ </cx:pt>
          <cx:pt idx="2733">Felicia's JourneyÂ </cx:pt>
          <cx:pt idx="2734">MetropolisÂ </cx:pt>
          <cx:pt idx="2735">District B13Â </cx:pt>
          <cx:pt idx="2736">Things to Do in Denver When You're DeadÂ </cx:pt>
          <cx:pt idx="2737">The AssassinÂ </cx:pt>
          <cx:pt idx="2738">Buffalo SoldiersÂ </cx:pt>
          <cx:pt idx="2739">The ReturnÂ </cx:pt>
          <cx:pt idx="2740">Ong-bak 2Â </cx:pt>
          <cx:pt idx="2741">CenturionÂ </cx:pt>
          <cx:pt idx="2742">Silent TriggerÂ </cx:pt>
          <cx:pt idx="2743">The Midnight Meat TrainÂ </cx:pt>
          <cx:pt idx="2744">Winnie MandelaÂ </cx:pt>
          <cx:pt idx="2745">The Son of No OneÂ </cx:pt>
          <cx:pt idx="2746">All the Queen's MenÂ </cx:pt>
          <cx:pt idx="2747">The Good NightÂ </cx:pt>
          <cx:pt idx="2748">Bathory: Countess of BloodÂ </cx:pt>
          <cx:pt idx="2749">KhumbaÂ </cx:pt>
          <cx:pt idx="2750">AutomataÂ </cx:pt>
          <cx:pt idx="2751">Dungeons &amp; Dragons: Wrath of the Dragon GodÂ </cx:pt>
          <cx:pt idx="2752">Chiamatemi Francesco - Il Papa della genteÂ </cx:pt>
          <cx:pt idx="2753">Shinjuku IncidentÂ </cx:pt>
          <cx:pt idx="2754">PandaemoniumÂ </cx:pt>
          <cx:pt idx="2755">Groundhog DayÂ </cx:pt>
          <cx:pt idx="2756">Magic Mike XXLÂ </cx:pt>
          <cx:pt idx="2757">Romeo + JulietÂ </cx:pt>
          <cx:pt idx="2758">Sarah's KeyÂ </cx:pt>
          <cx:pt idx="2759">FreedomÂ </cx:pt>
          <cx:pt idx="2760">UnforgivenÂ </cx:pt>
          <cx:pt idx="2761">ManderlayÂ </cx:pt>
          <cx:pt idx="2762">Slumdog MillionaireÂ </cx:pt>
          <cx:pt idx="2763">Fatal AttractionÂ </cx:pt>
          <cx:pt idx="2764">Pretty WomanÂ </cx:pt>
          <cx:pt idx="2765">Towering InfernoÂ             </cx:pt>
          <cx:pt idx="2766">Crocodile Dundee IIÂ </cx:pt>
          <cx:pt idx="2767">Broken HorsesÂ </cx:pt>
          <cx:pt idx="2768">Born on the Fourth of JulyÂ </cx:pt>
          <cx:pt idx="2769">Cool RunningsÂ </cx:pt>
          <cx:pt idx="2770">My Bloody ValentineÂ </cx:pt>
          <cx:pt idx="2771">The PossessionÂ </cx:pt>
          <cx:pt idx="2772">First BloodÂ </cx:pt>
          <cx:pt idx="2773">Stomp the YardÂ </cx:pt>
          <cx:pt idx="2774">The Spy Who Loved MeÂ </cx:pt>
          <cx:pt idx="2775">Ghost HuntersÂ             </cx:pt>
          <cx:pt idx="2776">Urban LegendÂ </cx:pt>
          <cx:pt idx="2777">Dangerous LiaisonsÂ </cx:pt>
          <cx:pt idx="2778">Good DeedsÂ </cx:pt>
          <cx:pt idx="2779">White FangÂ </cx:pt>
          <cx:pt idx="2780">SuperstarÂ </cx:pt>
          <cx:pt idx="2781">The Iron LadyÂ </cx:pt>
          <cx:pt idx="2782">Jonah: A VeggieTales MovieÂ </cx:pt>
          <cx:pt idx="2783">Poetic JusticeÂ </cx:pt>
          <cx:pt idx="2784">All About the BenjaminsÂ </cx:pt>
          <cx:pt idx="2785">Vampire in BrooklynÂ </cx:pt>
          <cx:pt idx="2786">Exorcist II: The HereticÂ </cx:pt>
          <cx:pt idx="2787">An American HauntingÂ </cx:pt>
          <cx:pt idx="2788">My Boss's DaughterÂ </cx:pt>
          <cx:pt idx="2789">A Perfect GetawayÂ </cx:pt>
          <cx:pt idx="2790">Our Family WeddingÂ </cx:pt>
          <cx:pt idx="2791">Dead Man on CampusÂ </cx:pt>
          <cx:pt idx="2792">Tea with MussoliniÂ </cx:pt>
          <cx:pt idx="2793">ThinnerÂ </cx:pt>
          <cx:pt idx="2794">New York, New YorkÂ </cx:pt>
          <cx:pt idx="2795">CrooklynÂ </cx:pt>
          <cx:pt idx="2796">I Think I Love My WifeÂ </cx:pt>
          <cx:pt idx="2797">Jason XÂ </cx:pt>
          <cx:pt idx="2798">Big Fat LiarÂ </cx:pt>
          <cx:pt idx="2799">BobbyÂ </cx:pt>
          <cx:pt idx="2800">Head Over HeelsÂ </cx:pt>
          <cx:pt idx="2801">Fun SizeÂ </cx:pt>
          <cx:pt idx="2802">The Diving Bell and the ButterflyÂ </cx:pt>
          <cx:pt idx="2803">Little ChildrenÂ </cx:pt>
          <cx:pt idx="2804">GossipÂ </cx:pt>
          <cx:pt idx="2805">A Walk on the MoonÂ </cx:pt>
          <cx:pt idx="2806">Catch a FireÂ </cx:pt>
          <cx:pt idx="2807">Soul SurvivorsÂ </cx:pt>
          <cx:pt idx="2808">Jefferson in ParisÂ </cx:pt>
          <cx:pt idx="2809">Easy VirtueÂ </cx:pt>
          <cx:pt idx="2810">CaravansÂ </cx:pt>
          <cx:pt idx="2811">Mr. TurnerÂ </cx:pt>
          <cx:pt idx="2812">Wild GrassÂ </cx:pt>
          <cx:pt idx="2813">Amen.Â </cx:pt>
          <cx:pt idx="2814">Reign of AssassinsÂ </cx:pt>
          <cx:pt idx="2815">The Lucky OnesÂ </cx:pt>
          <cx:pt idx="2816">MargaretÂ </cx:pt>
          <cx:pt idx="2817">Stan HelsingÂ </cx:pt>
          <cx:pt idx="2818">FlippedÂ </cx:pt>
          <cx:pt idx="2819">Brokeback MountainÂ </cx:pt>
          <cx:pt idx="2820">Teenage Mutant Ninja TurtlesÂ </cx:pt>
          <cx:pt idx="2821">CluelessÂ </cx:pt>
          <cx:pt idx="2822">Far from HeavenÂ </cx:pt>
          <cx:pt idx="2823">Hot Tub Time Machine 2Â </cx:pt>
          <cx:pt idx="2824">DekalogÂ             </cx:pt>
          <cx:pt idx="2825">QuillsÂ </cx:pt>
          <cx:pt idx="2826">Seven PsychopathsÂ </cx:pt>
          <cx:pt idx="2827">The Caveman's ValentineÂ </cx:pt>
          <cx:pt idx="2828">The BorderÂ             </cx:pt>
          <cx:pt idx="2829">DownfallÂ </cx:pt>
          <cx:pt idx="2830">The Sea InsideÂ </cx:pt>
          <cx:pt idx="2831">Under the SkinÂ </cx:pt>
          <cx:pt idx="2832">Good Morning, VietnamÂ </cx:pt>
          <cx:pt idx="2833">The Last GodfatherÂ </cx:pt>
          <cx:pt idx="2834">Justin Bieber: Never Say NeverÂ </cx:pt>
          <cx:pt idx="2835">Black SwanÂ </cx:pt>
          <cx:pt idx="2836">RoboCopÂ </cx:pt>
          <cx:pt idx="2837">The Godfather: Part IIÂ </cx:pt>
          <cx:pt idx="2838">Save the Last DanceÂ </cx:pt>
          <cx:pt idx="2839">A Nightmare on Elm Street 4: The Dream MasterÂ </cx:pt>
          <cx:pt idx="2840">Miracles from HeavenÂ </cx:pt>
          <cx:pt idx="2841">Dude, Where's My Car?Â </cx:pt>
          <cx:pt idx="2842">Young GunsÂ </cx:pt>
          <cx:pt idx="2843">St. VincentÂ </cx:pt>
          <cx:pt idx="2844">About Last NightÂ </cx:pt>
          <cx:pt idx="2845">10 Things I Hate About YouÂ </cx:pt>
          <cx:pt idx="2846">The New GuyÂ </cx:pt>
          <cx:pt idx="2847">Loaded Weapon 1Â </cx:pt>
          <cx:pt idx="2848">The ShallowsÂ </cx:pt>
          <cx:pt idx="2849">The Butterfly EffectÂ </cx:pt>
          <cx:pt idx="2850">Snow DayÂ </cx:pt>
          <cx:pt idx="2851">This ChristmasÂ </cx:pt>
          <cx:pt idx="2852">Baby GeniusesÂ </cx:pt>
          <cx:pt idx="2853">The Big HitÂ </cx:pt>
          <cx:pt idx="2854">Harriet the SpyÂ </cx:pt>
          <cx:pt idx="2855">Child's Play 2Â </cx:pt>
          <cx:pt idx="2856">No Good DeedÂ </cx:pt>
          <cx:pt idx="2857">The MistÂ </cx:pt>
          <cx:pt idx="2858">Ex MachinaÂ </cx:pt>
          <cx:pt idx="2859">Being John MalkovichÂ </cx:pt>
          <cx:pt idx="2860">Two Can Play That GameÂ </cx:pt>
          <cx:pt idx="2861">Earth to EchoÂ </cx:pt>
          <cx:pt idx="2862">Crazy/BeautifulÂ </cx:pt>
          <cx:pt idx="2863">Letters from Iwo JimaÂ </cx:pt>
          <cx:pt idx="2864">The Astronaut FarmerÂ </cx:pt>
          <cx:pt idx="2865">WooÂ </cx:pt>
          <cx:pt idx="2866">RoomÂ </cx:pt>
          <cx:pt idx="2867">Dirty WorkÂ </cx:pt>
          <cx:pt idx="2868">Serial MomÂ </cx:pt>
          <cx:pt idx="2869">DickÂ </cx:pt>
          <cx:pt idx="2870">Del 1 - MÃ¤n som hatar kvinnorÂ             </cx:pt>
          <cx:pt idx="2871">Light It UpÂ </cx:pt>
          <cx:pt idx="2872">54Â </cx:pt>
          <cx:pt idx="2873">Bubble BoyÂ </cx:pt>
          <cx:pt idx="2874">Birthday GirlÂ </cx:pt>
          <cx:pt idx="2875">21 &amp; OverÂ </cx:pt>
          <cx:pt idx="2876">Paris, je t'aimeÂ </cx:pt>
          <cx:pt idx="2877">Resurrecting the ChampÂ </cx:pt>
          <cx:pt idx="2878">AdmissionÂ </cx:pt>
          <cx:pt idx="2879">The Widow of Saint-PierreÂ </cx:pt>
          <cx:pt idx="2880">ChloeÂ </cx:pt>
          <cx:pt idx="2881">FaithfulÂ </cx:pt>
          <cx:pt idx="2882">BrothersÂ </cx:pt>
          <cx:pt idx="2883">Find Me GuiltyÂ </cx:pt>
          <cx:pt idx="2884">The Perks of Being a WallflowerÂ </cx:pt>
          <cx:pt idx="2885">Excessive ForceÂ </cx:pt>
          <cx:pt idx="2886">InfamousÂ </cx:pt>
          <cx:pt idx="2887">The ClaimÂ </cx:pt>
          <cx:pt idx="2888">The Vatican TapesÂ </cx:pt>
          <cx:pt idx="2889">Attack the BlockÂ </cx:pt>
          <cx:pt idx="2890">In the Land of Blood and HoneyÂ </cx:pt>
          <cx:pt idx="2891">The CallÂ </cx:pt>
          <cx:pt idx="2892">Operation ChromiteÂ </cx:pt>
          <cx:pt idx="2893">The Crocodile Hunter: Collision CourseÂ </cx:pt>
          <cx:pt idx="2894">I Love You Phillip MorrisÂ </cx:pt>
          <cx:pt idx="2895">Quest for FireÂ </cx:pt>
          <cx:pt idx="2896">Antwone FisherÂ </cx:pt>
          <cx:pt idx="2897">The Emperor's ClubÂ </cx:pt>
          <cx:pt idx="2898">True RomanceÂ </cx:pt>
          <cx:pt idx="2899">WombÂ </cx:pt>
          <cx:pt idx="2900">Glengarry Glen RossÂ </cx:pt>
          <cx:pt idx="2901">The Killer Inside MeÂ </cx:pt>
          <cx:pt idx="2902">Cat PeopleÂ </cx:pt>
          <cx:pt idx="2903">Sorority RowÂ </cx:pt>
          <cx:pt idx="2904">The Prisoner of ZendaÂ </cx:pt>
          <cx:pt idx="2905">Lars and the Real GirlÂ </cx:pt>
          <cx:pt idx="2906">The Boy in the Striped PajamasÂ </cx:pt>
          <cx:pt idx="2907">Dancer in the DarkÂ </cx:pt>
          <cx:pt idx="2908">Oscar and LucindaÂ </cx:pt>
          <cx:pt idx="2909">The FuneralÂ </cx:pt>
          <cx:pt idx="2910">Solitary ManÂ </cx:pt>
          <cx:pt idx="2911">MacheteÂ </cx:pt>
          <cx:pt idx="2912">Casino JackÂ </cx:pt>
          <cx:pt idx="2913">The Land Before TimeÂ </cx:pt>
          <cx:pt idx="2914">Tae Guk Gi: The Brotherhood of WarÂ </cx:pt>
          <cx:pt idx="2915">The Perfect GameÂ </cx:pt>
          <cx:pt idx="2916">The ExorcistÂ </cx:pt>
          <cx:pt idx="2917">JawsÂ </cx:pt>
          <cx:pt idx="2918">American PieÂ </cx:pt>
          <cx:pt idx="2919">Ernest &amp; CelestineÂ </cx:pt>
          <cx:pt idx="2920">The Golden ChildÂ </cx:pt>
          <cx:pt idx="2921">Think Like a ManÂ </cx:pt>
          <cx:pt idx="2922">BarbershopÂ </cx:pt>
          <cx:pt idx="2923">Star Trek II: The Wrath of KhanÂ </cx:pt>
          <cx:pt idx="2924">Ace Ventura: Pet DetectiveÂ </cx:pt>
          <cx:pt idx="2925">WarGamesÂ </cx:pt>
          <cx:pt idx="2926">WitnessÂ </cx:pt>
          <cx:pt idx="2927">Act of ValorÂ </cx:pt>
          <cx:pt idx="2928">Step UpÂ </cx:pt>
          <cx:pt idx="2929">Beavis and Butt-Head Do AmericaÂ </cx:pt>
          <cx:pt idx="2930">Jackie BrownÂ </cx:pt>
          <cx:pt idx="2931">Harold &amp; Kumar Escape from Guantanamo BayÂ </cx:pt>
          <cx:pt idx="2932">ChronicleÂ </cx:pt>
          <cx:pt idx="2933">YentlÂ </cx:pt>
          <cx:pt idx="2934">Time BanditsÂ </cx:pt>
          <cx:pt idx="2935">CrossroadsÂ </cx:pt>
          <cx:pt idx="2936">Project XÂ </cx:pt>
          <cx:pt idx="2937">PattonÂ </cx:pt>
          <cx:pt idx="2938">One Hour PhotoÂ </cx:pt>
          <cx:pt idx="2939">QuarantineÂ </cx:pt>
          <cx:pt idx="2940">The EyeÂ </cx:pt>
          <cx:pt idx="2941">Johnson Family VacationÂ </cx:pt>
          <cx:pt idx="2942">How HighÂ </cx:pt>
          <cx:pt idx="2943">The Muppet Christmas CarolÂ </cx:pt>
          <cx:pt idx="2944">Casino RoyaleÂ </cx:pt>
          <cx:pt idx="2945">FridaÂ </cx:pt>
          <cx:pt idx="2946">Katy Perry: Part of MeÂ </cx:pt>
          <cx:pt idx="2947">The Fault in Our StarsÂ </cx:pt>
          <cx:pt idx="2948">RoundersÂ </cx:pt>
          <cx:pt idx="2949">Top FiveÂ </cx:pt>
          <cx:pt idx="2950">ProphecyÂ </cx:pt>
          <cx:pt idx="2951">Stir of EchoesÂ </cx:pt>
          <cx:pt idx="2952">Spartacus: War of the DamnedÂ             </cx:pt>
          <cx:pt idx="2953">PhilomenaÂ </cx:pt>
          <cx:pt idx="2954">The Upside of AngerÂ </cx:pt>
          <cx:pt idx="2955">The Boys from BrazilÂ </cx:pt>
          <cx:pt idx="2956">AquamarineÂ </cx:pt>
          <cx:pt idx="2957">Paper TownsÂ </cx:pt>
          <cx:pt idx="2958">My Baby's DaddyÂ </cx:pt>
          <cx:pt idx="2959">NebraskaÂ </cx:pt>
          <cx:pt idx="2960">Tales from the Crypt: Demon KnightÂ </cx:pt>
          <cx:pt idx="2961">Max Keeble's Big MoveÂ </cx:pt>
          <cx:pt idx="2962">Young AdultÂ </cx:pt>
          <cx:pt idx="2963">CrankÂ </cx:pt>
          <cx:pt idx="2964">How to Be a PlayerÂ </cx:pt>
          <cx:pt idx="2965">Living Out LoudÂ </cx:pt>
          <cx:pt idx="2966">Just WrightÂ </cx:pt>
          <cx:pt idx="2967">Rachel Getting MarriedÂ </cx:pt>
          <cx:pt idx="2968">The Postman Always Rings TwiceÂ </cx:pt>
          <cx:pt idx="2969">Girl with a Pearl EarringÂ </cx:pt>
          <cx:pt idx="2970">Das BootÂ </cx:pt>
          <cx:pt idx="2971">The AlamoÂ </cx:pt>
          <cx:pt idx="2972">Sorority BoysÂ </cx:pt>
          <cx:pt idx="2973">About TimeÂ </cx:pt>
          <cx:pt idx="2974">House of Flying DaggersÂ </cx:pt>
          <cx:pt idx="2975">ArbitrageÂ </cx:pt>
          <cx:pt idx="2976">Project AlmanacÂ </cx:pt>
          <cx:pt idx="2977">Cadillac RecordsÂ </cx:pt>
          <cx:pt idx="2978">ScrewedÂ </cx:pt>
          <cx:pt idx="2979">FortressÂ </cx:pt>
          <cx:pt idx="2980">For Your ConsiderationÂ </cx:pt>
          <cx:pt idx="2981">CelebrityÂ </cx:pt>
          <cx:pt idx="2982">Running with ScissorsÂ </cx:pt>
          <cx:pt idx="2983">From Justin to KellyÂ </cx:pt>
          <cx:pt idx="2984">Girl 6Â </cx:pt>
          <cx:pt idx="2985">In the CutÂ </cx:pt>
          <cx:pt idx="2986">Two LoversÂ </cx:pt>
          <cx:pt idx="2987">Last OrdersÂ </cx:pt>
          <cx:pt idx="2988">The HostÂ </cx:pt>
          <cx:pt idx="2989">The Pursuit of D.B. CooperÂ </cx:pt>
          <cx:pt idx="2990">RavenousÂ </cx:pt>
          <cx:pt idx="2991">Charlie BartlettÂ </cx:pt>
          <cx:pt idx="2992">The Great BeautyÂ </cx:pt>
          <cx:pt idx="2993">The Dangerous Lives of Altar BoysÂ </cx:pt>
          <cx:pt idx="2994">StokerÂ </cx:pt>
          <cx:pt idx="2995">2046Â </cx:pt>
          <cx:pt idx="2996">Married LifeÂ </cx:pt>
          <cx:pt idx="2997">DumaÂ </cx:pt>
          <cx:pt idx="2998">OndineÂ </cx:pt>
          <cx:pt idx="2999">BrotherÂ </cx:pt>
          <cx:pt idx="3000">Welcome to CollinwoodÂ </cx:pt>
          <cx:pt idx="3001">Critical CareÂ </cx:pt>
          <cx:pt idx="3002">The Life Before Her EyesÂ </cx:pt>
          <cx:pt idx="3003">Darling CompanionÂ </cx:pt>
          <cx:pt idx="3004">TradeÂ </cx:pt>
          <cx:pt idx="3005">FatelessÂ </cx:pt>
          <cx:pt idx="3006">Breakfast of ChampionsÂ </cx:pt>
          <cx:pt idx="3007">A Woman, a Gun and a Noodle ShopÂ </cx:pt>
          <cx:pt idx="3008">CypherÂ </cx:pt>
          <cx:pt idx="3009">City of Life and DeathÂ </cx:pt>
          <cx:pt idx="3010">HomeÂ </cx:pt>
          <cx:pt idx="3011">Legend of Kung Fu RabbitÂ </cx:pt>
          <cx:pt idx="3012">Space Battleship YamatoÂ </cx:pt>
          <cx:pt idx="3013">5 Days of WarÂ </cx:pt>
          <cx:pt idx="3014">TriangleÂ </cx:pt>
          <cx:pt idx="3015">10 Days in a MadhouseÂ </cx:pt>
          <cx:pt idx="3016">Heaven Is for RealÂ </cx:pt>
          <cx:pt idx="3017">SnatchÂ </cx:pt>
          <cx:pt idx="3018">Dancin' It's OnÂ </cx:pt>
          <cx:pt idx="3019">Pet SemataryÂ </cx:pt>
          <cx:pt idx="3020">MadadayoÂ </cx:pt>
          <cx:pt idx="3021">The Cry of the OwlÂ </cx:pt>
          <cx:pt idx="3022">A Tale of Three CitiesÂ </cx:pt>
          <cx:pt idx="3023">GremlinsÂ </cx:pt>
          <cx:pt idx="3024">Star Wars: Episode IV - A New HopeÂ </cx:pt>
          <cx:pt idx="3025">Dirty GrandpaÂ </cx:pt>
          <cx:pt idx="3026">Doctor ZhivagoÂ </cx:pt>
          <cx:pt idx="3027">TrashÂ </cx:pt>
          <cx:pt idx="3028">High School Musical 3: Senior YearÂ </cx:pt>
          <cx:pt idx="3029">The FighterÂ </cx:pt>
          <cx:pt idx="3030">Jackass Number TwoÂ </cx:pt>
          <cx:pt idx="3031">My Cousin VinnyÂ </cx:pt>
          <cx:pt idx="3032">If I StayÂ </cx:pt>
          <cx:pt idx="3033">Drive HardÂ </cx:pt>
          <cx:pt idx="3034">Major LeagueÂ </cx:pt>
          <cx:pt idx="3035">St. Trinian'sÂ </cx:pt>
          <cx:pt idx="3036">Phone BoothÂ </cx:pt>
          <cx:pt idx="3037">A Walk to RememberÂ </cx:pt>
          <cx:pt idx="3038">Dead Man WalkingÂ </cx:pt>
          <cx:pt idx="3039">Cruel IntentionsÂ </cx:pt>
          <cx:pt idx="3040">Saw VIÂ </cx:pt>
          <cx:pt idx="3041">History of the World: Part IÂ </cx:pt>
          <cx:pt idx="3042">The Secret Life of BeesÂ </cx:pt>
          <cx:pt idx="3043">Corky RomanoÂ </cx:pt>
          <cx:pt idx="3044">Raising CainÂ </cx:pt>
          <cx:pt idx="3045">F.I.S.T.Â </cx:pt>
          <cx:pt idx="3046">Invaders from MarsÂ </cx:pt>
          <cx:pt idx="3047">BrooklynÂ </cx:pt>
          <cx:pt idx="3048">Barry LyndonÂ </cx:pt>
          <cx:pt idx="3049">Out ColdÂ </cx:pt>
          <cx:pt idx="3050">The Ladies ManÂ </cx:pt>
          <cx:pt idx="3051">QuartetÂ </cx:pt>
          <cx:pt idx="3052">TomcatsÂ </cx:pt>
          <cx:pt idx="3053">FrailtyÂ </cx:pt>
          <cx:pt idx="3054">Woman in GoldÂ </cx:pt>
          <cx:pt idx="3055">KinseyÂ </cx:pt>
          <cx:pt idx="3056">Army of DarknessÂ </cx:pt>
          <cx:pt idx="3057">SlackersÂ </cx:pt>
          <cx:pt idx="3058">What's Eating Gilbert GrapeÂ </cx:pt>
          <cx:pt idx="3059">The Visual Bible: The Gospel of JohnÂ </cx:pt>
          <cx:pt idx="3060">Vera DrakeÂ </cx:pt>
          <cx:pt idx="3061">The GuruÂ </cx:pt>
          <cx:pt idx="3062">The Perez FamilyÂ </cx:pt>
          <cx:pt idx="3063">Inside Llewyn DavisÂ </cx:pt>
          <cx:pt idx="3064">OÂ </cx:pt>
          <cx:pt idx="3065">Return to the Blue LagoonÂ </cx:pt>
          <cx:pt idx="3066">The Molly MaguiresÂ </cx:pt>
          <cx:pt idx="3067">Romance &amp; CigarettesÂ </cx:pt>
          <cx:pt idx="3068">Copying BeethovenÂ </cx:pt>
          <cx:pt idx="3069">PoltergeistÂ </cx:pt>
          <cx:pt idx="3070">Brighton RockÂ </cx:pt>
          <cx:pt idx="3071">Saw VÂ </cx:pt>
          <cx:pt idx="3072">Machine Gun McCainÂ </cx:pt>
          <cx:pt idx="3073">LOLÂ </cx:pt>
          <cx:pt idx="3074">JindabyneÂ </cx:pt>
          <cx:pt idx="3075">Kabhi Alvida Naa KehnaÂ </cx:pt>
          <cx:pt idx="3076">An Ideal HusbandÂ </cx:pt>
          <cx:pt idx="3077">The Last Days on MarsÂ </cx:pt>
          <cx:pt idx="3078">DarknessÂ </cx:pt>
          <cx:pt idx="3079">2001: A Space OdysseyÂ </cx:pt>
          <cx:pt idx="3080">E.T. the Extra-TerrestrialÂ </cx:pt>
          <cx:pt idx="3081">In the Land of WomenÂ </cx:pt>
          <cx:pt idx="3082">The Blue ButterflyÂ </cx:pt>
          <cx:pt idx="3083">There Goes My BabyÂ </cx:pt>
          <cx:pt idx="3084">LovesickÂ             </cx:pt>
          <cx:pt idx="3085">HousefullÂ </cx:pt>
          <cx:pt idx="3086">September DawnÂ </cx:pt>
          <cx:pt idx="3087">For Greater Glory: The True Story of CristiadaÂ </cx:pt>
          <cx:pt idx="3088">La Famille BÃ©lierÂ </cx:pt>
          <cx:pt idx="3089">Good Will HuntingÂ </cx:pt>
          <cx:pt idx="3090">MisconductÂ </cx:pt>
          <cx:pt idx="3091">Saw IIIÂ </cx:pt>
          <cx:pt idx="3092">StripesÂ </cx:pt>
          <cx:pt idx="3093">Bring It OnÂ </cx:pt>
          <cx:pt idx="3094">The Purge: Election YearÂ </cx:pt>
          <cx:pt idx="3095">She's All ThatÂ </cx:pt>
          <cx:pt idx="3096">PreciousÂ </cx:pt>
          <cx:pt idx="3097">Saw IVÂ </cx:pt>
          <cx:pt idx="3098">White NoiseÂ </cx:pt>
          <cx:pt idx="3099">Madea's Family ReunionÂ </cx:pt>
          <cx:pt idx="3100">The Color of MoneyÂ </cx:pt>
          <cx:pt idx="3101">The Longest DayÂ </cx:pt>
          <cx:pt idx="3102">The Mighty DucksÂ </cx:pt>
          <cx:pt idx="3103">The GrudgeÂ </cx:pt>
          <cx:pt idx="3104">Happy GilmoreÂ </cx:pt>
          <cx:pt idx="3105">Jeepers CreepersÂ </cx:pt>
          <cx:pt idx="3106">Bill &amp; Ted's Excellent AdventureÂ </cx:pt>
          <cx:pt idx="3107">Oliver!Â </cx:pt>
          <cx:pt idx="3108">The Best Exotic Marigold HotelÂ </cx:pt>
          <cx:pt idx="3109">Recess: School's OutÂ </cx:pt>
          <cx:pt idx="3110">Mad Max Beyond ThunderdomeÂ </cx:pt>
          <cx:pt idx="3111">CommandoÂ </cx:pt>
          <cx:pt idx="3112">The BoyÂ </cx:pt>
          <cx:pt idx="3113">DevilÂ </cx:pt>
          <cx:pt idx="3114">Friday After NextÂ </cx:pt>
          <cx:pt idx="3115">Insidious: Chapter 3Â </cx:pt>
          <cx:pt idx="3116">The Last DragonÂ </cx:pt>
          <cx:pt idx="3117">SnatchÂ </cx:pt>
          <cx:pt idx="3118">The Lawnmower ManÂ </cx:pt>
          <cx:pt idx="3119">Nick and Norah's Infinite PlaylistÂ </cx:pt>
          <cx:pt idx="3120">DogmaÂ </cx:pt>
          <cx:pt idx="3121">The Banger SistersÂ </cx:pt>
          <cx:pt idx="3122">Twilight Zone: The MovieÂ </cx:pt>
          <cx:pt idx="3123">Road HouseÂ </cx:pt>
          <cx:pt idx="3124">A Low Down Dirty ShameÂ </cx:pt>
          <cx:pt idx="3125">SwimfanÂ </cx:pt>
          <cx:pt idx="3126">Employee of the MonthÂ </cx:pt>
          <cx:pt idx="3127">Can't Hardly WaitÂ </cx:pt>
          <cx:pt idx="3128">The OutsidersÂ </cx:pt>
          <cx:pt idx="3129">Pete's DragonÂ </cx:pt>
          <cx:pt idx="3130">The Dead ZoneÂ </cx:pt>
          <cx:pt idx="3131">Sinister 2Â </cx:pt>
          <cx:pt idx="3132">SparkleÂ </cx:pt>
          <cx:pt idx="3133">ValentineÂ </cx:pt>
          <cx:pt idx="3134">The Fourth KindÂ </cx:pt>
          <cx:pt idx="3135">A Prairie Home CompanionÂ </cx:pt>
          <cx:pt idx="3136">Sugar HillÂ </cx:pt>
          <cx:pt idx="3137">Invasion U.S.A.Â </cx:pt>
          <cx:pt idx="3138">Roll BounceÂ </cx:pt>
          <cx:pt idx="3139">RushmoreÂ </cx:pt>
          <cx:pt idx="3140">SkylineÂ </cx:pt>
          <cx:pt idx="3141">The Second Best Exotic Marigold HotelÂ </cx:pt>
          <cx:pt idx="3142">Kit Kittredge: An American GirlÂ </cx:pt>
          <cx:pt idx="3143">The Perfect ManÂ </cx:pt>
          <cx:pt idx="3144">Mo' Better BluesÂ </cx:pt>
          <cx:pt idx="3145">Kung Pow: Enter the FistÂ </cx:pt>
          <cx:pt idx="3146">TremorsÂ </cx:pt>
          <cx:pt idx="3147">Wrong TurnÂ </cx:pt>
          <cx:pt idx="3148">The Long RidersÂ </cx:pt>
          <cx:pt idx="3149">The CorruptorÂ </cx:pt>
          <cx:pt idx="3150">MudÂ </cx:pt>
          <cx:pt idx="3151">Reno 911!: MiamiÂ </cx:pt>
          <cx:pt idx="3152">One Direction: This Is UsÂ </cx:pt>
          <cx:pt idx="3153">The Goods: Live Hard, Sell HardÂ </cx:pt>
          <cx:pt idx="3154">Hey Arnold! The MovieÂ </cx:pt>
          <cx:pt idx="3155">My Week with MarilynÂ </cx:pt>
          <cx:pt idx="3156">The MatadorÂ </cx:pt>
          <cx:pt idx="3157">Love JonesÂ </cx:pt>
          <cx:pt idx="3158">The GiftÂ </cx:pt>
          <cx:pt idx="3159">End of the SpearÂ </cx:pt>
          <cx:pt idx="3160">Get Over ItÂ </cx:pt>
          <cx:pt idx="3161">Office SpaceÂ </cx:pt>
          <cx:pt idx="3162">Drop Dead GorgeousÂ </cx:pt>
          <cx:pt idx="3163">Big EyesÂ </cx:pt>
          <cx:pt idx="3164">Very Bad ThingsÂ </cx:pt>
          <cx:pt idx="3165">SleepoverÂ </cx:pt>
          <cx:pt idx="3166">Body DoubleÂ </cx:pt>
          <cx:pt idx="3167">MacGruberÂ </cx:pt>
          <cx:pt idx="3168">Dirty Pretty ThingsÂ </cx:pt>
          <cx:pt idx="3169">Movie 43Â </cx:pt>
          <cx:pt idx="3170">The TouristÂ </cx:pt>
          <cx:pt idx="3171">Over Her Dead BodyÂ </cx:pt>
          <cx:pt idx="3172">Seeking a Friend for the End of the WorldÂ </cx:pt>
          <cx:pt idx="3173">Cedar RapidsÂ </cx:pt>
          <cx:pt idx="3174">BonesÂ             </cx:pt>
          <cx:pt idx="3175">American History XÂ </cx:pt>
          <cx:pt idx="3176">The CollectionÂ </cx:pt>
          <cx:pt idx="3177">Teacher's PetÂ </cx:pt>
          <cx:pt idx="3178">The Red ViolinÂ </cx:pt>
          <cx:pt idx="3179">The Straight StoryÂ </cx:pt>
          <cx:pt idx="3180">Deuces WildÂ </cx:pt>
          <cx:pt idx="3181">Bad WordsÂ </cx:pt>
          <cx:pt idx="3182">Run, Fatboy, RunÂ </cx:pt>
          <cx:pt idx="3183">HeartbeepsÂ </cx:pt>
          <cx:pt idx="3184">Black or WhiteÂ </cx:pt>
          <cx:pt idx="3185">On the LineÂ </cx:pt>
          <cx:pt idx="3186">Rescue DawnÂ </cx:pt>
          <cx:pt idx="3187">Danny CollinsÂ </cx:pt>
          <cx:pt idx="3188">Jeff, Who Lives at HomeÂ </cx:pt>
          <cx:pt idx="3189">I Am LoveÂ </cx:pt>
          <cx:pt idx="3190">Atlas Shrugged II: The StrikeÂ </cx:pt>
          <cx:pt idx="3191">Romeo Is BleedingÂ </cx:pt>
          <cx:pt idx="3192">The LimeyÂ </cx:pt>
          <cx:pt idx="3193">CrashÂ </cx:pt>
          <cx:pt idx="3194">The House of MirthÂ </cx:pt>
          <cx:pt idx="3195">MaloneÂ </cx:pt>
          <cx:pt idx="3196">Peaceful WarriorÂ </cx:pt>
          <cx:pt idx="3197">Bucky Larson: Born to Be a StarÂ </cx:pt>
          <cx:pt idx="3198">BamboozledÂ </cx:pt>
          <cx:pt idx="3199">The ForestÂ </cx:pt>
          <cx:pt idx="3200">SphinxÂ </cx:pt>
          <cx:pt idx="3201">While We're YoungÂ </cx:pt>
          <cx:pt idx="3202">A Better LifeÂ </cx:pt>
          <cx:pt idx="3203">SpiderÂ </cx:pt>
          <cx:pt idx="3204">Gun ShyÂ </cx:pt>
          <cx:pt idx="3205">Nicholas NicklebyÂ </cx:pt>
          <cx:pt idx="3206">The IcemanÂ </cx:pt>
          <cx:pt idx="3207">DekalogÂ             </cx:pt>
          <cx:pt idx="3208">KrrishÂ </cx:pt>
          <cx:pt idx="3209">Cecil B. DeMentedÂ </cx:pt>
          <cx:pt idx="3210">Killer JoeÂ </cx:pt>
          <cx:pt idx="3211">The JonesesÂ </cx:pt>
          <cx:pt idx="3212">Owning MahownyÂ </cx:pt>
          <cx:pt idx="3213">The Brothers SolomonÂ </cx:pt>
          <cx:pt idx="3214">My Blueberry NightsÂ </cx:pt>
          <cx:pt idx="3215">IlluminataÂ </cx:pt>
          <cx:pt idx="3216">Swept AwayÂ </cx:pt>
          <cx:pt idx="3217">War, Inc.Â </cx:pt>
          <cx:pt idx="3218">Shaolin SoccerÂ </cx:pt>
          <cx:pt idx="3219">The Brown BunnyÂ </cx:pt>
          <cx:pt idx="3220">The SwindleÂ </cx:pt>
          <cx:pt idx="3221">RosewaterÂ </cx:pt>
          <cx:pt idx="3222">The Chambermaid on the TitanicÂ </cx:pt>
          <cx:pt idx="3223">CoriolanusÂ </cx:pt>
          <cx:pt idx="3224">Imaginary HeroesÂ </cx:pt>
          <cx:pt idx="3225">High Heels and Low LifesÂ </cx:pt>
          <cx:pt idx="3226">World's Greatest DadÂ </cx:pt>
          <cx:pt idx="3227">SeveranceÂ </cx:pt>
          <cx:pt idx="3228">EdmondÂ </cx:pt>
          <cx:pt idx="3229">Welcome to the RileysÂ </cx:pt>
          <cx:pt idx="3230">Police Academy: Mission to MoscowÂ </cx:pt>
          <cx:pt idx="3231">Blood Done Sign My NameÂ </cx:pt>
          <cx:pt idx="3232">Cinco de Mayo, La BatallaÂ </cx:pt>
          <cx:pt idx="3233">Elsa &amp; FredÂ </cx:pt>
          <cx:pt idx="3234">An Alan Smithee Film: Burn Hollywood BurnÂ </cx:pt>
          <cx:pt idx="3235">The Open RoadÂ </cx:pt>
          <cx:pt idx="3236">The Good GuyÂ </cx:pt>
          <cx:pt idx="3237">MotherhoodÂ </cx:pt>
          <cx:pt idx="3238">Free StyleÂ </cx:pt>
          <cx:pt idx="3239">StrangerlandÂ </cx:pt>
          <cx:pt idx="3240">The Janky PromotersÂ </cx:pt>
          <cx:pt idx="3241">Blonde AmbitionÂ </cx:pt>
          <cx:pt idx="3242">The Oxford MurdersÂ </cx:pt>
          <cx:pt idx="3243">The ReefÂ </cx:pt>
          <cx:pt idx="3244">EulogyÂ </cx:pt>
          <cx:pt idx="3245">White Noise 2: The LightÂ </cx:pt>
          <cx:pt idx="3246">You Got Served: Beat the WorldÂ </cx:pt>
          <cx:pt idx="3247">Fifty Dead Men WalkingÂ </cx:pt>
          <cx:pt idx="3248">Jungle ShuffleÂ </cx:pt>
          <cx:pt idx="3249">Adam ResurrectedÂ </cx:pt>
          <cx:pt idx="3250">Of Horses and MenÂ </cx:pt>
          <cx:pt idx="3251">It's a Wonderful AfterlifeÂ </cx:pt>
          <cx:pt idx="3252">The Devil's TombÂ </cx:pt>
          <cx:pt idx="3253">PartitionÂ </cx:pt>
          <cx:pt idx="3254">Good IntentionsÂ </cx:pt>
          <cx:pt idx="3255">The Good, the Bad, the WeirdÂ </cx:pt>
          <cx:pt idx="3256">Nurse 3DÂ </cx:pt>
          <cx:pt idx="3257">GunlessÂ </cx:pt>
          <cx:pt idx="3258">AdventurelandÂ </cx:pt>
          <cx:pt idx="3259">The Lost CityÂ </cx:pt>
          <cx:pt idx="3260">Next FridayÂ </cx:pt>
          <cx:pt idx="3261">American HeistÂ </cx:pt>
          <cx:pt idx="3262">You Only Live TwiceÂ </cx:pt>
          <cx:pt idx="3263">PlasticÂ </cx:pt>
          <cx:pt idx="3264">AmourÂ </cx:pt>
          <cx:pt idx="3265">Poltergeist IIIÂ </cx:pt>
          <cx:pt idx="3266">Re-KillÂ </cx:pt>
          <cx:pt idx="3267">It's a Mad, Mad, Mad, Mad WorldÂ </cx:pt>
          <cx:pt idx="3268">VolverÂ </cx:pt>
          <cx:pt idx="3269">Heavy MetalÂ </cx:pt>
          <cx:pt idx="3270">Gentlemen BroncosÂ </cx:pt>
          <cx:pt idx="3271">Richard IIIÂ </cx:pt>
          <cx:pt idx="3272">Into the Grizzly MazeÂ </cx:pt>
          <cx:pt idx="3273">KitesÂ </cx:pt>
          <cx:pt idx="3274">MelancholiaÂ </cx:pt>
          <cx:pt idx="3275">Red DogÂ </cx:pt>
          <cx:pt idx="3276">Jab Tak Hai JaanÂ </cx:pt>
          <cx:pt idx="3277">AlienÂ </cx:pt>
          <cx:pt idx="3278">The Texas Chain Saw MassacreÂ </cx:pt>
          <cx:pt idx="3279">The RunawaysÂ </cx:pt>
          <cx:pt idx="3280">Fiddler on the RoofÂ </cx:pt>
          <cx:pt idx="3281">ThunderballÂ </cx:pt>
          <cx:pt idx="3282">DetentionÂ </cx:pt>
          <cx:pt idx="3283">Loose CannonsÂ </cx:pt>
          <cx:pt idx="3284">Set It OffÂ </cx:pt>
          <cx:pt idx="3285">The Best ManÂ </cx:pt>
          <cx:pt idx="3286">Child's PlayÂ </cx:pt>
          <cx:pt idx="3287">SickoÂ </cx:pt>
          <cx:pt idx="3288">The Purge: AnarchyÂ </cx:pt>
          <cx:pt idx="3289">Down to YouÂ </cx:pt>
          <cx:pt idx="3290">Harold &amp; Kumar Go to White CastleÂ </cx:pt>
          <cx:pt idx="3291">The ContenderÂ </cx:pt>
          <cx:pt idx="3292">Boiler RoomÂ </cx:pt>
          <cx:pt idx="3293">Trading PlacesÂ </cx:pt>
          <cx:pt idx="3294">Black ChristmasÂ </cx:pt>
          <cx:pt idx="3295">Breakin' All the RulesÂ </cx:pt>
          <cx:pt idx="3296">Henry VÂ </cx:pt>
          <cx:pt idx="3297">The SavagesÂ </cx:pt>
          <cx:pt idx="3298">Chasing PapiÂ </cx:pt>
          <cx:pt idx="3299">The Way of the GunÂ </cx:pt>
          <cx:pt idx="3300">Igby Goes DownÂ </cx:pt>
          <cx:pt idx="3301">PCUÂ </cx:pt>
          <cx:pt idx="3302">The Ultimate GiftÂ </cx:pt>
          <cx:pt idx="3303">The Bold and the BeautifulÂ             </cx:pt>
          <cx:pt idx="3304">The Ice PiratesÂ </cx:pt>
          <cx:pt idx="3305">GracieÂ </cx:pt>
          <cx:pt idx="3306">Trust the ManÂ </cx:pt>
          <cx:pt idx="3307">Hamlet 2Â </cx:pt>
          <cx:pt idx="3308">Velvet GoldmineÂ </cx:pt>
          <cx:pt idx="3309">The WailingÂ </cx:pt>
          <cx:pt idx="3310">Glee: The 3D Concert MovieÂ </cx:pt>
          <cx:pt idx="3311">The Legend of SuriyothaiÂ </cx:pt>
          <cx:pt idx="3312">Two Evil EyesÂ </cx:pt>
          <cx:pt idx="3313">BarbecueÂ </cx:pt>
          <cx:pt idx="3314">All or NothingÂ </cx:pt>
          <cx:pt idx="3315">Princess KaiulaniÂ </cx:pt>
          <cx:pt idx="3316">Opal DreamÂ </cx:pt>
          <cx:pt idx="3317">HeistÂ </cx:pt>
          <cx:pt idx="3318">Flame and CitronÂ </cx:pt>
          <cx:pt idx="3319">UndiscoveredÂ </cx:pt>
          <cx:pt idx="3320">Red Riding: In the Year of Our Lord 1974Â </cx:pt>
          <cx:pt idx="3321">The Girl on the TrainÂ </cx:pt>
          <cx:pt idx="3322">Veronika Decides to DieÂ </cx:pt>
          <cx:pt idx="3323">Crocodile DundeeÂ </cx:pt>
          <cx:pt idx="3324">Ultramarines: A Warhammer 40,000 MovieÂ </cx:pt>
          <cx:pt idx="3325">The I InsideÂ </cx:pt>
          <cx:pt idx="3326">Beneath Hill 60Â </cx:pt>
          <cx:pt idx="3327">PolisseÂ </cx:pt>
          <cx:pt idx="3328">AwakeÂ </cx:pt>
          <cx:pt idx="3329">Star Wars: The Clone WarsÂ             </cx:pt>
          <cx:pt idx="3330">Skin TradeÂ </cx:pt>
          <cx:pt idx="3331">The Lost BoysÂ </cx:pt>
          <cx:pt idx="3332">Crazy HeartÂ </cx:pt>
          <cx:pt idx="3333">The RoseÂ </cx:pt>
          <cx:pt idx="3334">Baggage ClaimÂ </cx:pt>
          <cx:pt idx="3335">BarbarellaÂ </cx:pt>
          <cx:pt idx="3336">ShipwreckedÂ </cx:pt>
          <cx:pt idx="3337">ElectionÂ </cx:pt>
          <cx:pt idx="3338">The NamesakeÂ </cx:pt>
          <cx:pt idx="3339">The DUFFÂ </cx:pt>
          <cx:pt idx="3340">GlitterÂ </cx:pt>
          <cx:pt idx="3341">The Haunting in Connecticut 2: Ghosts of GeorgiaÂ </cx:pt>
          <cx:pt idx="3342">SilmidoÂ </cx:pt>
          <cx:pt idx="3343">Bright StarÂ </cx:pt>
          <cx:pt idx="3344">My Name Is KhanÂ </cx:pt>
          <cx:pt idx="3345">FootlooseÂ </cx:pt>
          <cx:pt idx="3346">All Is LostÂ </cx:pt>
          <cx:pt idx="3347">LimboÂ </cx:pt>
          <cx:pt idx="3348">Namastey LondonÂ </cx:pt>
          <cx:pt idx="3349">The Wind That Shakes the BarleyÂ </cx:pt>
          <cx:pt idx="3350">Yeh Jawaani Hai DeewaniÂ </cx:pt>
          <cx:pt idx="3351">The Karate KidÂ </cx:pt>
          <cx:pt idx="3352">Quo VadisÂ </cx:pt>
          <cx:pt idx="3353">Repo! The Genetic OperaÂ </cx:pt>
          <cx:pt idx="3354">Valley of the Wolves: IraqÂ </cx:pt>
          <cx:pt idx="3355">Pulp FictionÂ </cx:pt>
          <cx:pt idx="3356">The Muppet MovieÂ </cx:pt>
          <cx:pt idx="3357">NightcrawlerÂ </cx:pt>
          <cx:pt idx="3358">Club DreadÂ </cx:pt>
          <cx:pt idx="3359">The Sound of MusicÂ </cx:pt>
          <cx:pt idx="3360">SplashÂ </cx:pt>
          <cx:pt idx="3361">Little Miss SunshineÂ </cx:pt>
          <cx:pt idx="3362">Stand by MeÂ </cx:pt>
          <cx:pt idx="3363">28 Days Later...Â </cx:pt>
          <cx:pt idx="3364">You Got ServedÂ </cx:pt>
          <cx:pt idx="3365">Escape from AlcatrazÂ </cx:pt>
          <cx:pt idx="3366">Brown SugarÂ </cx:pt>
          <cx:pt idx="3367">A Thin Line Between Love and HateÂ </cx:pt>
          <cx:pt idx="3368">50/50Â </cx:pt>
          <cx:pt idx="3369">ShutterÂ </cx:pt>
          <cx:pt idx="3370">CreepshowÂ </cx:pt>
          <cx:pt idx="3371">That Awkward MomentÂ </cx:pt>
          <cx:pt idx="3372">Modern ProblemsÂ </cx:pt>
          <cx:pt idx="3373">KicksÂ </cx:pt>
          <cx:pt idx="3374">Much Ado About NothingÂ </cx:pt>
          <cx:pt idx="3375">On Her Majesty's Secret ServiceÂ </cx:pt>
          <cx:pt idx="3376">The PlayerÂ             </cx:pt>
          <cx:pt idx="3377">New NightmareÂ </cx:pt>
          <cx:pt idx="3378">Drive Me CrazyÂ </cx:pt>
          <cx:pt idx="3379">Akeelah and the BeeÂ </cx:pt>
          <cx:pt idx="3380">Half BakedÂ </cx:pt>
          <cx:pt idx="3381">New in TownÂ </cx:pt>
          <cx:pt idx="3382">SyrianaÂ </cx:pt>
          <cx:pt idx="3383">American PsychoÂ </cx:pt>
          <cx:pt idx="3384">The Good GirlÂ </cx:pt>
          <cx:pt idx="3385">Bon Cop Bad CopÂ </cx:pt>
          <cx:pt idx="3386">The Boondock Saints II: All Saints DayÂ </cx:pt>
          <cx:pt idx="3387">The City of Your Final DestinationÂ </cx:pt>
          <cx:pt idx="3388">Enough SaidÂ </cx:pt>
          <cx:pt idx="3389">Easy AÂ </cx:pt>
          <cx:pt idx="3390">The InkwellÂ </cx:pt>
          <cx:pt idx="3391">Shadow of the VampireÂ </cx:pt>
          <cx:pt idx="3392">PromÂ </cx:pt>
          <cx:pt idx="3393">The PallbearerÂ </cx:pt>
          <cx:pt idx="3394">Held UpÂ </cx:pt>
          <cx:pt idx="3395">Woman on TopÂ </cx:pt>
          <cx:pt idx="3396">Howards EndÂ </cx:pt>
          <cx:pt idx="3397">PreacherÂ             </cx:pt>
          <cx:pt idx="3398">AnomalisaÂ </cx:pt>
          <cx:pt idx="3399">Another YearÂ </cx:pt>
          <cx:pt idx="3400">8 WomenÂ </cx:pt>
          <cx:pt idx="3401">Showdown in Little TokyoÂ </cx:pt>
          <cx:pt idx="3402">Clay PigeonsÂ </cx:pt>
          <cx:pt idx="3403">It's Kind of a Funny StoryÂ </cx:pt>
          <cx:pt idx="3404">Made in DagenhamÂ </cx:pt>
          <cx:pt idx="3405">When Did You Last See Your Father?Â </cx:pt>
          <cx:pt idx="3406">PrefontaineÂ </cx:pt>
          <cx:pt idx="3407">The Wicked LadyÂ </cx:pt>
          <cx:pt idx="3408">The Secret of KellsÂ </cx:pt>
          <cx:pt idx="3409">Begin AgainÂ </cx:pt>
          <cx:pt idx="3410">Down in the ValleyÂ </cx:pt>
          <cx:pt idx="3411">Brooklyn RulesÂ </cx:pt>
          <cx:pt idx="3412">RestlessÂ </cx:pt>
          <cx:pt idx="3413">The Singing DetectiveÂ </cx:pt>
          <cx:pt idx="3414">The Land GirlsÂ </cx:pt>
          <cx:pt idx="3415">FidoÂ </cx:pt>
          <cx:pt idx="3416">The Wendell Baker StoryÂ </cx:pt>
          <cx:pt idx="3417">Wild TargetÂ </cx:pt>
          <cx:pt idx="3418">PathologyÂ </cx:pt>
          <cx:pt idx="3419">Wuthering HeightsÂ             </cx:pt>
          <cx:pt idx="3420">10th &amp; WolfÂ </cx:pt>
          <cx:pt idx="3421">Dear WendyÂ </cx:pt>
          <cx:pt idx="3422">AloftÂ </cx:pt>
          <cx:pt idx="3423">AkiraÂ </cx:pt>
          <cx:pt idx="3424">The Death and Life of Bobby ZÂ </cx:pt>
          <cx:pt idx="3425">The Rocket: The Legend of Rocket RichardÂ </cx:pt>
          <cx:pt idx="3426">SwelterÂ </cx:pt>
          <cx:pt idx="3427">My Lucky StarÂ </cx:pt>
          <cx:pt idx="3428">Imagine Me &amp; YouÂ </cx:pt>
          <cx:pt idx="3429">Mr. ChurchÂ </cx:pt>
          <cx:pt idx="3430">Swimming PoolÂ </cx:pt>
          <cx:pt idx="3431">Green Street 3: Never Back DownÂ </cx:pt>
          <cx:pt idx="3432">The Blood of HeroesÂ </cx:pt>
          <cx:pt idx="3433">Code of HonorÂ </cx:pt>
          <cx:pt idx="3434">Driving Miss DaisyÂ </cx:pt>
          <cx:pt idx="3435">Soul FoodÂ </cx:pt>
          <cx:pt idx="3436">Rumble in the BronxÂ </cx:pt>
          <cx:pt idx="3437">Far from MenÂ </cx:pt>
          <cx:pt idx="3438">Thank You for SmokingÂ </cx:pt>
          <cx:pt idx="3439">Hostel: Part IIÂ </cx:pt>
          <cx:pt idx="3440">An EducationÂ </cx:pt>
          <cx:pt idx="3441">ShopgirlÂ </cx:pt>
          <cx:pt idx="3442">The Hotel New HampshireÂ </cx:pt>
          <cx:pt idx="3443">NarcÂ </cx:pt>
          <cx:pt idx="3444">Men with BroomsÂ </cx:pt>
          <cx:pt idx="3445">Witless ProtectionÂ </cx:pt>
          <cx:pt idx="3446">The Work and the GloryÂ </cx:pt>
          <cx:pt idx="3447">ExtractÂ </cx:pt>
          <cx:pt idx="3448">Masked and AnonymousÂ </cx:pt>
          <cx:pt idx="3449">Alias BettyÂ </cx:pt>
          <cx:pt idx="3450">Code 46Â </cx:pt>
          <cx:pt idx="3451">Outside BetÂ </cx:pt>
          <cx:pt idx="3452">CrashÂ </cx:pt>
          <cx:pt idx="3453">Albert NobbsÂ </cx:pt>
          <cx:pt idx="3454">Black NovemberÂ </cx:pt>
          <cx:pt idx="3455">Ta Ra Rum PumÂ </cx:pt>
          <cx:pt idx="3456">PersepolisÂ </cx:pt>
          <cx:pt idx="3457">The HoleÂ </cx:pt>
          <cx:pt idx="3458">The WaveÂ </cx:pt>
          <cx:pt idx="3459">The Neon DemonÂ </cx:pt>
          <cx:pt idx="3460">Harry BrownÂ </cx:pt>
          <cx:pt idx="3461">Spider-Man 3Â </cx:pt>
          <cx:pt idx="3462">The Omega CodeÂ </cx:pt>
          <cx:pt idx="3463">JunoÂ </cx:pt>
          <cx:pt idx="3464">Pound of FleshÂ </cx:pt>
          <cx:pt idx="3465">Diamonds Are ForeverÂ </cx:pt>
          <cx:pt idx="3466">The GodfatherÂ </cx:pt>
          <cx:pt idx="3467">FlashdanceÂ </cx:pt>
          <cx:pt idx="3468">500 Days of SummerÂ </cx:pt>
          <cx:pt idx="3469">The PianoÂ </cx:pt>
          <cx:pt idx="3470">Magic MikeÂ </cx:pt>
          <cx:pt idx="3471">Darkness FallsÂ </cx:pt>
          <cx:pt idx="3472">Live and Let DieÂ </cx:pt>
          <cx:pt idx="3473">My Dog SkipÂ </cx:pt>
          <cx:pt idx="3474">Definitely, MaybeÂ </cx:pt>
          <cx:pt idx="3475">Jumping the BroomÂ </cx:pt>
          <cx:pt idx="3476">The Great GatsbyÂ </cx:pt>
          <cx:pt idx="3477">Good Night, and Good Luck.Â </cx:pt>
          <cx:pt idx="3478">CapoteÂ </cx:pt>
          <cx:pt idx="3479">DesperadoÂ </cx:pt>
          <cx:pt idx="3480">The ClaimÂ </cx:pt>
          <cx:pt idx="3481">FargoÂ             </cx:pt>
          <cx:pt idx="3482">Logan's RunÂ </cx:pt>
          <cx:pt idx="3483">The Man with the Golden GunÂ </cx:pt>
          <cx:pt idx="3484">Action JacksonÂ </cx:pt>
          <cx:pt idx="3485">The DescentÂ </cx:pt>
          <cx:pt idx="3486">Michael Jordan to the MaxÂ </cx:pt>
          <cx:pt idx="3487">Devil's DueÂ </cx:pt>
          <cx:pt idx="3488">Flirting with DisasterÂ </cx:pt>
          <cx:pt idx="3489">The Devil's RejectsÂ </cx:pt>
          <cx:pt idx="3490">Buffy the Vampire SlayerÂ             </cx:pt>
          <cx:pt idx="3491">DopeÂ </cx:pt>
          <cx:pt idx="3492">In Too DeepÂ </cx:pt>
          <cx:pt idx="3493">SkyfallÂ </cx:pt>
          <cx:pt idx="3494">House of 1000 CorpsesÂ </cx:pt>
          <cx:pt idx="3495">Alien ZoneÂ </cx:pt>
          <cx:pt idx="3496">A Serious ManÂ </cx:pt>
          <cx:pt idx="3497">Get LowÂ </cx:pt>
          <cx:pt idx="3498">WarlockÂ </cx:pt>
          <cx:pt idx="3499">Beyond the LightsÂ </cx:pt>
          <cx:pt idx="3500">A Single ManÂ </cx:pt>
          <cx:pt idx="3501">The Last Temptation of ChristÂ </cx:pt>
          <cx:pt idx="3502">Outside ProvidenceÂ </cx:pt>
          <cx:pt idx="3503">Bride &amp; PrejudiceÂ </cx:pt>
          <cx:pt idx="3504">Rabbit-Proof FenceÂ </cx:pt>
          <cx:pt idx="3505">Who's Your Caddy?Â </cx:pt>
          <cx:pt idx="3506">Split SecondÂ </cx:pt>
          <cx:pt idx="3507">NikitaÂ             </cx:pt>
          <cx:pt idx="3508">The Other Side of HeavenÂ </cx:pt>
          <cx:pt idx="3509">Dark AngelÂ             </cx:pt>
          <cx:pt idx="3510">Veer-ZaaraÂ </cx:pt>
          <cx:pt idx="3511">RedbeltÂ </cx:pt>
          <cx:pt idx="3512">CyrusÂ </cx:pt>
          <cx:pt idx="3513">A Dog of FlandersÂ </cx:pt>
          <cx:pt idx="3514">Auto FocusÂ </cx:pt>
          <cx:pt idx="3515">Factory GirlÂ </cx:pt>
          <cx:pt idx="3516">We Need to Talk About KevinÂ </cx:pt>
          <cx:pt idx="3517">The Christmas CandleÂ </cx:pt>
          <cx:pt idx="3518">The Mighty MacsÂ </cx:pt>
          <cx:pt idx="3519">Losin' ItÂ </cx:pt>
          <cx:pt idx="3520">Mother and ChildÂ </cx:pt>
          <cx:pt idx="3521">March or DieÂ </cx:pt>
          <cx:pt idx="3522">Les visiteursÂ </cx:pt>
          <cx:pt idx="3523">SomewhereÂ </cx:pt>
          <cx:pt idx="3524">I Hope They Serve Beer in HellÂ </cx:pt>
          <cx:pt idx="3525">Chairman of the BoardÂ </cx:pt>
          <cx:pt idx="3526">HesherÂ </cx:pt>
          <cx:pt idx="3527">Dom HemingwayÂ </cx:pt>
          <cx:pt idx="3528">GerryÂ </cx:pt>
          <cx:pt idx="3529">The Heart of MeÂ </cx:pt>
          <cx:pt idx="3530">FreeheldÂ </cx:pt>
          <cx:pt idx="3531">The Extra ManÂ </cx:pt>
          <cx:pt idx="3532">Hard to Be a GodÂ </cx:pt>
          <cx:pt idx="3533">Ca$hÂ </cx:pt>
          <cx:pt idx="3534">Wah-WahÂ </cx:pt>
          <cx:pt idx="3535">The Boondock SaintsÂ </cx:pt>
          <cx:pt idx="3536">Z StormÂ </cx:pt>
          <cx:pt idx="3537">TwixtÂ </cx:pt>
          <cx:pt idx="3538">Snow QueenÂ </cx:pt>
          <cx:pt idx="3539">Alpha and Omega 4: The Legend of the Saw Toothed CaveÂ </cx:pt>
          <cx:pt idx="3540">Pale RiderÂ </cx:pt>
          <cx:pt idx="3541">Stargate: The Ark of TruthÂ </cx:pt>
          <cx:pt idx="3542">Dazed and ConfusedÂ </cx:pt>
          <cx:pt idx="3543">High School Musical 2Â </cx:pt>
          <cx:pt idx="3544">Two Lovers and a BearÂ </cx:pt>
          <cx:pt idx="3545">Criminal ActivitiesÂ </cx:pt>
          <cx:pt idx="3546">Aimee &amp; JaguarÂ </cx:pt>
          <cx:pt idx="3547">The ChumscrubberÂ </cx:pt>
          <cx:pt idx="3548">ShadeÂ </cx:pt>
          <cx:pt idx="3549">House at the End of the StreetÂ </cx:pt>
          <cx:pt idx="3550">IncendiesÂ </cx:pt>
          <cx:pt idx="3551">Remember Me, My LoveÂ </cx:pt>
          <cx:pt idx="3552">Perrier's BountyÂ </cx:pt>
          <cx:pt idx="3553">Elite SquadÂ </cx:pt>
          <cx:pt idx="3554">AnnabelleÂ </cx:pt>
          <cx:pt idx="3555">Bran Nue DaeÂ </cx:pt>
          <cx:pt idx="3556">Boyz n the HoodÂ </cx:pt>
          <cx:pt idx="3557">La BambaÂ </cx:pt>
          <cx:pt idx="3558">The Four SeasonsÂ </cx:pt>
          <cx:pt idx="3559">Dressed to KillÂ </cx:pt>
          <cx:pt idx="3560">The Adventures of Huck FinnÂ </cx:pt>
          <cx:pt idx="3561">GoÂ </cx:pt>
          <cx:pt idx="3562">Friends with MoneyÂ </cx:pt>
          <cx:pt idx="3563">The Andromeda StrainÂ </cx:pt>
          <cx:pt idx="3564">BatsÂ </cx:pt>
          <cx:pt idx="3565">Nowhere in AfricaÂ </cx:pt>
          <cx:pt idx="3566">ShameÂ </cx:pt>
          <cx:pt idx="3567">Layer CakeÂ </cx:pt>
          <cx:pt idx="3568">The Work and the Glory II: American ZionÂ </cx:pt>
          <cx:pt idx="3569">The EastÂ </cx:pt>
          <cx:pt idx="3570">A Home at the End of the WorldÂ </cx:pt>
          <cx:pt idx="3571">AberdeenÂ </cx:pt>
          <cx:pt idx="3572">The MessengerÂ </cx:pt>
          <cx:pt idx="3573">TrackerÂ </cx:pt>
          <cx:pt idx="3574">ControlÂ </cx:pt>
          <cx:pt idx="3575">The TerminatorÂ </cx:pt>
          <cx:pt idx="3576">Good Bye Lenin!Â </cx:pt>
          <cx:pt idx="3577">The Damned UnitedÂ </cx:pt>
          <cx:pt idx="3578">The Return of the Living DeadÂ </cx:pt>
          <cx:pt idx="3579">GomorrahÂ             </cx:pt>
          <cx:pt idx="3580">MallratsÂ </cx:pt>
          <cx:pt idx="3581">GreaseÂ </cx:pt>
          <cx:pt idx="3582">PlatoonÂ </cx:pt>
          <cx:pt idx="3583">Fahrenheit 9/11Â </cx:pt>
          <cx:pt idx="3584">Butch Cassidy and the Sundance KidÂ </cx:pt>
          <cx:pt idx="3585">Mary PoppinsÂ </cx:pt>
          <cx:pt idx="3586">Ordinary PeopleÂ </cx:pt>
          <cx:pt idx="3587">Around the World in 80 DaysÂ </cx:pt>
          <cx:pt idx="3588">West Side StoryÂ </cx:pt>
          <cx:pt idx="3589">CaddyshackÂ </cx:pt>
          <cx:pt idx="3590">The BrothersÂ </cx:pt>
          <cx:pt idx="3591">The WoodÂ </cx:pt>
          <cx:pt idx="3592">The Usual SuspectsÂ </cx:pt>
          <cx:pt idx="3593">A Nightmare on Elm Street 5: The Dream ChildÂ </cx:pt>
          <cx:pt idx="3594">Van Wilder: Party LiaisonÂ </cx:pt>
          <cx:pt idx="3595">The WrestlerÂ </cx:pt>
          <cx:pt idx="3596">Duel in the SunÂ </cx:pt>
          <cx:pt idx="3597">Best in ShowÂ </cx:pt>
          <cx:pt idx="3598">Escape from New YorkÂ </cx:pt>
          <cx:pt idx="3599">School DazeÂ </cx:pt>
          <cx:pt idx="3600">Daddy Day CampÂ </cx:pt>
          <cx:pt idx="3601">Mr. Nice GuyÂ </cx:pt>
          <cx:pt idx="3602">A Mighty WindÂ </cx:pt>
          <cx:pt idx="3603">Mystic PizzaÂ </cx:pt>
          <cx:pt idx="3604">War &amp; PeaceÂ             </cx:pt>
          <cx:pt idx="3605">Sliding DoorsÂ </cx:pt>
          <cx:pt idx="3606">Tales from the HoodÂ </cx:pt>
          <cx:pt idx="3607">The Last King of ScotlandÂ </cx:pt>
          <cx:pt idx="3608">Halloween 5Â </cx:pt>
          <cx:pt idx="3609">BernieÂ </cx:pt>
          <cx:pt idx="3610">Dolphins and Whales 3D: Tribes of the OceanÂ </cx:pt>
          <cx:pt idx="3611">PollockÂ </cx:pt>
          <cx:pt idx="3612">200 CigarettesÂ </cx:pt>
          <cx:pt idx="3613">The WordsÂ </cx:pt>
          <cx:pt idx="3614">Casa de mi PadreÂ </cx:pt>
          <cx:pt idx="3615">City IslandÂ </cx:pt>
          <cx:pt idx="3616">The GuardÂ </cx:pt>
          <cx:pt idx="3617">CollegeÂ </cx:pt>
          <cx:pt idx="3618">The Virgin SuicidesÂ </cx:pt>
          <cx:pt idx="3619">Little VoiceÂ </cx:pt>
          <cx:pt idx="3620">Miss MarchÂ </cx:pt>
          <cx:pt idx="3621">Wish I Was HereÂ </cx:pt>
          <cx:pt idx="3622">Simply IrresistibleÂ </cx:pt>
          <cx:pt idx="3623">Veronica MarsÂ             </cx:pt>
          <cx:pt idx="3624">Hedwig and the Angry InchÂ </cx:pt>
          <cx:pt idx="3625">Only the StrongÂ </cx:pt>
          <cx:pt idx="3626">Goddess of LoveÂ </cx:pt>
          <cx:pt idx="3627">Shattered GlassÂ </cx:pt>
          <cx:pt idx="3628">NovocaineÂ </cx:pt>
          <cx:pt idx="3629">The Business of StrangersÂ </cx:pt>
          <cx:pt idx="3630">The Wild BunchÂ </cx:pt>
          <cx:pt idx="3631">The WacknessÂ </cx:pt>
          <cx:pt idx="3632">The Great Train RobberyÂ </cx:pt>
          <cx:pt idx="3633">Morvern CallarÂ </cx:pt>
          <cx:pt idx="3634">Beastmaster 2: Through the Portal of TimeÂ </cx:pt>
          <cx:pt idx="3635">The 5th QuarterÂ </cx:pt>
          <cx:pt idx="3636">The Flower of EvilÂ </cx:pt>
          <cx:pt idx="3637">The GreatestÂ </cx:pt>
          <cx:pt idx="3638">Snow Flower and the Secret FanÂ </cx:pt>
          <cx:pt idx="3639">Come Early MorningÂ </cx:pt>
          <cx:pt idx="3640">Lucky BreakÂ </cx:pt>
          <cx:pt idx="3641">JuliaÂ </cx:pt>
          <cx:pt idx="3642">Surfer, DudeÂ </cx:pt>
          <cx:pt idx="3643">Lake of FireÂ </cx:pt>
          <cx:pt idx="3644">11:14Â </cx:pt>
          <cx:pt idx="3645">Men of WarÂ </cx:pt>
          <cx:pt idx="3646">Don McKayÂ </cx:pt>
          <cx:pt idx="3647">DeadfallÂ </cx:pt>
          <cx:pt idx="3648">A Shine of RainbowsÂ </cx:pt>
          <cx:pt idx="3649">The Hit ListÂ </cx:pt>
          <cx:pt idx="3650">EmmaÂ             </cx:pt>
          <cx:pt idx="3651">VideodromeÂ </cx:pt>
          <cx:pt idx="3652">L'auberge espagnoleÂ </cx:pt>
          <cx:pt idx="3653">Song OneÂ </cx:pt>
          <cx:pt idx="3654">Murder by NumbersÂ </cx:pt>
          <cx:pt idx="3655">Winter in WartimeÂ </cx:pt>
          <cx:pt idx="3656">Freaky DeakyÂ </cx:pt>
          <cx:pt idx="3657">The TrainÂ </cx:pt>
          <cx:pt idx="3658">Trade of InnocentsÂ </cx:pt>
          <cx:pt idx="3659">The ProtectorÂ </cx:pt>
          <cx:pt idx="3660">Stiff Upper LipsÂ </cx:pt>
          <cx:pt idx="3661">The InbetweenersÂ             </cx:pt>
          <cx:pt idx="3662">Bend It Like BeckhamÂ </cx:pt>
          <cx:pt idx="3663">Sunshine StateÂ </cx:pt>
          <cx:pt idx="3664">CrossoverÂ </cx:pt>
          <cx:pt idx="3665">Khiladi 786Â </cx:pt>
          <cx:pt idx="3666">[Rec] 2Â </cx:pt>
          <cx:pt idx="3667">Standing OvationÂ </cx:pt>
          <cx:pt idx="3668">The StingÂ </cx:pt>
          <cx:pt idx="3669">Chariots of FireÂ </cx:pt>
          <cx:pt idx="3670">Diary of a Mad Black WomanÂ </cx:pt>
          <cx:pt idx="3671">ShineÂ </cx:pt>
          <cx:pt idx="3672">Don JonÂ </cx:pt>
          <cx:pt idx="3673">High Plains DrifterÂ </cx:pt>
          <cx:pt idx="3674">Ghost WorldÂ </cx:pt>
          <cx:pt idx="3675">IrisÂ </cx:pt>
          <cx:pt idx="3676">GalaxinaÂ </cx:pt>
          <cx:pt idx="3677">The ChorusÂ </cx:pt>
          <cx:pt idx="3678">Mambo ItalianoÂ </cx:pt>
          <cx:pt idx="3679">WonderlandÂ </cx:pt>
          <cx:pt idx="3680">Do the Right ThingÂ </cx:pt>
          <cx:pt idx="3681">Harvard ManÂ </cx:pt>
          <cx:pt idx="3682">Le HavreÂ </cx:pt>
          <cx:pt idx="3683">IrreversibleÂ </cx:pt>
          <cx:pt idx="3684">R100Â </cx:pt>
          <cx:pt idx="3685">Rang De BasantiÂ </cx:pt>
          <cx:pt idx="3686">AnimalsÂ </cx:pt>
          <cx:pt idx="3687">Salvation BoulevardÂ </cx:pt>
          <cx:pt idx="3688">The TenÂ </cx:pt>
          <cx:pt idx="3689">A Room for Romeo BrassÂ </cx:pt>
          <cx:pt idx="3690">HeadhuntersÂ </cx:pt>
          <cx:pt idx="3691">GrabbersÂ </cx:pt>
          <cx:pt idx="3692">Saint RalphÂ </cx:pt>
          <cx:pt idx="3693">Miss JulieÂ </cx:pt>
          <cx:pt idx="3694">Somewhere in TimeÂ </cx:pt>
          <cx:pt idx="3695">Dum Maaro DumÂ </cx:pt>
          <cx:pt idx="3696">Insidious: Chapter 2Â </cx:pt>
          <cx:pt idx="3697">Saw IIÂ </cx:pt>
          <cx:pt idx="3698">10 Cloverfield LaneÂ </cx:pt>
          <cx:pt idx="3699">Jackass: The MovieÂ </cx:pt>
          <cx:pt idx="3700">Lights OutÂ </cx:pt>
          <cx:pt idx="3701">Paranormal Activity 3Â </cx:pt>
          <cx:pt idx="3702">OuijaÂ </cx:pt>
          <cx:pt idx="3703">A Nightmare on Elm Street 3: Dream WarriorsÂ </cx:pt>
          <cx:pt idx="3704">The GiftÂ </cx:pt>
          <cx:pt idx="3705">Instructions Not IncludedÂ </cx:pt>
          <cx:pt idx="3706">Paranormal Activity 4Â </cx:pt>
          <cx:pt idx="3707">The RobeÂ </cx:pt>
          <cx:pt idx="3708">The Return of the Pink PantherÂ </cx:pt>
          <cx:pt idx="3709">Freddy's Dead: The Final NightmareÂ </cx:pt>
          <cx:pt idx="3710">MonsterÂ </cx:pt>
          <cx:pt idx="3711">20,000 Leagues Under the SeaÂ </cx:pt>
          <cx:pt idx="3712">Paranormal Activity: The Marked OnesÂ </cx:pt>
          <cx:pt idx="3713">The Elephant ManÂ </cx:pt>
          <cx:pt idx="3714">Dallas Buyers ClubÂ </cx:pt>
          <cx:pt idx="3715">The Lazarus EffectÂ </cx:pt>
          <cx:pt idx="3716">MementoÂ </cx:pt>
          <cx:pt idx="3717">OculusÂ </cx:pt>
          <cx:pt idx="3718">Clerks IIÂ </cx:pt>
          <cx:pt idx="3719">Billy ElliotÂ </cx:pt>
          <cx:pt idx="3720">The Way Way BackÂ </cx:pt>
          <cx:pt idx="3721">House Party 2Â </cx:pt>
          <cx:pt idx="3722">The Man from Snowy RiverÂ </cx:pt>
          <cx:pt idx="3723">Doug's 1st MovieÂ </cx:pt>
          <cx:pt idx="3724">The ApostleÂ </cx:pt>
          <cx:pt idx="3725">Mommie DearestÂ </cx:pt>
          <cx:pt idx="3726">Our Idiot BrotherÂ </cx:pt>
          <cx:pt idx="3727">RaceÂ </cx:pt>
          <cx:pt idx="3728">The Players ClubÂ </cx:pt>
          <cx:pt idx="3729">OÂ </cx:pt>
          <cx:pt idx="3730">As Above, So BelowÂ </cx:pt>
          <cx:pt idx="3731">AddictedÂ </cx:pt>
          <cx:pt idx="3732">Eve's BayouÂ </cx:pt>
          <cx:pt idx="3733">Still AliceÂ </cx:pt>
          <cx:pt idx="3734">The EgyptianÂ </cx:pt>
          <cx:pt idx="3735">NighthawksÂ </cx:pt>
          <cx:pt idx="3736">Friday the 13th Part VIII: Jason Takes ManhattanÂ </cx:pt>
          <cx:pt idx="3737">My Big Fat Greek WeddingÂ </cx:pt>
          <cx:pt idx="3738">Spring BreakersÂ </cx:pt>
          <cx:pt idx="3739">Halloween: The Curse of Michael MyersÂ </cx:pt>
          <cx:pt idx="3740">Y Tu MamÃ¡ TambiÃ©nÂ </cx:pt>
          <cx:pt idx="3741">Shaun of the DeadÂ </cx:pt>
          <cx:pt idx="3742">The Haunting of Molly HartleyÂ </cx:pt>
          <cx:pt idx="3743">Lone StarÂ </cx:pt>
          <cx:pt idx="3744">Halloween 4: The Return of Michael MyersÂ </cx:pt>
          <cx:pt idx="3745">April Fool's DayÂ </cx:pt>
          <cx:pt idx="3746">DinerÂ </cx:pt>
          <cx:pt idx="3747">Lone Wolf McQuadeÂ </cx:pt>
          <cx:pt idx="3748">Apollo 18Â </cx:pt>
          <cx:pt idx="3749">Sunshine CleaningÂ </cx:pt>
          <cx:pt idx="3750">No EscapeÂ </cx:pt>
          <cx:pt idx="3751">The BeastmasterÂ </cx:pt>
          <cx:pt idx="3752">Solomon and ShebaÂ </cx:pt>
          <cx:pt idx="3753">Fifty Shades of BlackÂ </cx:pt>
          <cx:pt idx="3754">Not Easily BrokenÂ </cx:pt>
          <cx:pt idx="3755">A Farewell to ArmsÂ </cx:pt>
          <cx:pt idx="3756">The Perfect MatchÂ </cx:pt>
          <cx:pt idx="3757">Digimon: The MovieÂ </cx:pt>
          <cx:pt idx="3758">Saved!Â </cx:pt>
          <cx:pt idx="3759">The Barbarian InvasionsÂ </cx:pt>
          <cx:pt idx="3760">Robin and MarianÂ </cx:pt>
          <cx:pt idx="3761">The ForsakenÂ </cx:pt>
          <cx:pt idx="3762">Force 10 from NavaroneÂ </cx:pt>
          <cx:pt idx="3763">UHFÂ </cx:pt>
          <cx:pt idx="3764">Grandma's BoyÂ </cx:pt>
          <cx:pt idx="3765">Slums of Beverly HillsÂ </cx:pt>
          <cx:pt idx="3766">Once Upon a Time in the WestÂ </cx:pt>
          <cx:pt idx="3767">MadeÂ </cx:pt>
          <cx:pt idx="3768">MoonÂ </cx:pt>
          <cx:pt idx="3769">Keeping Up with the SteinsÂ </cx:pt>
          <cx:pt idx="3770">Sea Rex 3D: Journey to a Prehistoric WorldÂ </cx:pt>
          <cx:pt idx="3771">The Sweet HereafterÂ </cx:pt>
          <cx:pt idx="3772">Of Gods and MenÂ </cx:pt>
          <cx:pt idx="3773">Bottle ShockÂ </cx:pt>
          <cx:pt idx="3774">Jekyll and Hyde... Together AgainÂ </cx:pt>
          <cx:pt idx="3775">Heavenly CreaturesÂ </cx:pt>
          <cx:pt idx="3776">90 Minutes in HeavenÂ </cx:pt>
          <cx:pt idx="3777">Everything Must GoÂ </cx:pt>
          <cx:pt idx="3778">Zero EffectÂ </cx:pt>
          <cx:pt idx="3779">The MachinistÂ </cx:pt>
          <cx:pt idx="3780">Light SleeperÂ </cx:pt>
          <cx:pt idx="3781">Kill the MessengerÂ </cx:pt>
          <cx:pt idx="3782">Rabbit HoleÂ </cx:pt>
          <cx:pt idx="3783">Party MonsterÂ </cx:pt>
          <cx:pt idx="3784">Green RoomÂ </cx:pt>
          <cx:pt idx="3785">The Oh in OhioÂ </cx:pt>
          <cx:pt idx="3786">Atlas Shrugged: Who Is John Galt?Â </cx:pt>
          <cx:pt idx="3787">Bottle RocketÂ </cx:pt>
          <cx:pt idx="3788">Albino AlligatorÂ </cx:pt>
          <cx:pt idx="3789">Gandhi, My FatherÂ </cx:pt>
          <cx:pt idx="3790">Standard Operating ProcedureÂ </cx:pt>
          <cx:pt idx="3791">Out of the BlueÂ </cx:pt>
          <cx:pt idx="3792">Tucker and Dale vs EvilÂ </cx:pt>
          <cx:pt idx="3793">Lovely, StillÂ </cx:pt>
          <cx:pt idx="3794">TycoonÂ </cx:pt>
          <cx:pt idx="3795">Desert BlueÂ </cx:pt>
          <cx:pt idx="3796">DecoysÂ </cx:pt>
          <cx:pt idx="3797">The VisitÂ </cx:pt>
          <cx:pt idx="3798">RedactedÂ </cx:pt>
          <cx:pt idx="3799">FascinationÂ </cx:pt>
          <cx:pt idx="3800">Saving GraceÂ             </cx:pt>
          <cx:pt idx="3801">Area 51Â </cx:pt>
          <cx:pt idx="3802">Sleep TightÂ </cx:pt>
          <cx:pt idx="3803">The CottageÂ </cx:pt>
          <cx:pt idx="3804">Dead Like Me: Life After DeathÂ </cx:pt>
          <cx:pt idx="3805">Farce of the PenguinsÂ </cx:pt>
          <cx:pt idx="3806">Flying ByÂ </cx:pt>
          <cx:pt idx="3807">PsychÂ             </cx:pt>
          <cx:pt idx="3808">RudderlessÂ </cx:pt>
          <cx:pt idx="3809">Henry &amp; MeÂ </cx:pt>
          <cx:pt idx="3810">Christmas EveÂ </cx:pt>
          <cx:pt idx="3811">We Have Your HusbandÂ </cx:pt>
          <cx:pt idx="3812">Dying of the LightÂ </cx:pt>
          <cx:pt idx="3813">Born of WarÂ </cx:pt>
          <cx:pt idx="3814">Capricorn OneÂ </cx:pt>
          <cx:pt idx="3815">Should've Been RomeoÂ </cx:pt>
          <cx:pt idx="3816">Running ForeverÂ </cx:pt>
          <cx:pt idx="3817">Yoga HosersÂ </cx:pt>
          <cx:pt idx="3818">Navy Seals vs. ZombiesÂ </cx:pt>
          <cx:pt idx="3819">I Served the King of EnglandÂ </cx:pt>
          <cx:pt idx="3820">Soul KitchenÂ </cx:pt>
          <cx:pt idx="3821">Sling BladeÂ </cx:pt>
          <cx:pt idx="3822">The AwakeningÂ </cx:pt>
          <cx:pt idx="3823">HostelÂ </cx:pt>
          <cx:pt idx="3824">Tristram Shandy: A Cock and Bull StoryÂ </cx:pt>
          <cx:pt idx="3825">Take ShelterÂ </cx:pt>
          <cx:pt idx="3826">Lady in WhiteÂ </cx:pt>
          <cx:pt idx="3827">Driving LessonsÂ </cx:pt>
          <cx:pt idx="3828">Let's Kill Ward's WifeÂ </cx:pt>
          <cx:pt idx="3829">The Texas Chainsaw Massacre 2Â </cx:pt>
          <cx:pt idx="3830">Pat Garrett &amp; Billy the KidÂ </cx:pt>
          <cx:pt idx="3831">Only God ForgivesÂ </cx:pt>
          <cx:pt idx="3832">Camping sauvageÂ </cx:pt>
          <cx:pt idx="3833">Without MenÂ </cx:pt>
          <cx:pt idx="3834">BarfiÂ </cx:pt>
          <cx:pt idx="3835">Dear FrankieÂ </cx:pt>
          <cx:pt idx="3836">All HatÂ </cx:pt>
          <cx:pt idx="3837">The Names of LoveÂ </cx:pt>
          <cx:pt idx="3838">Treading WaterÂ </cx:pt>
          <cx:pt idx="3839">Savage GraceÂ </cx:pt>
          <cx:pt idx="3840">Out of the BlueÂ </cx:pt>
          <cx:pt idx="3841">Police AcademyÂ </cx:pt>
          <cx:pt idx="3842">The Blue LagoonÂ </cx:pt>
          <cx:pt idx="3843">Four Weddings and a FuneralÂ </cx:pt>
          <cx:pt idx="3844">Fast Times at Ridgemont HighÂ </cx:pt>
          <cx:pt idx="3845">Moby DickÂ </cx:pt>
          <cx:pt idx="3846">25th HourÂ </cx:pt>
          <cx:pt idx="3847">Secrets and LiesÂ             </cx:pt>
          <cx:pt idx="3848">BoundÂ </cx:pt>
          <cx:pt idx="3849">Requiem for a DreamÂ </cx:pt>
          <cx:pt idx="3850">State FairÂ </cx:pt>
          <cx:pt idx="3851">TangoÂ </cx:pt>
          <cx:pt idx="3852">SalvadorÂ </cx:pt>
          <cx:pt idx="3853">Moms' Night OutÂ </cx:pt>
          <cx:pt idx="3854">Donnie DarkoÂ </cx:pt>
          <cx:pt idx="3855">Saving Private PerezÂ </cx:pt>
          <cx:pt idx="3856">CharacterÂ </cx:pt>
          <cx:pt idx="3857">SpunÂ </cx:pt>
          <cx:pt idx="3858">Life During WartimeÂ </cx:pt>
          <cx:pt idx="3859">Lady VengeanceÂ </cx:pt>
          <cx:pt idx="3860">Mozart's SisterÂ </cx:pt>
          <cx:pt idx="3861">Mean MachineÂ </cx:pt>
          <cx:pt idx="3862">ExiledÂ </cx:pt>
          <cx:pt idx="3863">BlackthornÂ </cx:pt>
          <cx:pt idx="3864">Lilya 4-EverÂ </cx:pt>
          <cx:pt idx="3865">After.LifeÂ </cx:pt>
          <cx:pt idx="3866">FuglyÂ </cx:pt>
          <cx:pt idx="3867">One Flew Over the Cuckoo's NestÂ </cx:pt>
          <cx:pt idx="3868">R.L. Stine's Monsterville: The Cabinet of SoulsÂ </cx:pt>
          <cx:pt idx="3869">Silent MovieÂ </cx:pt>
          <cx:pt idx="3870">AirliftÂ </cx:pt>
          <cx:pt idx="3871">Anne of Green GablesÂ             </cx:pt>
          <cx:pt idx="3872">Falcon RisingÂ </cx:pt>
          <cx:pt idx="3873">The SweeneyÂ </cx:pt>
          <cx:pt idx="3874">Sexy BeastÂ </cx:pt>
          <cx:pt idx="3875">Easy MoneyÂ </cx:pt>
          <cx:pt idx="3876">Whale RiderÂ </cx:pt>
          <cx:pt idx="3877">PaaÂ </cx:pt>
          <cx:pt idx="3878">CargoÂ </cx:pt>
          <cx:pt idx="3879">PanÂ </cx:pt>
          <cx:pt idx="3880">High School MusicalÂ </cx:pt>
          <cx:pt idx="3881">Animal KingdomÂ             </cx:pt>
          <cx:pt idx="3882">Love and Death on Long IslandÂ </cx:pt>
          <cx:pt idx="3883">Night WatchÂ </cx:pt>
          <cx:pt idx="3884">The Crying GameÂ </cx:pt>
          <cx:pt idx="3885">Porky'sÂ </cx:pt>
          <cx:pt idx="3886">Survival of the DeadÂ </cx:pt>
          <cx:pt idx="3887">Night of the Living DeadÂ </cx:pt>
          <cx:pt idx="3888">Lost in TranslationÂ </cx:pt>
          <cx:pt idx="3889">Annie HallÂ </cx:pt>
          <cx:pt idx="3890">The Greatest Show on EarthÂ </cx:pt>
          <cx:pt idx="3891">Exodus: Gods and KingsÂ </cx:pt>
          <cx:pt idx="3892">Monster's BallÂ </cx:pt>
          <cx:pt idx="3893">MaggieÂ </cx:pt>
          <cx:pt idx="3894">Leaving Las VegasÂ </cx:pt>
          <cx:pt idx="3895">Hansel &amp; Gretel Get BakedÂ </cx:pt>
          <cx:pt idx="3896">The Return of the Living DeadÂ </cx:pt>
          <cx:pt idx="3897">The Front PageÂ </cx:pt>
          <cx:pt idx="3898">The Boy Next DoorÂ </cx:pt>
          <cx:pt idx="3899">TrapezeÂ </cx:pt>
          <cx:pt idx="3900">Saving GraceÂ             </cx:pt>
          <cx:pt idx="3901">The Kids Are All RightÂ </cx:pt>
          <cx:pt idx="3902">They LiveÂ </cx:pt>
          <cx:pt idx="3903">The Great EscapeÂ </cx:pt>
          <cx:pt idx="3904">What the #$*! Do We (K)now!?Â </cx:pt>
          <cx:pt idx="3905">The Last Exorcism Part IIÂ </cx:pt>
          <cx:pt idx="3906">BoyhoodÂ </cx:pt>
          <cx:pt idx="3907">ScoopÂ </cx:pt>
          <cx:pt idx="3908">Planet of the ApesÂ </cx:pt>
          <cx:pt idx="3909">The WashÂ </cx:pt>
          <cx:pt idx="3910">3 StrikesÂ </cx:pt>
          <cx:pt idx="3911">The CoolerÂ </cx:pt>
          <cx:pt idx="3912">The MisfitsÂ </cx:pt>
          <cx:pt idx="3913">The Night ListenerÂ </cx:pt>
          <cx:pt idx="3914">The Jerky BoysÂ </cx:pt>
          <cx:pt idx="3915">My Soul to TakeÂ </cx:pt>
          <cx:pt idx="3916">The OrphanageÂ </cx:pt>
          <cx:pt idx="3917">A Haunted House 2Â </cx:pt>
          <cx:pt idx="3918">The Rules of AttractionÂ </cx:pt>
          <cx:pt idx="3919">TopazÂ </cx:pt>
          <cx:pt idx="3920">Let's Go to PrisonÂ </cx:pt>
          <cx:pt idx="3921">Four RoomsÂ </cx:pt>
          <cx:pt idx="3922">SecretaryÂ </cx:pt>
          <cx:pt idx="3923">The Real CancunÂ </cx:pt>
          <cx:pt idx="3924">Talk RadioÂ </cx:pt>
          <cx:pt idx="3925">Waiting for GuffmanÂ </cx:pt>
          <cx:pt idx="3926">Love StinksÂ </cx:pt>
          <cx:pt idx="3927">You Kill MeÂ </cx:pt>
          <cx:pt idx="3928">ThumbsuckerÂ </cx:pt>
          <cx:pt idx="3929">Red StateÂ </cx:pt>
          <cx:pt idx="3930">MirrormaskÂ </cx:pt>
          <cx:pt idx="3931">SamsaraÂ </cx:pt>
          <cx:pt idx="3932">The BarbariansÂ </cx:pt>
          <cx:pt idx="3933">The Art of Getting ByÂ </cx:pt>
          <cx:pt idx="3934">ZipperÂ </cx:pt>
          <cx:pt idx="3935">Poolhall JunkiesÂ </cx:pt>
          <cx:pt idx="3936">The Loss of Sexual InnocenceÂ </cx:pt>
          <cx:pt idx="3937">Holy MotorsÂ </cx:pt>
          <cx:pt idx="3938">JoeÂ </cx:pt>
          <cx:pt idx="3939">Shooting FishÂ </cx:pt>
          <cx:pt idx="3940">PrisonÂ </cx:pt>
          <cx:pt idx="3941">Psycho Beach PartyÂ </cx:pt>
          <cx:pt idx="3942">The Big TeaseÂ </cx:pt>
          <cx:pt idx="3943">Buen DÃ­a, RamÃ³nÂ </cx:pt>
          <cx:pt idx="3944">TrustÂ </cx:pt>
          <cx:pt idx="3945">An Everlasting PieceÂ </cx:pt>
          <cx:pt idx="3946">Among GiantsÂ </cx:pt>
          <cx:pt idx="3947">AdoreÂ </cx:pt>
          <cx:pt idx="3948">The Velocity of GaryÂ </cx:pt>
          <cx:pt idx="3949">Mondays in the SunÂ </cx:pt>
          <cx:pt idx="3950">Stake LandÂ </cx:pt>
          <cx:pt idx="3951">Sonny with a ChanceÂ             </cx:pt>
          <cx:pt idx="3952">The Last Time I Committed SuicideÂ </cx:pt>
          <cx:pt idx="3953">Futuro BeachÂ </cx:pt>
          <cx:pt idx="3954">Another Happy DayÂ </cx:pt>
          <cx:pt idx="3955">A Lonely Place to DieÂ </cx:pt>
          <cx:pt idx="3956">NothingÂ </cx:pt>
          <cx:pt idx="3957">The Geographer Drank His Globe AwayÂ </cx:pt>
          <cx:pt idx="3958">1776Â </cx:pt>
          <cx:pt idx="3959">InescapableÂ </cx:pt>
          <cx:pt idx="3960">Hell's AngelsÂ </cx:pt>
          <cx:pt idx="3961">Purple VioletsÂ </cx:pt>
          <cx:pt idx="3962">The VeilÂ </cx:pt>
          <cx:pt idx="3963">The Loved OnesÂ </cx:pt>
          <cx:pt idx="3964">No VacancyÂ </cx:pt>
          <cx:pt idx="3965">How to Fall in LoveÂ </cx:pt>
          <cx:pt idx="3966">The Perfect WaveÂ </cx:pt>
          <cx:pt idx="3967">Ben-HurÂ </cx:pt>
          <cx:pt idx="3968">A Man for All SeasonsÂ </cx:pt>
          <cx:pt idx="3969">NetworkÂ </cx:pt>
          <cx:pt idx="3970">Gone with the WindÂ </cx:pt>
          <cx:pt idx="3971">Desert DancerÂ </cx:pt>
          <cx:pt idx="3972">Major DundeeÂ </cx:pt>
          <cx:pt idx="3973">Down for LifeÂ </cx:pt>
          <cx:pt idx="3974">Annie Get Your GunÂ </cx:pt>
          <cx:pt idx="3975">Four LionsÂ </cx:pt>
          <cx:pt idx="3976">House of SandÂ </cx:pt>
          <cx:pt idx="3977">DefendorÂ </cx:pt>
          <cx:pt idx="3978">The PirateÂ </cx:pt>
          <cx:pt idx="3979">The Good HeartÂ </cx:pt>
          <cx:pt idx="3980">The History BoysÂ </cx:pt>
          <cx:pt idx="3981">UnknownÂ </cx:pt>
          <cx:pt idx="3982">M*A*S*HÂ             </cx:pt>
          <cx:pt idx="3983">Midnight CowboyÂ </cx:pt>
          <cx:pt idx="3984">The Full MontyÂ </cx:pt>
          <cx:pt idx="3985">Airplane!Â </cx:pt>
          <cx:pt idx="3986">Chain of CommandÂ </cx:pt>
          <cx:pt idx="3987">FridayÂ </cx:pt>
          <cx:pt idx="3988">Menace II SocietyÂ </cx:pt>
          <cx:pt idx="3989">EmpireÂ             </cx:pt>
          <cx:pt idx="3990">Creepshow 2Â </cx:pt>
          <cx:pt idx="3991">The Ballad of Cable HogueÂ </cx:pt>
          <cx:pt idx="3992">In Cold BloodÂ </cx:pt>
          <cx:pt idx="3993">The Nun's StoryÂ </cx:pt>
          <cx:pt idx="3994">HarperÂ </cx:pt>
          <cx:pt idx="3995">FrenzyÂ </cx:pt>
          <cx:pt idx="3996">The WitchÂ </cx:pt>
          <cx:pt idx="3997">I Got the Hook UpÂ </cx:pt>
          <cx:pt idx="3998">She's the OneÂ </cx:pt>
          <cx:pt idx="3999">Gods and MonstersÂ </cx:pt>
          <cx:pt idx="4000">The Secret in Their EyesÂ </cx:pt>
          <cx:pt idx="4001">Day of the DeadÂ </cx:pt>
          <cx:pt idx="4002">TrainÂ </cx:pt>
          <cx:pt idx="4003">Evil Dead IIÂ </cx:pt>
          <cx:pt idx="4004">Pootie TangÂ </cx:pt>
          <cx:pt idx="4005">SharknadoÂ </cx:pt>
          <cx:pt idx="4006">La otra conquistaÂ </cx:pt>
          <cx:pt idx="4007">TrollhunterÂ </cx:pt>
          <cx:pt idx="4008">Ira &amp; AbbyÂ </cx:pt>
          <cx:pt idx="4009">The WatchÂ </cx:pt>
          <cx:pt idx="4010">Winter PassingÂ </cx:pt>
          <cx:pt idx="4011">D.E.B.S.Â </cx:pt>
          <cx:pt idx="4012">The Masked SaintÂ </cx:pt>
          <cx:pt idx="4013">The BetrayedÂ </cx:pt>
          <cx:pt idx="4014">TaxmanÂ </cx:pt>
          <cx:pt idx="4015">The SecretÂ             </cx:pt>
          <cx:pt idx="4016">2:13Â </cx:pt>
          <cx:pt idx="4017">Batman: The Dark Knight Returns, Part 2Â </cx:pt>
          <cx:pt idx="4018">Time to ChooseÂ </cx:pt>
          <cx:pt idx="4019">In the Name of the King: The Last JobÂ </cx:pt>
          <cx:pt idx="4020">Wicked BloodÂ </cx:pt>
          <cx:pt idx="4021">Dawn PatrolÂ </cx:pt>
          <cx:pt idx="4022">Lords of LondonÂ </cx:pt>
          <cx:pt idx="4023">High AnxietyÂ </cx:pt>
          <cx:pt idx="4024">March of the PenguinsÂ </cx:pt>
          <cx:pt idx="4025">Margin CallÂ </cx:pt>
          <cx:pt idx="4026">AugustÂ </cx:pt>
          <cx:pt idx="4027">ChokeÂ </cx:pt>
          <cx:pt idx="4028">WhiplashÂ </cx:pt>
          <cx:pt idx="4029">City of GodÂ </cx:pt>
          <cx:pt idx="4030">Human TrafficÂ </cx:pt>
          <cx:pt idx="4031">Day OneÂ </cx:pt>
          <cx:pt idx="4032">The Dead GirlÂ </cx:pt>
          <cx:pt idx="4033">The HuntÂ </cx:pt>
          <cx:pt idx="4034">A Christmas StoryÂ </cx:pt>
          <cx:pt idx="4035">BellaÂ </cx:pt>
          <cx:pt idx="4036">Class of 1984Â </cx:pt>
          <cx:pt idx="4037">The Opposite SexÂ </cx:pt>
          <cx:pt idx="4038">Dreaming of Joseph LeesÂ </cx:pt>
          <cx:pt idx="4039">The ClassÂ </cx:pt>
          <cx:pt idx="4040">Rosemary's BabyÂ </cx:pt>
          <cx:pt idx="4041">The Man Who Shot Liberty ValanceÂ </cx:pt>
          <cx:pt idx="4042">AdamÂ </cx:pt>
          <cx:pt idx="4043">Maria Full of GraceÂ </cx:pt>
          <cx:pt idx="4044">BeginnersÂ </cx:pt>
          <cx:pt idx="4045">FeastÂ </cx:pt>
          <cx:pt idx="4046">Animal HouseÂ </cx:pt>
          <cx:pt idx="4047">GoldfingerÂ </cx:pt>
          <cx:pt idx="4048">AntiviralÂ </cx:pt>
          <cx:pt idx="4049">It's a Wonderful LifeÂ </cx:pt>
          <cx:pt idx="4050">TrainspottingÂ </cx:pt>
          <cx:pt idx="4051">The Original Kings of ComedyÂ </cx:pt>
          <cx:pt idx="4052">Paranormal Activity 2Â </cx:pt>
          <cx:pt idx="4053">Waking Ned DevineÂ </cx:pt>
          <cx:pt idx="4054">Bowling for ColumbineÂ </cx:pt>
          <cx:pt idx="4055">Coming HomeÂ </cx:pt>
          <cx:pt idx="4056">A Nightmare on Elm Street 2: Freddy's RevengeÂ </cx:pt>
          <cx:pt idx="4057">A Room with a ViewÂ </cx:pt>
          <cx:pt idx="4058">The PurgeÂ </cx:pt>
          <cx:pt idx="4059">SinisterÂ </cx:pt>
          <cx:pt idx="4060">Martin Lawrence Live: RunteldatÂ </cx:pt>
          <cx:pt idx="4061">Cat on a Hot Tin RoofÂ </cx:pt>
          <cx:pt idx="4062">Beneath the Planet of the ApesÂ </cx:pt>
          <cx:pt idx="4063">Air BudÂ </cx:pt>
          <cx:pt idx="4064">PokÃ©mon 3: The MovieÂ </cx:pt>
          <cx:pt idx="4065">Jason Lives: Friday the 13th Part VIÂ </cx:pt>
          <cx:pt idx="4066">The Bridge on the River KwaiÂ </cx:pt>
          <cx:pt idx="4067">Spaced InvadersÂ </cx:pt>
          <cx:pt idx="4068">Family PlotÂ </cx:pt>
          <cx:pt idx="4069">The ApartmentÂ </cx:pt>
          <cx:pt idx="4070">Jason Goes to Hell: The Final FridayÂ </cx:pt>
          <cx:pt idx="4071">Torn CurtainÂ </cx:pt>
          <cx:pt idx="4072">Dave Chappelle's Block PartyÂ </cx:pt>
          <cx:pt idx="4073">Slow WestÂ </cx:pt>
          <cx:pt idx="4074">Krush GrooveÂ </cx:pt>
          <cx:pt idx="4075">Next Day AirÂ </cx:pt>
          <cx:pt idx="4076">Elmer GantryÂ </cx:pt>
          <cx:pt idx="4077">Judgment at NurembergÂ </cx:pt>
          <cx:pt idx="4078">Trippin'Â </cx:pt>
          <cx:pt idx="4079">Robot ChickenÂ             </cx:pt>
          <cx:pt idx="4080">Red RiverÂ </cx:pt>
          <cx:pt idx="4081">Phat GirlzÂ </cx:pt>
          <cx:pt idx="4082">Before MidnightÂ </cx:pt>
          <cx:pt idx="4083">Teen Wolf TooÂ </cx:pt>
          <cx:pt idx="4084">Phantasm IIÂ </cx:pt>
          <cx:pt idx="4085">Woman Thou Art LoosedÂ </cx:pt>
          <cx:pt idx="4086">Real Women Have CurvesÂ </cx:pt>
          <cx:pt idx="4087">Deadline GallipoliÂ             </cx:pt>
          <cx:pt idx="4088">WaterÂ </cx:pt>
          <cx:pt idx="4089">East Is EastÂ </cx:pt>
          <cx:pt idx="4090">WhippedÂ </cx:pt>
          <cx:pt idx="4091">Kama Sutra: A Tale of LoveÂ </cx:pt>
          <cx:pt idx="4092">Please GiveÂ </cx:pt>
          <cx:pt idx="4093">Willy Wonka &amp; the Chocolate FactoryÂ </cx:pt>
          <cx:pt idx="4094">Warlock: The ArmageddonÂ </cx:pt>
          <cx:pt idx="4095">8 Heads in a Duffel BagÂ </cx:pt>
          <cx:pt idx="4096">Days of HeavenÂ </cx:pt>
          <cx:pt idx="4097">Thirteen Conversations About One ThingÂ </cx:pt>
          <cx:pt idx="4098">JawbreakerÂ </cx:pt>
          <cx:pt idx="4099">BasquiatÂ </cx:pt>
          <cx:pt idx="4100">Frances HaÂ </cx:pt>
          <cx:pt idx="4101">TsotsiÂ </cx:pt>
          <cx:pt idx="4102">HappinessÂ </cx:pt>
          <cx:pt idx="4103">DysFunktional FamilyÂ </cx:pt>
          <cx:pt idx="4104">TuskÂ </cx:pt>
          <cx:pt idx="4105">OldboyÂ </cx:pt>
          <cx:pt idx="4106">Letters to GodÂ </cx:pt>
          <cx:pt idx="4107">Hobo with a ShotgunÂ </cx:pt>
          <cx:pt idx="4108">CompadresÂ </cx:pt>
          <cx:pt idx="4109">FreewayÂ </cx:pt>
          <cx:pt idx="4110">Love's Abiding JoyÂ </cx:pt>
          <cx:pt idx="4111">Fish TankÂ </cx:pt>
          <cx:pt idx="4112">Damsels in DistressÂ </cx:pt>
          <cx:pt idx="4113">CreatureÂ             </cx:pt>
          <cx:pt idx="4114">BacheloretteÂ </cx:pt>
          <cx:pt idx="4115">BrainDeadÂ             </cx:pt>
          <cx:pt idx="4116">Brave New GirlÂ </cx:pt>
          <cx:pt idx="4117">Tim and Eric's Billion Dollar MovieÂ </cx:pt>
          <cx:pt idx="4118">The GamblerÂ </cx:pt>
          <cx:pt idx="4119">The GrandÂ             </cx:pt>
          <cx:pt idx="4120">Summer StormÂ </cx:pt>
          <cx:pt idx="4121">Fort McCoyÂ </cx:pt>
          <cx:pt idx="4122">Chain LetterÂ </cx:pt>
          <cx:pt idx="4123">Just LookingÂ </cx:pt>
          <cx:pt idx="4124">The DivideÂ </cx:pt>
          <cx:pt idx="4125">The EclipseÂ </cx:pt>
          <cx:pt idx="4126">DemonicÂ </cx:pt>
          <cx:pt idx="4127">My Big Fat Independent MovieÂ </cx:pt>
          <cx:pt idx="4128">Alice in WonderlandÂ </cx:pt>
          <cx:pt idx="4129">The DeportedÂ </cx:pt>
          <cx:pt idx="4130">Tanner HallÂ </cx:pt>
          <cx:pt idx="4131">Open RoadÂ </cx:pt>
          <cx:pt idx="4132">They Came TogetherÂ </cx:pt>
          <cx:pt idx="4133">30 Nights of Paranormal Activity with the Devil Inside the Girl with the Dragon TattooÂ </cx:pt>
          <cx:pt idx="4134">Never Back Down 2: The BeatdownÂ </cx:pt>
          <cx:pt idx="4135">Point BlankÂ </cx:pt>
          <cx:pt idx="4136">Four Single FathersÂ </cx:pt>
          <cx:pt idx="4137">Enter the Dangerous MindÂ </cx:pt>
          <cx:pt idx="4138">Something WickedÂ </cx:pt>
          <cx:pt idx="4139">AWOL-72Â </cx:pt>
          <cx:pt idx="4140">IguanaÂ </cx:pt>
          <cx:pt idx="4141">CinderellaÂ </cx:pt>
          <cx:pt idx="4142">Chicago OvercoatÂ </cx:pt>
          <cx:pt idx="4143">Barry MundayÂ </cx:pt>
          <cx:pt idx="4144">Central StationÂ </cx:pt>
          <cx:pt idx="4145">Pocketful of MiraclesÂ </cx:pt>
          <cx:pt idx="4146">Close RangeÂ </cx:pt>
          <cx:pt idx="4147">Boynton Beach ClubÂ </cx:pt>
          <cx:pt idx="4148">AmnesiacÂ </cx:pt>
          <cx:pt idx="4149">FreakonomicsÂ </cx:pt>
          <cx:pt idx="4150">The OmenÂ </cx:pt>
          <cx:pt idx="4151">High TensionÂ </cx:pt>
          <cx:pt idx="4152">Griff the InvisibleÂ </cx:pt>
          <cx:pt idx="4153">UnnaturalÂ </cx:pt>
          <cx:pt idx="4154">Hustle &amp; FlowÂ </cx:pt>
          <cx:pt idx="4155">Some Like It HotÂ </cx:pt>
          <cx:pt idx="4156">Friday the 13th Part VII: The New BloodÂ </cx:pt>
          <cx:pt idx="4157">The Wizard of OzÂ </cx:pt>
          <cx:pt idx="4158">Young FrankensteinÂ </cx:pt>
          <cx:pt idx="4159">Diary of the DeadÂ </cx:pt>
          <cx:pt idx="4160">Lage Raho Munna BhaiÂ </cx:pt>
          <cx:pt idx="4161">Ulee's GoldÂ </cx:pt>
          <cx:pt idx="4162">The Black StallionÂ </cx:pt>
          <cx:pt idx="4163">Sardaar JiÂ </cx:pt>
          <cx:pt idx="4164">Journey to SaturnÂ </cx:pt>
          <cx:pt idx="4165">Donovan's ReefÂ </cx:pt>
          <cx:pt idx="4166">The DressÂ </cx:pt>
          <cx:pt idx="4167">A Guy Named JoeÂ </cx:pt>
          <cx:pt idx="4168">Blazing SaddlesÂ </cx:pt>
          <cx:pt idx="4169">Friday the 13th: The Final ChapterÂ </cx:pt>
          <cx:pt idx="4170">IdaÂ </cx:pt>
          <cx:pt idx="4171">MauriceÂ </cx:pt>
          <cx:pt idx="4172">Beer LeagueÂ </cx:pt>
          <cx:pt idx="4173">The Astronaut's WifeÂ </cx:pt>
          <cx:pt idx="4174">Riding GiantsÂ </cx:pt>
          <cx:pt idx="4175">TimecrimesÂ </cx:pt>
          <cx:pt idx="4176">Silver MedallistÂ </cx:pt>
          <cx:pt idx="4177">Timber FallsÂ </cx:pt>
          <cx:pt idx="4178">Singin' in the RainÂ </cx:pt>
          <cx:pt idx="4179">Fat, Sick &amp; Nearly DeadÂ </cx:pt>
          <cx:pt idx="4180">A Haunted HouseÂ </cx:pt>
          <cx:pt idx="4181">2016: Obama's AmericaÂ </cx:pt>
          <cx:pt idx="4182">Halloween IIÂ </cx:pt>
          <cx:pt idx="4183">That Thing You Do!Â </cx:pt>
          <cx:pt idx="4184">Halloween III: Season of the WitchÂ </cx:pt>
          <cx:pt idx="4185">Escape from the Planet of the ApesÂ </cx:pt>
          <cx:pt idx="4186">HudÂ </cx:pt>
          <cx:pt idx="4187">Kevin Hart: Let Me ExplainÂ </cx:pt>
          <cx:pt idx="4188">My Own Private IdahoÂ </cx:pt>
          <cx:pt idx="4189">Garden StateÂ </cx:pt>
          <cx:pt idx="4190">Before SunriseÂ </cx:pt>
          <cx:pt idx="4191">Sur le seuilÂ </cx:pt>
          <cx:pt idx="4192">Jesus' SonÂ </cx:pt>
          <cx:pt idx="4193">Saving FaceÂ </cx:pt>
          <cx:pt idx="4194">Brick LaneÂ </cx:pt>
          <cx:pt idx="4195">Robot &amp; FrankÂ </cx:pt>
          <cx:pt idx="4196">My Life Without MeÂ </cx:pt>
          <cx:pt idx="4197">The Spectacular NowÂ </cx:pt>
          <cx:pt idx="4198">Marilyn Hotchkiss' Ballroom Dancing and Charm SchoolÂ </cx:pt>
          <cx:pt idx="4199">ReligulousÂ </cx:pt>
          <cx:pt idx="4200">FuelÂ </cx:pt>
          <cx:pt idx="4201">Valley of the Heart's DelightÂ </cx:pt>
          <cx:pt idx="4202">Dodgeball: A True Underdog StoryÂ </cx:pt>
          <cx:pt idx="4203">Eye of the DolphinÂ </cx:pt>
          <cx:pt idx="4204">8: The Mormon PropositionÂ </cx:pt>
          <cx:pt idx="4205">The Other End of the LineÂ </cx:pt>
          <cx:pt idx="4206">AnatomyÂ </cx:pt>
          <cx:pt idx="4207">Sleep DealerÂ </cx:pt>
          <cx:pt idx="4208">SuperÂ </cx:pt>
          <cx:pt idx="4209">Christmas MailÂ </cx:pt>
          <cx:pt idx="4210">StungÂ </cx:pt>
          <cx:pt idx="4211">AntibirthÂ </cx:pt>
          <cx:pt idx="4212">Get on the BusÂ </cx:pt>
          <cx:pt idx="4213">Thr3eÂ </cx:pt>
          <cx:pt idx="4214">IdiocracyÂ </cx:pt>
          <cx:pt idx="4215">The Rise of the KraysÂ </cx:pt>
          <cx:pt idx="4216">This Is EnglandÂ </cx:pt>
          <cx:pt idx="4217">Alien UprisingÂ </cx:pt>
          <cx:pt idx="4218">Bathing BeautyÂ </cx:pt>
          <cx:pt idx="4219">Go for It!Â </cx:pt>
          <cx:pt idx="4220">Dancer, Texas Pop. 81Â </cx:pt>
          <cx:pt idx="4221">Show BoatÂ </cx:pt>
          <cx:pt idx="4222">Redemption RoadÂ </cx:pt>
          <cx:pt idx="4223">The CallingÂ </cx:pt>
          <cx:pt idx="4224">The Brave Little ToasterÂ </cx:pt>
          <cx:pt idx="4225">FantasiaÂ </cx:pt>
          <cx:pt idx="4226">The French ConnectionÂ </cx:pt>
          <cx:pt idx="4227">8 DaysÂ </cx:pt>
          <cx:pt idx="4228">Friday the 13th Part IIIÂ </cx:pt>
          <cx:pt idx="4229">Friday the 13th: A New BeginningÂ </cx:pt>
          <cx:pt idx="4230">The Last Sin EaterÂ </cx:pt>
          <cx:pt idx="4231">Do You Believe?Â </cx:pt>
          <cx:pt idx="4232">Impact PointÂ </cx:pt>
          <cx:pt idx="4233">The Valley of DecisionÂ </cx:pt>
          <cx:pt idx="4234">EdenÂ </cx:pt>
          <cx:pt idx="4235">Chicken Tikka MasalaÂ </cx:pt>
          <cx:pt idx="4236">Always WoodstockÂ </cx:pt>
          <cx:pt idx="4237">Jack Brooks: Monster SlayerÂ </cx:pt>
          <cx:pt idx="4238">The Best Years of Our LivesÂ </cx:pt>
          <cx:pt idx="4239">BullyÂ </cx:pt>
          <cx:pt idx="4240">EllingÂ </cx:pt>
          <cx:pt idx="4241">Mi AmericaÂ </cx:pt>
          <cx:pt idx="4242">[Rec]Â </cx:pt>
          <cx:pt idx="4243">Lies in Plain SightÂ </cx:pt>
          <cx:pt idx="4244">SharkskinÂ </cx:pt>
          <cx:pt idx="4245">ContainmentÂ </cx:pt>
          <cx:pt idx="4246">The TimberÂ </cx:pt>
          <cx:pt idx="4247">From Russia with LoveÂ </cx:pt>
          <cx:pt idx="4248">The Toxic Avenger Part IIÂ </cx:pt>
          <cx:pt idx="4249">In the Heat of the NightÂ             </cx:pt>
          <cx:pt idx="4250">SleeperÂ </cx:pt>
          <cx:pt idx="4251">It FollowsÂ </cx:pt>
          <cx:pt idx="4252">Everything You Always Wanted to Know About Sex * But Were Afraid to AskÂ </cx:pt>
          <cx:pt idx="4253">To Kill a MockingbirdÂ </cx:pt>
          <cx:pt idx="4254">Mad Max 2: The Road WarriorÂ </cx:pt>
          <cx:pt idx="4255">The Legend of Drunken MasterÂ </cx:pt>
          <cx:pt idx="4256">LolitaÂ </cx:pt>
          <cx:pt idx="4257">Boys Don't CryÂ </cx:pt>
          <cx:pt idx="4258">Silent HouseÂ </cx:pt>
          <cx:pt idx="4259">The Lives of OthersÂ </cx:pt>
          <cx:pt idx="4260">CourageousÂ </cx:pt>
          <cx:pt idx="4261">The HustlerÂ </cx:pt>
          <cx:pt idx="4262">Boom TownÂ </cx:pt>
          <cx:pt idx="4263">The Triplets of BellevilleÂ </cx:pt>
          <cx:pt idx="4264">Smoke SignalsÂ </cx:pt>
          <cx:pt idx="4265">American SplendorÂ </cx:pt>
          <cx:pt idx="4266">Before SunsetÂ </cx:pt>
          <cx:pt idx="4267">Amores PerrosÂ </cx:pt>
          <cx:pt idx="4268">ThirteenÂ </cx:pt>
          <cx:pt idx="4269">Gentleman's AgreementÂ </cx:pt>
          <cx:pt idx="4270">Winter's BoneÂ </cx:pt>
          <cx:pt idx="4271">Touching the VoidÂ </cx:pt>
          <cx:pt idx="4272">Alexander's Ragtime BandÂ </cx:pt>
          <cx:pt idx="4273">Me and You and Everyone We KnowÂ </cx:pt>
          <cx:pt idx="4274">Inside JobÂ </cx:pt>
          <cx:pt idx="4275">We Are Your FriendsÂ </cx:pt>
          <cx:pt idx="4276">Ghost Dog: The Way of the SamuraiÂ </cx:pt>
          <cx:pt idx="4277">Harsh TimesÂ </cx:pt>
          <cx:pt idx="4278">CaptiveÂ </cx:pt>
          <cx:pt idx="4279">Full FrontalÂ </cx:pt>
          <cx:pt idx="4280">WitchboardÂ </cx:pt>
          <cx:pt idx="4281">Strangers with CandyÂ             </cx:pt>
          <cx:pt idx="4282">HamletÂ </cx:pt>
          <cx:pt idx="4283">ShortbusÂ </cx:pt>
          <cx:pt idx="4284">Waltz with BashirÂ </cx:pt>
          <cx:pt idx="4285">The Book of Mormon Movie, Volume 1: The JourneyÂ </cx:pt>
          <cx:pt idx="4286">No End in SightÂ </cx:pt>
          <cx:pt idx="4287">The Diary of a Teenage GirlÂ </cx:pt>
          <cx:pt idx="4288">Get RealÂ             </cx:pt>
          <cx:pt idx="4289">In the Shadow of the MoonÂ </cx:pt>
          <cx:pt idx="4290">Meek's CutoffÂ </cx:pt>
          <cx:pt idx="4291">Inside Deep ThroatÂ </cx:pt>
          <cx:pt idx="4292">Dinner RushÂ </cx:pt>
          <cx:pt idx="4293">ClockwatchersÂ </cx:pt>
          <cx:pt idx="4294">The Virginity HitÂ </cx:pt>
          <cx:pt idx="4295">SubwayÂ </cx:pt>
          <cx:pt idx="4296">House of DÂ </cx:pt>
          <cx:pt idx="4297">TeethÂ </cx:pt>
          <cx:pt idx="4298">Six-String SamuraiÂ </cx:pt>
          <cx:pt idx="4299">Hum To Mohabbat KaregaÂ </cx:pt>
          <cx:pt idx="4300">It's All Gone Pete TongÂ </cx:pt>
          <cx:pt idx="4301">Saint John of Las VegasÂ </cx:pt>
          <cx:pt idx="4302">24 7: Twenty Four SevenÂ </cx:pt>
          <cx:pt idx="4303">StonewallÂ </cx:pt>
          <cx:pt idx="4304">EurekaÂ             </cx:pt>
          <cx:pt idx="4305">Roadside RomeoÂ </cx:pt>
          <cx:pt idx="4306">This Thing of OursÂ </cx:pt>
          <cx:pt idx="4307">The Lost Medallion: The Adventures of Billy StoneÂ </cx:pt>
          <cx:pt idx="4308">The Last Five YearsÂ </cx:pt>
          <cx:pt idx="4309">The Missing PersonÂ </cx:pt>
          <cx:pt idx="4310">Return of the Living Dead IIIÂ </cx:pt>
          <cx:pt idx="4311">LondonÂ </cx:pt>
          <cx:pt idx="4312">SherrybabyÂ </cx:pt>
          <cx:pt idx="4313">Stealing HarvardÂ </cx:pt>
          <cx:pt idx="4314">CircleÂ </cx:pt>
          <cx:pt idx="4315">Eden LakeÂ </cx:pt>
          <cx:pt idx="4316">PlushÂ </cx:pt>
          <cx:pt idx="4317">Vampire KillersÂ </cx:pt>
          <cx:pt idx="4318">Gangster's Paradise: JerusalemaÂ </cx:pt>
          <cx:pt idx="4319">Freeze FrameÂ </cx:pt>
          <cx:pt idx="4320">Grave EncountersÂ </cx:pt>
          <cx:pt idx="4321">StitchesÂ </cx:pt>
          <cx:pt idx="4322">Nine DeadÂ </cx:pt>
          <cx:pt idx="4323">To Be Frank, Sinatra at 100Â </cx:pt>
          <cx:pt idx="4324">BananasÂ </cx:pt>
          <cx:pt idx="4325">SupercapitalistÂ </cx:pt>
          <cx:pt idx="4326">RockawayÂ </cx:pt>
          <cx:pt idx="4327">WingsÂ             </cx:pt>
          <cx:pt idx="4328">The Lady from ShanghaiÂ </cx:pt>
          <cx:pt idx="4329">No Man's Land: The Rise of ReekerÂ </cx:pt>
          <cx:pt idx="4330">HighwayÂ </cx:pt>
          <cx:pt idx="4331">Small ApartmentsÂ </cx:pt>
          <cx:pt idx="4332">Coffee TownÂ </cx:pt>
          <cx:pt idx="4333">The Ghastly Love of Johnny XÂ </cx:pt>
          <cx:pt idx="4334">All Is BrightÂ </cx:pt>
          <cx:pt idx="4335">The Torture Chamber of Dr. SadismÂ </cx:pt>
          <cx:pt idx="4336">Straight A'sÂ </cx:pt>
          <cx:pt idx="4337">A Funny Thing Happened on the Way to the ForumÂ </cx:pt>
          <cx:pt idx="4338">Slacker UprisingÂ </cx:pt>
          <cx:pt idx="4339">The Legend of Hell's Gate: An American ConspiracyÂ </cx:pt>
          <cx:pt idx="4340">The Walking DeceasedÂ </cx:pt>
          <cx:pt idx="4341">The Curse of Downers GroveÂ </cx:pt>
          <cx:pt idx="4342">Shark LakeÂ </cx:pt>
          <cx:pt idx="4343">River's EdgeÂ </cx:pt>
          <cx:pt idx="4344">NorthforkÂ </cx:pt>
          <cx:pt idx="4345">The Marine 4: Moving TargetÂ </cx:pt>
          <cx:pt idx="4346">BuriedÂ </cx:pt>
          <cx:pt idx="4347">SubmarineÂ </cx:pt>
          <cx:pt idx="4348">The SquareÂ </cx:pt>
          <cx:pt idx="4349">One to AnotherÂ </cx:pt>
          <cx:pt idx="4350">CarrieÂ </cx:pt>
          <cx:pt idx="4351">ABCD (Any Body Can Dance)Â </cx:pt>
          <cx:pt idx="4352">A Nightmare on Elm StreetÂ </cx:pt>
          <cx:pt idx="4353">Man on WireÂ </cx:pt>
          <cx:pt idx="4354">AbandonedÂ </cx:pt>
          <cx:pt idx="4355">Brotherly LoveÂ </cx:pt>
          <cx:pt idx="4356">The Last ExorcismÂ </cx:pt>
          <cx:pt idx="4357">Nowhere BoyÂ </cx:pt>
          <cx:pt idx="4358">A Streetcar Named DesireÂ </cx:pt>
          <cx:pt idx="4359">Dr. Strangelove or: How I Learned to Stop Worrying and Love the BombÂ </cx:pt>
          <cx:pt idx="4360">El crimen del padre AmaroÂ </cx:pt>
          <cx:pt idx="4361">Beasts of the Southern WildÂ </cx:pt>
          <cx:pt idx="4362">Battle for the Planet of the ApesÂ </cx:pt>
          <cx:pt idx="4363">SongcatcherÂ </cx:pt>
          <cx:pt idx="4364">Higher GroundÂ </cx:pt>
          <cx:pt idx="4365">VaaluÂ </cx:pt>
          <cx:pt idx="4366">The Greatest Movie Ever SoldÂ </cx:pt>
          <cx:pt idx="4367">Ed and His Dead MotherÂ </cx:pt>
          <cx:pt idx="4368">Travelers and MagiciansÂ </cx:pt>
          <cx:pt idx="4369">Hang 'Em HighÂ </cx:pt>
          <cx:pt idx="4370">Deadline - U.S.A.Â </cx:pt>
          <cx:pt idx="4371">SublimeÂ </cx:pt>
          <cx:pt idx="4372">A Beginner's Guide to SnuffÂ </cx:pt>
          <cx:pt idx="4373">Independence DaysasterÂ </cx:pt>
          <cx:pt idx="4374">Dysfunctional FriendsÂ </cx:pt>
          <cx:pt idx="4375">Run Lola RunÂ </cx:pt>
          <cx:pt idx="4376">MayÂ </cx:pt>
          <cx:pt idx="4377">Against the WildÂ </cx:pt>
          <cx:pt idx="4378">Living Dark: The Story of Ted the CaverÂ </cx:pt>
          <cx:pt idx="4379">Under the Same MoonÂ </cx:pt>
          <cx:pt idx="4380">Conquest of the Planet of the ApesÂ </cx:pt>
          <cx:pt idx="4381">In the BedroomÂ </cx:pt>
          <cx:pt idx="4382">I Spit on Your GraveÂ </cx:pt>
          <cx:pt idx="4383">Happy, TexasÂ </cx:pt>
          <cx:pt idx="4384">My Summer of LoveÂ </cx:pt>
          <cx:pt idx="4385">The LunchboxÂ </cx:pt>
          <cx:pt idx="4386">YesÂ </cx:pt>
          <cx:pt idx="4387">You Can't Take It with YouÂ </cx:pt>
          <cx:pt idx="4388">From Here to EternityÂ </cx:pt>
          <cx:pt idx="4389">She Wore a Yellow RibbonÂ </cx:pt>
          <cx:pt idx="4390">Grace UnpluggedÂ </cx:pt>
          <cx:pt idx="4391">FoolishÂ </cx:pt>
          <cx:pt idx="4392">N-SecureÂ </cx:pt>
          <cx:pt idx="4393">CaramelÂ </cx:pt>
          <cx:pt idx="4394">Out of the DarkÂ </cx:pt>
          <cx:pt idx="4395">The BubbleÂ </cx:pt>
          <cx:pt idx="4396">The ConversationÂ </cx:pt>
          <cx:pt idx="4397">Dil Jo Bhi Kahey...Â </cx:pt>
          <cx:pt idx="4398">Mississippi MermaidÂ </cx:pt>
          <cx:pt idx="4399">I Love Your WorkÂ </cx:pt>
          <cx:pt idx="4400">Cabin FeverÂ </cx:pt>
          <cx:pt idx="4401">Dawn of the DeadÂ </cx:pt>
          <cx:pt idx="4402">WaitressÂ </cx:pt>
          <cx:pt idx="4403">BloodsportÂ </cx:pt>
          <cx:pt idx="4404">Mr. Smith Goes to WashingtonÂ </cx:pt>
          <cx:pt idx="4405">KidsÂ </cx:pt>
          <cx:pt idx="4406">The Squid and the WhaleÂ </cx:pt>
          <cx:pt idx="4407">Kissing Jessica SteinÂ </cx:pt>
          <cx:pt idx="4408">A Woman, a Gun and a Noodle ShopÂ </cx:pt>
          <cx:pt idx="4409">Kickboxer: VengeanceÂ </cx:pt>
          <cx:pt idx="4410">SpellboundÂ </cx:pt>
          <cx:pt idx="4411">ExoticaÂ </cx:pt>
          <cx:pt idx="4412">Buffalo '66Â </cx:pt>
          <cx:pt idx="4413">InsidiousÂ </cx:pt>
          <cx:pt idx="4414">Repo ManÂ </cx:pt>
          <cx:pt idx="4415">Nine QueensÂ </cx:pt>
          <cx:pt idx="4416">The GatekeepersÂ </cx:pt>
          <cx:pt idx="4417">The Ballad of Jack and RoseÂ </cx:pt>
          <cx:pt idx="4418">The To Do ListÂ </cx:pt>
          <cx:pt idx="4419">Killing ZoeÂ </cx:pt>
          <cx:pt idx="4420">The BelieverÂ </cx:pt>
          <cx:pt idx="4421">Snow AngelsÂ </cx:pt>
          <cx:pt idx="4422">UnsulliedÂ </cx:pt>
          <cx:pt idx="4423">Session 9Â </cx:pt>
          <cx:pt idx="4424">I Want Someone to Eat Cheese WithÂ </cx:pt>
          <cx:pt idx="4425">Mooz-LumÂ </cx:pt>
          <cx:pt idx="4426">HatchetÂ </cx:pt>
          <cx:pt idx="4427">Modern TimesÂ </cx:pt>
          <cx:pt idx="4428">Stolen SummerÂ </cx:pt>
          <cx:pt idx="4429">My Name Is BruceÂ </cx:pt>
          <cx:pt idx="4430">The SalonÂ </cx:pt>
          <cx:pt idx="4431">Road HardÂ </cx:pt>
          <cx:pt idx="4432">Forty Shades of BlueÂ </cx:pt>
          <cx:pt idx="4433">AmigoÂ </cx:pt>
          <cx:pt idx="4434">PontypoolÂ </cx:pt>
          <cx:pt idx="4435">TruckerÂ </cx:pt>
          <cx:pt idx="4436">Me You and Five BucksÂ </cx:pt>
          <cx:pt idx="4437">The Lords of SalemÂ </cx:pt>
          <cx:pt idx="4438">HouseboundÂ </cx:pt>
          <cx:pt idx="4439">Wal-Mart: The High Cost of Low PriceÂ </cx:pt>
          <cx:pt idx="4440">Fetching CodyÂ </cx:pt>
          <cx:pt idx="4441">Once Upon a Time in QueensÂ </cx:pt>
          <cx:pt idx="4442">Closer to the MoonÂ </cx:pt>
          <cx:pt idx="4443">Mutant WorldÂ </cx:pt>
          <cx:pt idx="4444">Growing Up SmithÂ </cx:pt>
          <cx:pt idx="4445">CheckmateÂ </cx:pt>
          <cx:pt idx="4446">Jack ReacherÂ </cx:pt>
          <cx:pt idx="4447">#HorrorÂ </cx:pt>
          <cx:pt idx="4448">Wind WalkersÂ </cx:pt>
          <cx:pt idx="4449">Snow White and the Seven DwarfsÂ </cx:pt>
          <cx:pt idx="4450">The Holy GirlÂ </cx:pt>
          <cx:pt idx="4451">ShalakoÂ </cx:pt>
          <cx:pt idx="4452">Incident at Loch NessÂ </cx:pt>
          <cx:pt idx="4453">The Dog LoverÂ </cx:pt>
          <cx:pt idx="4454">Girl HouseÂ </cx:pt>
          <cx:pt idx="4455">The Blue RoomÂ </cx:pt>
          <cx:pt idx="4456">House at the End of the DriveÂ </cx:pt>
          <cx:pt idx="4457">Batman: The MovieÂ </cx:pt>
          <cx:pt idx="4458">Lock, Stock and Two Smoking BarrelsÂ </cx:pt>
          <cx:pt idx="4459">The Ballad of Gregorio CortezÂ </cx:pt>
          <cx:pt idx="4460">The Streets of San FranciscoÂ             </cx:pt>
          <cx:pt idx="4461">The CelebrationÂ </cx:pt>
          <cx:pt idx="4462">Trees LoungeÂ </cx:pt>
          <cx:pt idx="4463">Journey from the FallÂ </cx:pt>
          <cx:pt idx="4464">The BasketÂ </cx:pt>
          <cx:pt idx="4465">Eddie: The Sleepwalking CannibalÂ </cx:pt>
          <cx:pt idx="4466">Mercury RisingÂ </cx:pt>
          <cx:pt idx="4467">Space: Above and BeyondÂ             </cx:pt>
          <cx:pt idx="4468">Queen of the MountainsÂ </cx:pt>
          <cx:pt idx="4469">Def-Con 4Â </cx:pt>
          <cx:pt idx="4470">The Hebrew HammerÂ </cx:pt>
          <cx:pt idx="4471">Neal 'N' NikkiÂ </cx:pt>
          <cx:pt idx="4472">The 41-Year-Old Virgin Who Knocked Up Sarah Marshall and Felt Superbad About ItÂ </cx:pt>
          <cx:pt idx="4473">Forget Me NotÂ </cx:pt>
          <cx:pt idx="4474">RebeccaÂ </cx:pt>
          <cx:pt idx="4475">Friday the 13th Part 2Â </cx:pt>
          <cx:pt idx="4476">The Lost WeekendÂ </cx:pt>
          <cx:pt idx="4477">C.H.U.D.Â </cx:pt>
          <cx:pt idx="4478">Filly BrownÂ </cx:pt>
          <cx:pt idx="4479">The Lion of JudahÂ </cx:pt>
          <cx:pt idx="4480">NiagaraÂ </cx:pt>
          <cx:pt idx="4481">How Green Was My ValleyÂ </cx:pt>
          <cx:pt idx="4482">The Girlfriend ExperienceÂ             </cx:pt>
          <cx:pt idx="4483">Da Sweet Blood of JesusÂ </cx:pt>
          <cx:pt idx="4484">Sex, Lies, and VideotapeÂ </cx:pt>
          <cx:pt idx="4485">SawÂ </cx:pt>
          <cx:pt idx="4486">Super TroopersÂ </cx:pt>
          <cx:pt idx="4487">The AlgerianÂ </cx:pt>
          <cx:pt idx="4488">The Amazing CatfishÂ </cx:pt>
          <cx:pt idx="4489">The Day the Earth Stood StillÂ </cx:pt>
          <cx:pt idx="4490">Monsoon WeddingÂ </cx:pt>
          <cx:pt idx="4491">You Can Count on MeÂ </cx:pt>
          <cx:pt idx="4492">The Trouble with HarryÂ </cx:pt>
          <cx:pt idx="4493">Lucky Number SlevinÂ </cx:pt>
          <cx:pt idx="4494">But I'm a CheerleaderÂ </cx:pt>
          <cx:pt idx="4495">Home RunÂ </cx:pt>
          <cx:pt idx="4496">Reservoir DogsÂ </cx:pt>
          <cx:pt idx="4497">The Blue BirdÂ </cx:pt>
          <cx:pt idx="4498">The Good, the Bad and the UglyÂ </cx:pt>
          <cx:pt idx="4499">The Second MotherÂ </cx:pt>
          <cx:pt idx="4500">Blue Like JazzÂ </cx:pt>
          <cx:pt idx="4501">Down and Out with the DollsÂ </cx:pt>
          <cx:pt idx="4502">Pink Ribbons, Inc.Â </cx:pt>
          <cx:pt idx="4503">Certifiably JonathanÂ </cx:pt>
          <cx:pt idx="4504">QÂ </cx:pt>
          <cx:pt idx="4505">The Knife of Don JuanÂ </cx:pt>
          <cx:pt idx="4506">Grand Theft ParsonsÂ </cx:pt>
          <cx:pt idx="4507">Extreme MovieÂ </cx:pt>
          <cx:pt idx="4508">The Charge of the Light BrigadeÂ </cx:pt>
          <cx:pt idx="4509">Below ZeroÂ </cx:pt>
          <cx:pt idx="4510">CrowsnestÂ </cx:pt>
          <cx:pt idx="4511">AirborneÂ </cx:pt>
          <cx:pt idx="4512">Cotton Comes to HarlemÂ </cx:pt>
          <cx:pt idx="4513">The Wicked WithinÂ </cx:pt>
          <cx:pt idx="4514">Bleeding HeartsÂ </cx:pt>
          <cx:pt idx="4515">Waiting...Â </cx:pt>
          <cx:pt idx="4516">Dead Man's ShoesÂ </cx:pt>
          <cx:pt idx="4517">Wolf CreekÂ             </cx:pt>
          <cx:pt idx="4518">From a Whisper to a ScreamÂ </cx:pt>
          <cx:pt idx="4519">Sex with StrangersÂ </cx:pt>
          <cx:pt idx="4520">Dracula: Pages from a Virgin's DiaryÂ </cx:pt>
          <cx:pt idx="4521">Faith Like PotatoesÂ </cx:pt>
          <cx:pt idx="4522">Beyond the Black RainbowÂ </cx:pt>
          <cx:pt idx="4523">The Raid: RedemptionÂ </cx:pt>
          <cx:pt idx="4524">The Dead UndeadÂ </cx:pt>
          <cx:pt idx="4525">The Vatican ExorcismsÂ </cx:pt>
          <cx:pt idx="4526">CasablancaÂ </cx:pt>
          <cx:pt idx="4527">Lake MungoÂ </cx:pt>
          <cx:pt idx="4528">Rocket Singh: Salesman of the YearÂ </cx:pt>
          <cx:pt idx="4529">Silent RunningÂ </cx:pt>
          <cx:pt idx="4530">RockyÂ </cx:pt>
          <cx:pt idx="4531">The SleepwalkerÂ </cx:pt>
          <cx:pt idx="4532">The FogÂ </cx:pt>
          <cx:pt idx="4533">Tom JonesÂ </cx:pt>
          <cx:pt idx="4534">UnfriendedÂ </cx:pt>
          <cx:pt idx="4535">Taxi DriverÂ </cx:pt>
          <cx:pt idx="4536">The HowlingÂ </cx:pt>
          <cx:pt idx="4537">Dr. NoÂ </cx:pt>
          <cx:pt idx="4538">Chernobyl DiariesÂ </cx:pt>
          <cx:pt idx="4539">HellraiserÂ </cx:pt>
          <cx:pt idx="4540">God's Not Dead 2Â </cx:pt>
          <cx:pt idx="4541">Cry_WolfÂ </cx:pt>
          <cx:pt idx="4542">Godzilla 2000Â </cx:pt>
          <cx:pt idx="4543">Blue ValentineÂ </cx:pt>
          <cx:pt idx="4544">TransamericaÂ </cx:pt>
          <cx:pt idx="4545">The Devil InsideÂ </cx:pt>
          <cx:pt idx="4546">Beyond the Valley of the DollsÂ </cx:pt>
          <cx:pt idx="4547">Love Me TenderÂ </cx:pt>
          <cx:pt idx="4548">An Inconvenient TruthÂ </cx:pt>
          <cx:pt idx="4549">Sands of Iwo JimaÂ </cx:pt>
          <cx:pt idx="4550">Shine a LightÂ </cx:pt>
          <cx:pt idx="4551">The Green InfernoÂ </cx:pt>
          <cx:pt idx="4552">DepartureÂ </cx:pt>
          <cx:pt idx="4553">The SessionsÂ </cx:pt>
          <cx:pt idx="4554">Food, Inc.Â </cx:pt>
          <cx:pt idx="4555">October BabyÂ </cx:pt>
          <cx:pt idx="4556">Next Stop WonderlandÂ </cx:pt>
          <cx:pt idx="4557">JunoÂ </cx:pt>
          <cx:pt idx="4558">The Skeleton TwinsÂ </cx:pt>
          <cx:pt idx="4559">Martha Marcy May MarleneÂ </cx:pt>
          <cx:pt idx="4560">Obvious ChildÂ </cx:pt>
          <cx:pt idx="4561">Frozen RiverÂ </cx:pt>
          <cx:pt idx="4562">20 Feet from StardomÂ </cx:pt>
          <cx:pt idx="4563">Two Girls and a GuyÂ </cx:pt>
          <cx:pt idx="4564">Walking and TalkingÂ </cx:pt>
          <cx:pt idx="4565">The Full MontyÂ </cx:pt>
          <cx:pt idx="4566">Who Killed the Electric Car?Â </cx:pt>
          <cx:pt idx="4567">The Broken Hearts Club: A Romantic ComedyÂ </cx:pt>
          <cx:pt idx="4568">Bubba Ho-TepÂ </cx:pt>
          <cx:pt idx="4569">GoosebumpsÂ </cx:pt>
          <cx:pt idx="4570">SlamÂ </cx:pt>
          <cx:pt idx="4571">Brigham CityÂ </cx:pt>
          <cx:pt idx="4572">FizaÂ </cx:pt>
          <cx:pt idx="4573">History of the World: Part IÂ </cx:pt>
          <cx:pt idx="4574">OrgazmoÂ </cx:pt>
          <cx:pt idx="4575">All the Real GirlsÂ </cx:pt>
          <cx:pt idx="4576">Dream with the FishesÂ </cx:pt>
          <cx:pt idx="4577">Blue CarÂ </cx:pt>
          <cx:pt idx="4578">LuminariasÂ </cx:pt>
          <cx:pt idx="4579">Palo AltoÂ </cx:pt>
          <cx:pt idx="4580">AjamiÂ </cx:pt>
          <cx:pt idx="4581">Wristcutters: A Love StoryÂ </cx:pt>
          <cx:pt idx="4582">I OriginsÂ </cx:pt>
          <cx:pt idx="4583">The Battle of Shaker HeightsÂ </cx:pt>
          <cx:pt idx="4584">The Lovely BonesÂ </cx:pt>
          <cx:pt idx="4585">The Act of KillingÂ </cx:pt>
          <cx:pt idx="4586">Taxi to the Dark SideÂ </cx:pt>
          <cx:pt idx="4587">Once in a Lifetime: The Extraordinary Story of the New York CosmosÂ </cx:pt>
          <cx:pt idx="4588">Guiana 1838Â </cx:pt>
          <cx:pt idx="4589">Lisa Picard Is FamousÂ </cx:pt>
          <cx:pt idx="4590">Antarctica: A Year on IceÂ </cx:pt>
          <cx:pt idx="4591">A Lego BrickumentaryÂ </cx:pt>
          <cx:pt idx="4592">HardflipÂ </cx:pt>
          <cx:pt idx="4593">Chocolate: Deep Dark SecretsÂ </cx:pt>
          <cx:pt idx="4594">The House of the DevilÂ </cx:pt>
          <cx:pt idx="4595">The Perfect HostÂ </cx:pt>
          <cx:pt idx="4596">Safe MenÂ </cx:pt>
          <cx:pt idx="4597">Speedway JunkyÂ </cx:pt>
          <cx:pt idx="4598">The Last Big ThingÂ </cx:pt>
          <cx:pt idx="4599">The SpecialsÂ </cx:pt>
          <cx:pt idx="4600">16 to LifeÂ </cx:pt>
          <cx:pt idx="4601">Alone with HerÂ </cx:pt>
          <cx:pt idx="4602">Creative ControlÂ </cx:pt>
          <cx:pt idx="4603">SpecialÂ </cx:pt>
          <cx:pt idx="4604">SparklerÂ </cx:pt>
          <cx:pt idx="4605">The Helix... LoadedÂ </cx:pt>
          <cx:pt idx="4606">In Her Line of FireÂ </cx:pt>
          <cx:pt idx="4607">The Jimmy ShowÂ </cx:pt>
          <cx:pt idx="4608">HeliÂ </cx:pt>
          <cx:pt idx="4609">Karachi se LahoreÂ </cx:pt>
          <cx:pt idx="4610">Loving AnnabelleÂ </cx:pt>
          <cx:pt idx="4611">HitsÂ </cx:pt>
          <cx:pt idx="4612">Jimmy and JudyÂ </cx:pt>
          <cx:pt idx="4613">Frat PartyÂ </cx:pt>
          <cx:pt idx="4614">The Party's OverÂ </cx:pt>
          <cx:pt idx="4615">ProudÂ </cx:pt>
          <cx:pt idx="4616">The Poker HouseÂ </cx:pt>
          <cx:pt idx="4617">ChildlessÂ </cx:pt>
          <cx:pt idx="4618">ZMD: Zombies of Mass DestructionÂ </cx:pt>
          <cx:pt idx="4619">Snow White: A Deadly SummerÂ </cx:pt>
          <cx:pt idx="4620">Hidden AwayÂ </cx:pt>
          <cx:pt idx="4621">My Last Day Without YouÂ </cx:pt>
          <cx:pt idx="4622">Steppin: The MovieÂ </cx:pt>
          <cx:pt idx="4623">Doc Holliday's RevengeÂ </cx:pt>
          <cx:pt idx="4624">Black RockÂ </cx:pt>
          <cx:pt idx="4625">Truth or DieÂ </cx:pt>
          <cx:pt idx="4626">The PetÂ </cx:pt>
          <cx:pt idx="4627">Bang Bang BabyÂ </cx:pt>
          <cx:pt idx="4628">Fear ClinicÂ </cx:pt>
          <cx:pt idx="4629">Zombie HunterÂ </cx:pt>
          <cx:pt idx="4630">A Fine StepÂ </cx:pt>
          <cx:pt idx="4631">TranceÂ </cx:pt>
          <cx:pt idx="4632">CharlyÂ </cx:pt>
          <cx:pt idx="4633">Banshee ChapterÂ </cx:pt>
          <cx:pt idx="4634">JesseÂ             </cx:pt>
          <cx:pt idx="4635">Ask Me AnythingÂ </cx:pt>
          <cx:pt idx="4636">And Then Came LoveÂ </cx:pt>
          <cx:pt idx="4637">Food ChainsÂ </cx:pt>
          <cx:pt idx="4638">On the WaterfrontÂ </cx:pt>
          <cx:pt idx="4639">L!fe HappensÂ </cx:pt>
          <cx:pt idx="4640">4 Months, 3 Weeks and 2 DaysÂ </cx:pt>
          <cx:pt idx="4641">The Horror Network Vol. 1Â </cx:pt>
          <cx:pt idx="4642">Hard CandyÂ </cx:pt>
          <cx:pt idx="4643">The QuietÂ </cx:pt>
          <cx:pt idx="4644">CircumstanceÂ </cx:pt>
          <cx:pt idx="4645">Fruitvale StationÂ </cx:pt>
          <cx:pt idx="4646">The Brass TeapotÂ </cx:pt>
          <cx:pt idx="4647">BambiÂ </cx:pt>
          <cx:pt idx="4648">The HammerÂ </cx:pt>
          <cx:pt idx="4649">SnitchÂ </cx:pt>
          <cx:pt idx="4650">Latter DaysÂ </cx:pt>
          <cx:pt idx="4651">ElzaÂ </cx:pt>
          <cx:pt idx="4652">1982Â </cx:pt>
          <cx:pt idx="4653">For a Good Time, Call...Â </cx:pt>
          <cx:pt idx="4654">Celeste &amp; Jesse ForeverÂ </cx:pt>
          <cx:pt idx="4655">Time ChangerÂ </cx:pt>
          <cx:pt idx="4656">London to BrightonÂ </cx:pt>
          <cx:pt idx="4657">American HeroÂ </cx:pt>
          <cx:pt idx="4658">Windsor DriveÂ </cx:pt>
          <cx:pt idx="4659">A SeparationÂ </cx:pt>
          <cx:pt idx="4660">Crying with LaughterÂ </cx:pt>
          <cx:pt idx="4661">Welcome to the DollhouseÂ </cx:pt>
          <cx:pt idx="4662">Ruby in ParadiseÂ </cx:pt>
          <cx:pt idx="4663">Raising Victor VargasÂ </cx:pt>
          <cx:pt idx="4664">Pandora's BoxÂ </cx:pt>
          <cx:pt idx="4665">Harrison MontgomeryÂ </cx:pt>
          <cx:pt idx="4666">Live-In MaidÂ </cx:pt>
          <cx:pt idx="4667">DeterrenceÂ </cx:pt>
          <cx:pt idx="4668">The Mudge BoyÂ </cx:pt>
          <cx:pt idx="4669">The Young UnknownsÂ </cx:pt>
          <cx:pt idx="4670">Not CoolÂ </cx:pt>
          <cx:pt idx="4671">Dead SnowÂ </cx:pt>
          <cx:pt idx="4672">Saints and SoldiersÂ </cx:pt>
          <cx:pt idx="4673">VesselÂ </cx:pt>
          <cx:pt idx="4674">American GraffitiÂ </cx:pt>
          <cx:pt idx="4675">Iraq for Sale: The War ProfiteersÂ </cx:pt>
          <cx:pt idx="4676">Aqua Teen Hunger Force Colon Movie Film for TheatersÂ </cx:pt>
          <cx:pt idx="4677">Safety Not GuaranteedÂ </cx:pt>
          <cx:pt idx="4678">Kevin Hart: Laugh at My PainÂ </cx:pt>
          <cx:pt idx="4679">Kill ListÂ </cx:pt>
          <cx:pt idx="4680">The InnkeepersÂ </cx:pt>
          <cx:pt idx="4681">The UnbornÂ </cx:pt>
          <cx:pt idx="4682">The ConformistÂ </cx:pt>
          <cx:pt idx="4683">Interview with the AssassinÂ </cx:pt>
          <cx:pt idx="4684">Donkey PunchÂ </cx:pt>
          <cx:pt idx="4685">All the Boys Love Mandy LaneÂ </cx:pt>
          <cx:pt idx="4686">BledÂ </cx:pt>
          <cx:pt idx="4687">High NoonÂ </cx:pt>
          <cx:pt idx="4688">Hoop DreamsÂ </cx:pt>
          <cx:pt idx="4689">RizeÂ </cx:pt>
          <cx:pt idx="4690">DestinyÂ </cx:pt>
          <cx:pt idx="4691">L.I.E.Â </cx:pt>
          <cx:pt idx="4692">The Sisterhood of NightÂ </cx:pt>
          <cx:pt idx="4693">B-GirlÂ </cx:pt>
          <cx:pt idx="4694">King KongÂ </cx:pt>
          <cx:pt idx="4695">House of WaxÂ </cx:pt>
          <cx:pt idx="4696">Half NelsonÂ </cx:pt>
          <cx:pt idx="4697">Naturally NativeÂ </cx:pt>
          <cx:pt idx="4698">Hav PlentyÂ </cx:pt>
          <cx:pt idx="4699">AdulterersÂ </cx:pt>
          <cx:pt idx="4700">Escape from TomorrowÂ </cx:pt>
          <cx:pt idx="4701">StarsuckersÂ </cx:pt>
          <cx:pt idx="4702">The Hadza: Last of the FirstÂ </cx:pt>
          <cx:pt idx="4703">AfterÂ </cx:pt>
          <cx:pt idx="4704">TreacheryÂ </cx:pt>
          <cx:pt idx="4705">WalterÂ </cx:pt>
          <cx:pt idx="4706">Top HatÂ </cx:pt>
          <cx:pt idx="4707">The Blair Witch ProjectÂ </cx:pt>
          <cx:pt idx="4708">WoodstockÂ </cx:pt>
          <cx:pt idx="4709">The Kentucky Fried MovieÂ </cx:pt>
          <cx:pt idx="4710">Mercy StreetsÂ </cx:pt>
          <cx:pt idx="4711">Arnolds ParkÂ </cx:pt>
          <cx:pt idx="4712">Broken VesselsÂ </cx:pt>
          <cx:pt idx="4713">Water &amp; PowerÂ </cx:pt>
          <cx:pt idx="4714">They Will Have to Kill Us FirstÂ </cx:pt>
          <cx:pt idx="4715">Crop Circles: Quest for TruthÂ </cx:pt>
          <cx:pt idx="4716">Light from the DarkroomÂ </cx:pt>
          <cx:pt idx="4717">IrreplaceableÂ </cx:pt>
          <cx:pt idx="4718">The Maid's RoomÂ </cx:pt>
          <cx:pt idx="4719">A Hard Day's NightÂ </cx:pt>
          <cx:pt idx="4720">The Harvest/La CosechaÂ </cx:pt>
          <cx:pt idx="4721">Love LettersÂ </cx:pt>
          <cx:pt idx="4722">Julija in alfa RomeoÂ </cx:pt>
          <cx:pt idx="4723">FireproofÂ </cx:pt>
          <cx:pt idx="4724">Faith ConnectionsÂ </cx:pt>
          <cx:pt idx="4725">BenjiÂ </cx:pt>
          <cx:pt idx="4726">Open WaterÂ </cx:pt>
          <cx:pt idx="4727">High RoadÂ </cx:pt>
          <cx:pt idx="4728">Kingdom of the SpidersÂ </cx:pt>
          <cx:pt idx="4729">Mad Hot BallroomÂ </cx:pt>
          <cx:pt idx="4730">The Station AgentÂ </cx:pt>
          <cx:pt idx="4731">To Save a LifeÂ </cx:pt>
          <cx:pt idx="4732">WordplayÂ </cx:pt>
          <cx:pt idx="4733">Beyond the MatÂ </cx:pt>
          <cx:pt idx="4734">The Singles WardÂ </cx:pt>
          <cx:pt idx="4735">OsamaÂ </cx:pt>
          <cx:pt idx="4736">Sholem Aleichem: Laughing in the DarknessÂ </cx:pt>
          <cx:pt idx="4737">GrooveÂ </cx:pt>
          <cx:pt idx="4738">The R.M.Â </cx:pt>
          <cx:pt idx="4739">Twin Falls IdahoÂ </cx:pt>
          <cx:pt idx="4740">Mean CreekÂ </cx:pt>
          <cx:pt idx="4741">Hurricane StreetsÂ </cx:pt>
          <cx:pt idx="4742">Never AgainÂ </cx:pt>
          <cx:pt idx="4743">Civil BrandÂ </cx:pt>
          <cx:pt idx="4744">Lonesome JimÂ </cx:pt>
          <cx:pt idx="4745">Drinking BuddiesÂ </cx:pt>
          <cx:pt idx="4746">Deceptive Practice: The Mysteries and Mentors of Ricky JayÂ </cx:pt>
          <cx:pt idx="4747">Seven SamuraiÂ </cx:pt>
          <cx:pt idx="4748">The Other Dream TeamÂ </cx:pt>
          <cx:pt idx="4749">Johnny SuedeÂ </cx:pt>
          <cx:pt idx="4750">Finishing the Game: The Search for a New Bruce LeeÂ </cx:pt>
          <cx:pt idx="4751">RubberÂ </cx:pt>
          <cx:pt idx="4752">HomeÂ </cx:pt>
          <cx:pt idx="4753">Kiss the BrideÂ </cx:pt>
          <cx:pt idx="4754">The Slaughter RuleÂ </cx:pt>
          <cx:pt idx="4755">MonstersÂ </cx:pt>
          <cx:pt idx="4756">The CaliforniansÂ </cx:pt>
          <cx:pt idx="4757">The Living WakeÂ </cx:pt>
          <cx:pt idx="4758">Detention of the DeadÂ </cx:pt>
          <cx:pt idx="4759">Crazy StoneÂ </cx:pt>
          <cx:pt idx="4760">Scott Walker: 30 Century ManÂ </cx:pt>
          <cx:pt idx="4761">Everything Put TogetherÂ </cx:pt>
          <cx:pt idx="4762">Good KillÂ </cx:pt>
          <cx:pt idx="4763">Insomnia ManicaÂ </cx:pt>
          <cx:pt idx="4764">The Outrageous Sophie TuckerÂ </cx:pt>
          <cx:pt idx="4765">Now Is GoodÂ </cx:pt>
          <cx:pt idx="4766">Girls Gone DeadÂ </cx:pt>
          <cx:pt idx="4767">America Is Still the PlaceÂ </cx:pt>
          <cx:pt idx="4768">SubconsciousÂ </cx:pt>
          <cx:pt idx="4769">CrossroadsÂ </cx:pt>
          <cx:pt idx="4770">Enter NowhereÂ </cx:pt>
          <cx:pt idx="4771">The King of NajayoÂ </cx:pt>
          <cx:pt idx="4772">Fight to the FinishÂ </cx:pt>
          <cx:pt idx="4773">Alleluia! The Devil's CarnivalÂ </cx:pt>
          <cx:pt idx="4774">The Sound and the ShadowÂ </cx:pt>
          <cx:pt idx="4775">Rodeo GirlÂ </cx:pt>
          <cx:pt idx="4776">Born to Fly: Elizabeth Streb vs. GravityÂ </cx:pt>
          <cx:pt idx="4777">The Little Ponderosa ZooÂ </cx:pt>
          <cx:pt idx="4778">Oz the Great and PowerfulÂ </cx:pt>
          <cx:pt idx="4779">The Toxic AvengerÂ </cx:pt>
          <cx:pt idx="4780">Straight Out of BrooklynÂ </cx:pt>
          <cx:pt idx="4781">Bloody SundayÂ </cx:pt>
          <cx:pt idx="4782">Diamond RuffÂ </cx:pt>
          <cx:pt idx="4783">Conversations with Other WomenÂ </cx:pt>
          <cx:pt idx="4784">Poultrygeist: Night of the Chicken DeadÂ </cx:pt>
          <cx:pt idx="4785">Mutual FriendsÂ </cx:pt>
          <cx:pt idx="4786">42nd StreetÂ </cx:pt>
          <cx:pt idx="4787">Rise of the Entrepreneur: The Search for a Better WayÂ </cx:pt>
          <cx:pt idx="4788">MetropolitanÂ </cx:pt>
          <cx:pt idx="4789">As It Is in HeavenÂ </cx:pt>
          <cx:pt idx="4790">RoadsideÂ </cx:pt>
          <cx:pt idx="4791">Napoleon DynamiteÂ </cx:pt>
          <cx:pt idx="4792">Blue RuinÂ </cx:pt>
          <cx:pt idx="4793">Paranormal ActivityÂ </cx:pt>
          <cx:pt idx="4794">Dogtown and Z-BoysÂ </cx:pt>
          <cx:pt idx="4795">Monty Python and the Holy GrailÂ </cx:pt>
          <cx:pt idx="4796">QuinceaÃ±eraÂ </cx:pt>
          <cx:pt idx="4797">Gory Gory HallelujahÂ </cx:pt>
          <cx:pt idx="4798">HeroesÂ             </cx:pt>
          <cx:pt idx="4799">TarnationÂ </cx:pt>
          <cx:pt idx="4800">I Want Your MoneyÂ </cx:pt>
          <cx:pt idx="4801">Love in the Time of MonstersÂ </cx:pt>
          <cx:pt idx="4802">The BeyondÂ </cx:pt>
          <cx:pt idx="4803">Home MoviesÂ             </cx:pt>
          <cx:pt idx="4804">What Happens in VegasÂ </cx:pt>
          <cx:pt idx="4805">The Dark HoursÂ </cx:pt>
          <cx:pt idx="4806">My Beautiful LaundretteÂ </cx:pt>
          <cx:pt idx="4807">FabledÂ </cx:pt>
          <cx:pt idx="4808">Show MeÂ </cx:pt>
          <cx:pt idx="4809">Cries &amp; WhispersÂ </cx:pt>
          <cx:pt idx="4810">Intolerance: Love's Struggle Throughout the AgesÂ </cx:pt>
          <cx:pt idx="4811">TrekkiesÂ </cx:pt>
          <cx:pt idx="4812">The Broadway MelodyÂ </cx:pt>
          <cx:pt idx="4813">The Evil DeadÂ </cx:pt>
          <cx:pt idx="4814">ManiacÂ </cx:pt>
          <cx:pt idx="4815">Censored VoicesÂ </cx:pt>
          <cx:pt idx="4816">MurderballÂ </cx:pt>
          <cx:pt idx="4817">American Ninja 2: The ConfrontationÂ </cx:pt>
          <cx:pt idx="4818">51 Birch StreetÂ </cx:pt>
        </cx:lvl>
      </cx:strDim>
      <cx:numDim type="val">
        <cx:f>'Ques 02'!$D$2:$D$4820</cx:f>
        <cx:lvl ptCount="4819" formatCode="General">
          <cx:pt idx="0">523505847</cx:pt>
          <cx:pt idx="1">9404152</cx:pt>
          <cx:pt idx="2">-44925825</cx:pt>
          <cx:pt idx="3">198130642</cx:pt>
          <cx:pt idx="4">-190641321</cx:pt>
          <cx:pt idx="5">78530303</cx:pt>
          <cx:pt idx="6">-59192738</cx:pt>
          <cx:pt idx="7">208991599</cx:pt>
          <cx:pt idx="8">51956980</cx:pt>
          <cx:pt idx="9">80249062</cx:pt>
          <cx:pt idx="10">-8930592</cx:pt>
          <cx:pt idx="11">-31631573</cx:pt>
          <cx:pt idx="12">198032628</cx:pt>
          <cx:pt idx="13">-125710090</cx:pt>
          <cx:pt idx="14">66021565</cx:pt>
          <cx:pt idx="15">-83385977</cx:pt>
          <cx:pt idx="16">403279547</cx:pt>
          <cx:pt idx="17">-8936125</cx:pt>
          <cx:pt idx="18">-45979146</cx:pt>
          <cx:pt idx="19">5108370</cx:pt>
          <cx:pt idx="20">32030663</cx:pt>
          <cx:pt idx="21">-94780265</cx:pt>
          <cx:pt idx="22">33355354</cx:pt>
          <cx:pt idx="23">-109916481</cx:pt>
          <cx:pt idx="24">11051260</cx:pt>
          <cx:pt idx="25">458672302</cx:pt>
          <cx:pt idx="26">157197282</cx:pt>
          <cx:pt idx="27">-143826840</cx:pt>
          <cx:pt idx="28">502177271</cx:pt>
          <cx:pt idx="29">104360277</cx:pt>
          <cx:pt idx="30">173377893</cx:pt>
          <cx:pt idx="31">208992272</cx:pt>
          <cx:pt idx="32">134185206</cx:pt>
          <cx:pt idx="33">24360014</cx:pt>
          <cx:pt idx="34">68488329</cx:pt>
          <cx:pt idx="35">202076689</cx:pt>
          <cx:pt idx="36">35428137</cx:pt>
          <cx:pt idx="37">19903076</cx:pt>
          <cx:pt idx="38">2853933</cx:pt>
          <cx:pt idx="39">2051787</cx:pt>
          <cx:pt idx="40">-8549125</cx:pt>
          <cx:pt idx="41">-83406809</cx:pt>
          <cx:pt idx="42">214984497</cx:pt>
          <cx:pt idx="43">-74679997</cx:pt>
          <cx:pt idx="44">160034110</cx:pt>
          <cx:pt idx="45">12351611</cx:pt>
          <cx:pt idx="46">33914986</cx:pt>
          <cx:pt idx="47">38756232</cx:pt>
          <cx:pt idx="48">-129828140</cx:pt>
          <cx:pt idx="49">39812796</cx:pt>
          <cx:pt idx="50">-109244357</cx:pt>
          <cx:pt idx="51">-88214518</cx:pt>
          <cx:pt idx="52">157358779</cx:pt>
          <cx:pt idx="53">132011114</cx:pt>
          <cx:pt idx="54">123070338</cx:pt>
          <cx:pt idx="55">52282182</cx:pt>
          <cx:pt idx="56">-54531374</cx:pt>
          <cx:pt idx="57">43806889</cx:pt>
          <cx:pt idx="58">80850</cx:pt>
          <cx:pt idx="59">-33887833</cx:pt>
          <cx:pt idx="60">-62149904</cx:pt>
          <cx:pt idx="61">-128624673</cx:pt>
          <cx:pt idx="62">-55948241</cx:pt>
          <cx:pt idx="63">111709845</cx:pt>
          <cx:pt idx="64">-23014913</cx:pt>
          <cx:pt idx="65">348316061</cx:pt>
          <cx:pt idx="66">117979556</cx:pt>
          <cx:pt idx="67">23332128</cx:pt>
          <cx:pt idx="68">178298180</cx:pt>
          <cx:pt idx="69">-96179906</cx:pt>
          <cx:pt idx="70">-56254592</cx:pt>
          <cx:pt idx="71">-42823835</cx:pt>
          <cx:pt idx="72">-13912817</cx:pt>
          <cx:pt idx="73">-74710310</cx:pt>
          <cx:pt idx="74">-77810499</cx:pt>
          <cx:pt idx="75">-86753780</cx:pt>
          <cx:pt idx="76">-24832370</cx:pt>
          <cx:pt idx="77">181454367</cx:pt>
          <cx:pt idx="78">187645141</cx:pt>
          <cx:pt idx="79">112057433</cx:pt>
          <cx:pt idx="80">-14888185</cx:pt>
          <cx:pt idx="81">61407328</cx:pt>
          <cx:pt idx="82">38543795</cx:pt>
          <cx:pt idx="83">-136702695</cx:pt>
          <cx:pt idx="84">89746958</cx:pt>
          <cx:pt idx="85">73371987</cx:pt>
          <cx:pt idx="86">-96582135</cx:pt>
          <cx:pt idx="87">57487711</cx:pt>
          <cx:pt idx="88">24412677</cx:pt>
          <cx:pt idx="89">-164334574</cx:pt>
          <cx:pt idx="90">-62684455</cx:pt>
          <cx:pt idx="91">52387997</cx:pt>
          <cx:pt idx="92">-49649808</cx:pt>
          <cx:pt idx="93">163130696</cx:pt>
          <cx:pt idx="94">22991439</cx:pt>
          <cx:pt idx="95">132568851</cx:pt>
          <cx:pt idx="96">123001229</cx:pt>
          <cx:pt idx="97">106512310</cx:pt>
          <cx:pt idx="98">-22509198</cx:pt>
          <cx:pt idx="99">-13594629</cx:pt>
          <cx:pt idx="100">121666058</cx:pt>
          <cx:pt idx="101">-86856188</cx:pt>
          <cx:pt idx="102">-99344497</cx:pt>
          <cx:pt idx="103">-93153376</cx:pt>
          <cx:pt idx="104">160706665</cx:pt>
          <cx:pt idx="105">-113021005</cx:pt>
          <cx:pt idx="106">-65267965</cx:pt>
          <cx:pt idx="107">-50616376</cx:pt>
          <cx:pt idx="108">58539855</cx:pt>
          <cx:pt idx="109">168759914</cx:pt>
          <cx:pt idx="110">-120706229</cx:pt>
          <cx:pt idx="111">142000866</cx:pt>
          <cx:pt idx="112">139994397</cx:pt>
          <cx:pt idx="113">77946274</cx:pt>
          <cx:pt idx="114">106386216</cx:pt>
          <cx:pt idx="115">56456431</cx:pt>
          <cx:pt idx="116">56435493</cx:pt>
          <cx:pt idx="117">55343774</cx:pt>
          <cx:pt idx="118">29982968</cx:pt>
          <cx:pt idx="119">27243721</cx:pt>
          <cx:pt idx="120">29883016</cx:pt>
          <cx:pt idx="121">-10740241</cx:pt>
          <cx:pt idx="122">250736600</cx:pt>
          <cx:pt idx="123">131492479</cx:pt>
          <cx:pt idx="124">36360018</cx:pt>
          <cx:pt idx="125">3629485</cx:pt>
          <cx:pt idx="126">-16624154</cx:pt>
          <cx:pt idx="127">31015141</cx:pt>
          <cx:pt idx="128">-35946421</cx:pt>
          <cx:pt idx="129">-30579748</cx:pt>
          <cx:pt idx="130">-66359574</cx:pt>
          <cx:pt idx="131">-20288322</cx:pt>
          <cx:pt idx="132">45000874</cx:pt>
          <cx:pt idx="133">-88062505</cx:pt>
          <cx:pt idx="134">-55948241</cx:pt>
          <cx:pt idx="135">-23402879</cx:pt>
          <cx:pt idx="136">15230261</cx:pt>
          <cx:pt idx="137">-18435269</cx:pt>
          <cx:pt idx="138">-16617691</cx:pt>
          <cx:pt idx="139">-76896216</cx:pt>
          <cx:pt idx="140">-128620685</cx:pt>
          <cx:pt idx="141">-84540684</cx:pt>
          <cx:pt idx="142">-115035182</cx:pt>
          <cx:pt idx="143">-33494358</cx:pt>
          <cx:pt idx="144">-41771652</cx:pt>
          <cx:pt idx="145">71366733</cx:pt>
          <cx:pt idx="146">18201106</cx:pt>
          <cx:pt idx="147">-25900341</cx:pt>
          <cx:pt idx="148">61573391</cx:pt>
          <cx:pt idx="149">50418803</cx:pt>
          <cx:pt idx="150">-67838031</cx:pt>
          <cx:pt idx="151">-1476537</cx:pt>
          <cx:pt idx="152">64364921</cx:pt>
          <cx:pt idx="153">-41599308</cx:pt>
          <cx:pt idx="154">10332737</cx:pt>
          <cx:pt idx="155">-28889425</cx:pt>
          <cx:pt idx="156">-74992955</cx:pt>
          <cx:pt idx="157">107704099</cx:pt>
          <cx:pt idx="158">264706375</cx:pt>
          <cx:pt idx="159">31997107</cx:pt>
          <cx:pt idx="160">-108858926</cx:pt>
          <cx:pt idx="161">-103295584</cx:pt>
          <cx:pt idx="162">-22496684</cx:pt>
          <cx:pt idx="163">-10265197</cx:pt>
          <cx:pt idx="164">-4877005</cx:pt>
          <cx:pt idx="165">-7487948</cx:pt>
          <cx:pt idx="166">-61357548</cx:pt>
          <cx:pt idx="167">-104868170</cx:pt>
          <cx:pt idx="168">36636816</cx:pt>
          <cx:pt idx="169">-8069340</cx:pt>
          <cx:pt idx="170">-56073614</cx:pt>
          <cx:pt idx="171">172298923</cx:pt>
          <cx:pt idx="172">-71007672</cx:pt>
          <cx:pt idx="173">-15481610</cx:pt>
          <cx:pt idx="174">-1500000</cx:pt>
          <cx:pt idx="175">-87207693</cx:pt>
          <cx:pt idx="176">48635922</cx:pt>
          <cx:pt idx="177">-51975100</cx:pt>
          <cx:pt idx="178">-11792806</cx:pt>
          <cx:pt idx="179">-48651080</cx:pt>
          <cx:pt idx="180">117137090</cx:pt>
          <cx:pt idx="181">85395021</cx:pt>
          <cx:pt idx="182">50191634</cx:pt>
          <cx:pt idx="183">294645577</cx:pt>
          <cx:pt idx="184">172298923</cx:pt>
          <cx:pt idx="185">42343675</cx:pt>
          <cx:pt idx="186">102277056</cx:pt>
          <cx:pt idx="187">8396624</cx:pt>
          <cx:pt idx="188">19234747</cx:pt>
          <cx:pt idx="189">8311368</cx:pt>
          <cx:pt idx="190">-23839471</cx:pt>
          <cx:pt idx="191">-57435963</cx:pt>
          <cx:pt idx="192">119358727</cx:pt>
          <cx:pt idx="193">-80448338</cx:pt>
          <cx:pt idx="194">-69477903</cx:pt>
          <cx:pt idx="195">10248063</cx:pt>
          <cx:pt idx="196">-13266274</cx:pt>
          <cx:pt idx="197">18337537</cx:pt>
          <cx:pt idx="198">192557891</cx:pt>
          <cx:pt idx="199">-96407585</cx:pt>
          <cx:pt idx="200">165388685</cx:pt>
          <cx:pt idx="201">212103873</cx:pt>
          <cx:pt idx="202">92536138</cx:pt>
          <cx:pt idx="203">28536019</cx:pt>
          <cx:pt idx="204">104948780</cx:pt>
          <cx:pt idx="205">84805005</cx:pt>
          <cx:pt idx="206">61830669</cx:pt>
          <cx:pt idx="207">38192114</cx:pt>
          <cx:pt idx="208">54412921</cx:pt>
          <cx:pt idx="209">-52305212</cx:pt>
          <cx:pt idx="210">-11834365</cx:pt>
          <cx:pt idx="211">-17714996</cx:pt>
          <cx:pt idx="212">137031035</cx:pt>
          <cx:pt idx="213">61739919</cx:pt>
          <cx:pt idx="214">90397307</cx:pt>
          <cx:pt idx="215">42618434</cx:pt>
          <cx:pt idx="216">1920333</cx:pt>
          <cx:pt idx="217">4976634</cx:pt>
          <cx:pt idx="218">5802596</cx:pt>
          <cx:pt idx="219">-11478165</cx:pt>
          <cx:pt idx="220">-19314120</cx:pt>
          <cx:pt idx="221">-3535096</cx:pt>
          <cx:pt idx="222">-55263886</cx:pt>
          <cx:pt idx="223">-21949883</cx:pt>
          <cx:pt idx="224">-47362515</cx:pt>
          <cx:pt idx="225">-41392993</cx:pt>
          <cx:pt idx="226">-76070659</cx:pt>
          <cx:pt idx="227">-89787380</cx:pt>
          <cx:pt idx="228">-40581346</cx:pt>
          <cx:pt idx="229">-30978265</cx:pt>
          <cx:pt idx="230">267262555</cx:pt>
          <cx:pt idx="231">195675583</cx:pt>
          <cx:pt idx="232">174907418</cx:pt>
          <cx:pt idx="233">12550960</cx:pt>
          <cx:pt idx="234">359544677</cx:pt>
          <cx:pt idx="235">52165546</cx:pt>
          <cx:pt idx="236">-78000000</cx:pt>
          <cx:pt idx="237">-74088170</cx:pt>
          <cx:pt idx="238">-67047980</cx:pt>
          <cx:pt idx="239">65871240</cx:pt>
          <cx:pt idx="240">174084951</cx:pt>
          <cx:pt idx="241">-48844258</cx:pt>
          <cx:pt idx="242">-53361326</cx:pt>
          <cx:pt idx="243">-63885779</cx:pt>
          <cx:pt idx="244">140863268</cx:pt>
          <cx:pt idx="245">45181732</cx:pt>
          <cx:pt idx="246">15332007</cx:pt>
          <cx:pt idx="247">3330342</cx:pt>
          <cx:pt idx="248">15531634</cx:pt>
          <cx:pt idx="249">66336103</cx:pt>
          <cx:pt idx="250">19995817</cx:pt>
          <cx:pt idx="251">-7391173</cx:pt>
          <cx:pt idx="252">-69223741</cx:pt>
          <cx:pt idx="253">-21219958</cx:pt>
          <cx:pt idx="254">-3630883</cx:pt>
          <cx:pt idx="255">32614158</cx:pt>
          <cx:pt idx="256">-59973647</cx:pt>
          <cx:pt idx="257">-43997807</cx:pt>
          <cx:pt idx="258">-24536691</cx:pt>
          <cx:pt idx="259">-33982216</cx:pt>
          <cx:pt idx="260">-111931604</cx:pt>
          <cx:pt idx="261">-48343151</cx:pt>
          <cx:pt idx="262">24520804</cx:pt>
          <cx:pt idx="263">220837577</cx:pt>
          <cx:pt idx="264">-85995841</cx:pt>
          <cx:pt idx="265">-48816034</cx:pt>
          <cx:pt idx="266">-8553105</cx:pt>
          <cx:pt idx="267">24795350</cx:pt>
          <cx:pt idx="268">-82603302</cx:pt>
          <cx:pt idx="269">7015224</cx:pt>
          <cx:pt idx="270">-625893</cx:pt>
          <cx:pt idx="271">120430993</cx:pt>
          <cx:pt idx="272">-90200974</cx:pt>
          <cx:pt idx="273">-83287549</cx:pt>
          <cx:pt idx="274">11643008</cx:pt>
          <cx:pt idx="275">84670866</cx:pt>
          <cx:pt idx="276">30014112</cx:pt>
          <cx:pt idx="277">161970615</cx:pt>
          <cx:pt idx="278">17007184</cx:pt>
          <cx:pt idx="279">80011740</cx:pt>
          <cx:pt idx="280">102843350</cx:pt>
          <cx:pt idx="281">-2969275</cx:pt>
          <cx:pt idx="282">30127620</cx:pt>
          <cx:pt idx="283">31282411</cx:pt>
          <cx:pt idx="284">-34547688</cx:pt>
          <cx:pt idx="285">48383780</cx:pt>
          <cx:pt idx="286">19219978</cx:pt>
          <cx:pt idx="287">1228120</cx:pt>
          <cx:pt idx="288">62804648</cx:pt>
          <cx:pt idx="289">117603</cx:pt>
          <cx:pt idx="290">-10703427</cx:pt>
          <cx:pt idx="291">-6982599</cx:pt>
          <cx:pt idx="292">73005002</cx:pt>
          <cx:pt idx="293">-24969837</cx:pt>
          <cx:pt idx="294">-22777816</cx:pt>
          <cx:pt idx="295">-115035182</cx:pt>
          <cx:pt idx="296">7515297</cx:pt>
          <cx:pt idx="297">-32368843</cx:pt>
          <cx:pt idx="298">-16137932</cx:pt>
          <cx:pt idx="299">-42633738</cx:pt>
          <cx:pt idx="300">16866727</cx:pt>
          <cx:pt idx="301">84031112</cx:pt>
          <cx:pt idx="302">-50299935</cx:pt>
          <cx:pt idx="303">-74901420</cx:pt>
          <cx:pt idx="304">-24326667</cx:pt>
          <cx:pt idx="305">-59801290</cx:pt>
          <cx:pt idx="306">-27339971</cx:pt>
          <cx:pt idx="307">-101879446</cx:pt>
          <cx:pt idx="308">-50607905</cx:pt>
          <cx:pt idx="309">-50707978</cx:pt>
          <cx:pt idx="310">-76227778</cx:pt>
          <cx:pt idx="311">-66989354</cx:pt>
          <cx:pt idx="312">-75014388</cx:pt>
          <cx:pt idx="313">-95588898</cx:pt>
          <cx:pt idx="314">-64975525</cx:pt>
          <cx:pt idx="315">31174897</cx:pt>
          <cx:pt idx="316">200000</cx:pt>
          <cx:pt idx="317">104007640</cx:pt>
          <cx:pt idx="318">-22320362</cx:pt>
          <cx:pt idx="319">-93990787</cx:pt>
          <cx:pt idx="320">-41132306</cx:pt>
          <cx:pt idx="321">-30524377</cx:pt>
          <cx:pt idx="322">16638745</cx:pt>
          <cx:pt idx="323">-8102818</cx:pt>
          <cx:pt idx="324">-29459980</cx:pt>
          <cx:pt idx="325">-4671063</cx:pt>
          <cx:pt idx="326">-44197339</cx:pt>
          <cx:pt idx="327">66317423</cx:pt>
          <cx:pt idx="328">106148159</cx:pt>
          <cx:pt idx="329">-21017158</cx:pt>
          <cx:pt idx="330">286838870</cx:pt>
          <cx:pt idx="331">283019252</cx:pt>
          <cx:pt idx="332">246478898</cx:pt>
          <cx:pt idx="333">-77823100</cx:pt>
          <cx:pt idx="334">16144183</cx:pt>
          <cx:pt idx="335">-76985496</cx:pt>
          <cx:pt idx="336">88166115</cx:pt>
          <cx:pt idx="337">83740650</cx:pt>
          <cx:pt idx="338">-18851301</cx:pt>
          <cx:pt idx="339">-24655608</cx:pt>
          <cx:pt idx="340">-84593638</cx:pt>
          <cx:pt idx="341">169437578</cx:pt>
          <cx:pt idx="342">-87000000</cx:pt>
          <cx:pt idx="343">-6238280</cx:pt>
          <cx:pt idx="344">160147615</cx:pt>
          <cx:pt idx="345">155823397</cx:pt>
          <cx:pt idx="346">-18442521</cx:pt>
          <cx:pt idx="347">136138454</cx:pt>
          <cx:pt idx="348">55370362</cx:pt>
          <cx:pt idx="349">24870275</cx:pt>
          <cx:pt idx="350">106573705</cx:pt>
          <cx:pt idx="351">-31770880</cx:pt>
          <cx:pt idx="352">33305545</cx:pt>
          <cx:pt idx="353">42373442</cx:pt>
          <cx:pt idx="354">30618403</cx:pt>
          <cx:pt idx="355">18416702</cx:pt>
          <cx:pt idx="356">12515793</cx:pt>
          <cx:pt idx="357">10012500</cx:pt>
          <cx:pt idx="358">119019489</cx:pt>
          <cx:pt idx="359">-35962961</cx:pt>
          <cx:pt idx="360">-4115185</cx:pt>
          <cx:pt idx="361">8077470</cx:pt>
          <cx:pt idx="362">10018837</cx:pt>
          <cx:pt idx="363">-9252415</cx:pt>
          <cx:pt idx="364">-21383311</cx:pt>
          <cx:pt idx="365">-14182006</cx:pt>
          <cx:pt idx="366">10853835</cx:pt>
          <cx:pt idx="367">-21790660</cx:pt>
          <cx:pt idx="368">-7484640</cx:pt>
          <cx:pt idx="369">-21441338</cx:pt>
          <cx:pt idx="370">-29346242</cx:pt>
          <cx:pt idx="371">-25314641</cx:pt>
          <cx:pt idx="372">-6644564</cx:pt>
          <cx:pt idx="373">-91973129</cx:pt>
          <cx:pt idx="374">-29125385</cx:pt>
          <cx:pt idx="375">53618384</cx:pt>
          <cx:pt idx="376">-41779224</cx:pt>
          <cx:pt idx="377">-42525888</cx:pt>
          <cx:pt idx="378">-43122835</cx:pt>
          <cx:pt idx="379">-64831323</cx:pt>
          <cx:pt idx="380">-63885779</cx:pt>
          <cx:pt idx="381">17567440</cx:pt>
          <cx:pt idx="382">-26355679</cx:pt>
          <cx:pt idx="383">-89809438</cx:pt>
          <cx:pt idx="384">33147445</cx:pt>
          <cx:pt idx="385">149688385</cx:pt>
          <cx:pt idx="386">106512310</cx:pt>
          <cx:pt idx="387">143630478</cx:pt>
          <cx:pt idx="388">97992827</cx:pt>
          <cx:pt idx="389">101049130</cx:pt>
          <cx:pt idx="390">87620724</cx:pt>
          <cx:pt idx="391">98405771</cx:pt>
          <cx:pt idx="392">-54684676</cx:pt>
          <cx:pt idx="393">63313048</cx:pt>
          <cx:pt idx="394">42706877</cx:pt>
          <cx:pt idx="395">41149655</cx:pt>
          <cx:pt idx="396">-18058441</cx:pt>
          <cx:pt idx="397">3009155</cx:pt>
          <cx:pt idx="398">-21775151</cx:pt>
          <cx:pt idx="399">21544445</cx:pt>
          <cx:pt idx="400">27703470</cx:pt>
          <cx:pt idx="401">32144465</cx:pt>
          <cx:pt idx="402">-696442</cx:pt>
          <cx:pt idx="403">65832203</cx:pt>
          <cx:pt idx="404">-16603219</cx:pt>
          <cx:pt idx="405">-37407175</cx:pt>
          <cx:pt idx="406">-19983606</cx:pt>
          <cx:pt idx="407">-27989147</cx:pt>
          <cx:pt idx="408">-22505025</cx:pt>
          <cx:pt idx="409">-53559509</cx:pt>
          <cx:pt idx="410">-45393665</cx:pt>
          <cx:pt idx="411">-44951668</cx:pt>
          <cx:pt idx="412">-20066330</cx:pt>
          <cx:pt idx="413">-28505730</cx:pt>
          <cx:pt idx="414">-28888740</cx:pt>
          <cx:pt idx="415">58307945</cx:pt>
          <cx:pt idx="416">69288182</cx:pt>
          <cx:pt idx="417">-21598317</cx:pt>
          <cx:pt idx="418">67340146</cx:pt>
          <cx:pt idx="419">-8000000</cx:pt>
          <cx:pt idx="420">-41424284</cx:pt>
          <cx:pt idx="421">-4829854</cx:pt>
          <cx:pt idx="422">-9245330</cx:pt>
          <cx:pt idx="423">-31951647</cx:pt>
          <cx:pt idx="424">-47456299</cx:pt>
          <cx:pt idx="425">161589580</cx:pt>
          <cx:pt idx="426">22981571</cx:pt>
          <cx:pt idx="427">100965237</cx:pt>
          <cx:pt idx="428">329999255</cx:pt>
          <cx:pt idx="429">174455986</cx:pt>
          <cx:pt idx="430">82831698</cx:pt>
          <cx:pt idx="431">75019340</cx:pt>
          <cx:pt idx="432">65771527</cx:pt>
          <cx:pt idx="433">82506325</cx:pt>
          <cx:pt idx="434">65459099</cx:pt>
          <cx:pt idx="435">-30784021</cx:pt>
          <cx:pt idx="436">76115031</cx:pt>
          <cx:pt idx="437">58103929</cx:pt>
          <cx:pt idx="438">53668525</cx:pt>
          <cx:pt idx="439">50313314</cx:pt>
          <cx:pt idx="440">44590960</cx:pt>
          <cx:pt idx="441">47968405</cx:pt>
          <cx:pt idx="442">40136047</cx:pt>
          <cx:pt idx="443">53200012</cx:pt>
          <cx:pt idx="444">32225777</cx:pt>
          <cx:pt idx="445">29993847</cx:pt>
          <cx:pt idx="446">24054514</cx:pt>
          <cx:pt idx="447">23028109</cx:pt>
          <cx:pt idx="448">26087161</cx:pt>
          <cx:pt idx="449">21111837</cx:pt>
          <cx:pt idx="450">16632614</cx:pt>
          <cx:pt idx="451">14822707</cx:pt>
          <cx:pt idx="452">12969824</cx:pt>
          <cx:pt idx="453">11188905</cx:pt>
          <cx:pt idx="454">10443603</cx:pt>
          <cx:pt idx="455">17226474</cx:pt>
          <cx:pt idx="456">-636215</cx:pt>
          <cx:pt idx="457">1081498</cx:pt>
          <cx:pt idx="458">17707116</cx:pt>
          <cx:pt idx="459">4329966</cx:pt>
          <cx:pt idx="460">20169068</cx:pt>
          <cx:pt idx="461">-6784690</cx:pt>
          <cx:pt idx="462">360866</cx:pt>
          <cx:pt idx="463">-10897090</cx:pt>
          <cx:pt idx="464">-14051289</cx:pt>
          <cx:pt idx="465">821997</cx:pt>
          <cx:pt idx="466">89692572</cx:pt>
          <cx:pt idx="467">-19492772</cx:pt>
          <cx:pt idx="468">-23315181</cx:pt>
          <cx:pt idx="469">-39371991</cx:pt>
          <cx:pt idx="470">-10227031</cx:pt>
          <cx:pt idx="471">-29643614</cx:pt>
          <cx:pt idx="472">-29649103</cx:pt>
          <cx:pt idx="473">-40557129</cx:pt>
          <cx:pt idx="474">-50100362</cx:pt>
          <cx:pt idx="475">-32245792</cx:pt>
          <cx:pt idx="476">27779888</cx:pt>
          <cx:pt idx="477">-41457582</cx:pt>
          <cx:pt idx="478">-45433254</cx:pt>
          <cx:pt idx="479">-47114435</cx:pt>
          <cx:pt idx="480">-43926768</cx:pt>
          <cx:pt idx="481">-22528315</cx:pt>
          <cx:pt idx="482">-59049180</cx:pt>
          <cx:pt idx="483">-60326576</cx:pt>
          <cx:pt idx="484">-60519261</cx:pt>
          <cx:pt idx="485">-62406609</cx:pt>
          <cx:pt idx="486">-61682000</cx:pt>
          <cx:pt idx="487">-62643910</cx:pt>
          <cx:pt idx="488">-52526755</cx:pt>
          <cx:pt idx="489">-70868670</cx:pt>
          <cx:pt idx="490">-20593594</cx:pt>
          <cx:pt idx="491">-50108179</cx:pt>
          <cx:pt idx="492">-56780252</cx:pt>
          <cx:pt idx="493">-8000000</cx:pt>
          <cx:pt idx="494">112708996</cx:pt>
          <cx:pt idx="495">377783777</cx:pt>
          <cx:pt idx="496">24812241</cx:pt>
          <cx:pt idx="497">41793567</cx:pt>
          <cx:pt idx="498">14930005</cx:pt>
          <cx:pt idx="499">-32713269</cx:pt>
          <cx:pt idx="500">-4841843</cx:pt>
          <cx:pt idx="501">51083765</cx:pt>
          <cx:pt idx="502">-79860848</cx:pt>
          <cx:pt idx="503">-64928486</cx:pt>
          <cx:pt idx="504">-49999390</cx:pt>
          <cx:pt idx="505">248505540</cx:pt>
          <cx:pt idx="506">-11537400</cx:pt>
          <cx:pt idx="507">292049635</cx:pt>
          <cx:pt idx="508">231124059</cx:pt>
          <cx:pt idx="509">156074524</cx:pt>
          <cx:pt idx="510">118136719</cx:pt>
          <cx:pt idx="511">-40713572</cx:pt>
          <cx:pt idx="512">82299717</cx:pt>
          <cx:pt idx="513">59568845</cx:pt>
          <cx:pt idx="514">59006721</cx:pt>
          <cx:pt idx="515">115329763</cx:pt>
          <cx:pt idx="516">45776832</cx:pt>
          <cx:pt idx="517">43823091</cx:pt>
          <cx:pt idx="518">-8185137</cx:pt>
          <cx:pt idx="519">22360069</cx:pt>
          <cx:pt idx="520">42698894</cx:pt>
          <cx:pt idx="521">82001186</cx:pt>
          <cx:pt idx="522">17032279</cx:pt>
          <cx:pt idx="523">38023275</cx:pt>
          <cx:pt idx="524">-6526640</cx:pt>
          <cx:pt idx="525">-8363615</cx:pt>
          <cx:pt idx="526">85762022</cx:pt>
          <cx:pt idx="527">33338338</cx:pt>
          <cx:pt idx="528">2808744</cx:pt>
          <cx:pt idx="529">-22620910</cx:pt>
          <cx:pt idx="530">-26573039</cx:pt>
          <cx:pt idx="531">-27999515</cx:pt>
          <cx:pt idx="532">-29565557</cx:pt>
          <cx:pt idx="533">-37955679</cx:pt>
          <cx:pt idx="534">-1338990</cx:pt>
          <cx:pt idx="535">-38476729</cx:pt>
          <cx:pt idx="536">-17399565</cx:pt>
          <cx:pt idx="537">-35748872</cx:pt>
          <cx:pt idx="538">8503161</cx:pt>
          <cx:pt idx="539">-17363557</cx:pt>
          <cx:pt idx="540">-52248021</cx:pt>
          <cx:pt idx="541">-44986654</cx:pt>
          <cx:pt idx="542">-60432117</cx:pt>
          <cx:pt idx="543">90820</cx:pt>
          <cx:pt idx="544">-69590483</cx:pt>
          <cx:pt idx="545">-23990820</cx:pt>
          <cx:pt idx="546">19999143</cx:pt>
          <cx:pt idx="547">262029560</cx:pt>
          <cx:pt idx="548">-45618284</cx:pt>
          <cx:pt idx="549">-13414611</cx:pt>
          <cx:pt idx="550">-38023633</cx:pt>
          <cx:pt idx="551">34225164</cx:pt>
          <cx:pt idx="552">224196</cx:pt>
          <cx:pt idx="553">-23185810</cx:pt>
          <cx:pt idx="554">-22543550</cx:pt>
          <cx:pt idx="555">75213377</cx:pt>
          <cx:pt idx="556">40950721</cx:pt>
          <cx:pt idx="557">3600000</cx:pt>
          <cx:pt idx="558">-7352460</cx:pt>
          <cx:pt idx="559">108132370</cx:pt>
          <cx:pt idx="560">-44203958</cx:pt>
          <cx:pt idx="561">-39383131</cx:pt>
          <cx:pt idx="562">-40712370</cx:pt>
          <cx:pt idx="563">54195633</cx:pt>
          <cx:pt idx="564">72656464</cx:pt>
          <cx:pt idx="565">155965690</cx:pt>
          <cx:pt idx="566">286471036</cx:pt>
          <cx:pt idx="567">124052771</cx:pt>
          <cx:pt idx="568">82149590</cx:pt>
          <cx:pt idx="569">71204016</cx:pt>
          <cx:pt idx="570">88495848</cx:pt>
          <cx:pt idx="571">56448821</cx:pt>
          <cx:pt idx="572">45523073</cx:pt>
          <cx:pt idx="573">49654900</cx:pt>
          <cx:pt idx="574">-27339971</cx:pt>
          <cx:pt idx="575">47541000</cx:pt>
          <cx:pt idx="576">36643346</cx:pt>
          <cx:pt idx="577">32614858</cx:pt>
          <cx:pt idx="578">-27727253</cx:pt>
          <cx:pt idx="579">20281096</cx:pt>
          <cx:pt idx="580">144613391</cx:pt>
          <cx:pt idx="581">3120196</cx:pt>
          <cx:pt idx="582">28895417</cx:pt>
          <cx:pt idx="583">12117571</cx:pt>
          <cx:pt idx="584">13552429</cx:pt>
          <cx:pt idx="585">-3742998</cx:pt>
          <cx:pt idx="586">-4988000</cx:pt>
          <cx:pt idx="587">13883359</cx:pt>
          <cx:pt idx="588">8031620</cx:pt>
          <cx:pt idx="589">-15278000</cx:pt>
          <cx:pt idx="590">-17525384</cx:pt>
          <cx:pt idx="591">-14057170</cx:pt>
          <cx:pt idx="592">-29067628</cx:pt>
          <cx:pt idx="593">-31654597</cx:pt>
          <cx:pt idx="594">-32098491</cx:pt>
          <cx:pt idx="595">-21569645</cx:pt>
          <cx:pt idx="596">-39842984</cx:pt>
          <cx:pt idx="597">-31968750</cx:pt>
          <cx:pt idx="598">-36894400</cx:pt>
          <cx:pt idx="599">-7678961</cx:pt>
          <cx:pt idx="600">-36490658</cx:pt>
          <cx:pt idx="601">-40923185</cx:pt>
          <cx:pt idx="602">-9906393</cx:pt>
          <cx:pt idx="603">-51009458</cx:pt>
          <cx:pt idx="604">-55705158</cx:pt>
          <cx:pt idx="605">-50180506</cx:pt>
          <cx:pt idx="606">-56403089</cx:pt>
          <cx:pt idx="607">-61539010</cx:pt>
          <cx:pt idx="608">-62902875</cx:pt>
          <cx:pt idx="609">-32239920</cx:pt>
          <cx:pt idx="610">-64148812</cx:pt>
          <cx:pt idx="611">-24878709</cx:pt>
          <cx:pt idx="612">-51178721</cx:pt>
          <cx:pt idx="613">50471320</cx:pt>
          <cx:pt idx="614">232523113</cx:pt>
          <cx:pt idx="615">3069884</cx:pt>
          <cx:pt idx="616">182501645</cx:pt>
          <cx:pt idx="617">-32675768</cx:pt>
          <cx:pt idx="618">13257500</cx:pt>
          <cx:pt idx="619">-69382160</cx:pt>
          <cx:pt idx="620">-35344410</cx:pt>
          <cx:pt idx="621">9045037</cx:pt>
          <cx:pt idx="622">-39034803</cx:pt>
          <cx:pt idx="623">27550735</cx:pt>
          <cx:pt idx="624">-30619558</cx:pt>
          <cx:pt idx="625">72980108</cx:pt>
          <cx:pt idx="626">-31483987</cx:pt>
          <cx:pt idx="627">21704396</cx:pt>
          <cx:pt idx="628">17892374</cx:pt>
          <cx:pt idx="629">-29067940</cx:pt>
          <cx:pt idx="630">146119491</cx:pt>
          <cx:pt idx="631">-22431493</cx:pt>
          <cx:pt idx="632">112805123</cx:pt>
          <cx:pt idx="633">117387405</cx:pt>
          <cx:pt idx="634">-34314732</cx:pt>
          <cx:pt idx="635">117204440</cx:pt>
          <cx:pt idx="636">108383253</cx:pt>
          <cx:pt idx="637">110071312</cx:pt>
          <cx:pt idx="638">54412921</cx:pt>
          <cx:pt idx="639">79225854</cx:pt>
          <cx:pt idx="640">87775460</cx:pt>
          <cx:pt idx="641">50731542</cx:pt>
          <cx:pt idx="642">35468793</cx:pt>
          <cx:pt idx="643">28771072</cx:pt>
          <cx:pt idx="644">35448498</cx:pt>
          <cx:pt idx="645">50603980</cx:pt>
          <cx:pt idx="646">25454043</cx:pt>
          <cx:pt idx="647">14049211</cx:pt>
          <cx:pt idx="648">20450000</cx:pt>
          <cx:pt idx="649">9688384</cx:pt>
          <cx:pt idx="650">7236496</cx:pt>
          <cx:pt idx="651">-1304240</cx:pt>
          <cx:pt idx="652">-5382932</cx:pt>
          <cx:pt idx="653">-9362320</cx:pt>
          <cx:pt idx="654">20911262</cx:pt>
          <cx:pt idx="655">3746915</cx:pt>
          <cx:pt idx="656">-10241539</cx:pt>
          <cx:pt idx="657">-12602611</cx:pt>
          <cx:pt idx="658">-16900000</cx:pt>
          <cx:pt idx="659">-26033943</cx:pt>
          <cx:pt idx="660">-22654469</cx:pt>
          <cx:pt idx="661">-8935090</cx:pt>
          <cx:pt idx="662">-31671949</cx:pt>
          <cx:pt idx="663">-32401069</cx:pt>
          <cx:pt idx="664">-36954460</cx:pt>
          <cx:pt idx="665">-25976605</cx:pt>
          <cx:pt idx="666">-21467706</cx:pt>
          <cx:pt idx="667">-52781920</cx:pt>
          <cx:pt idx="668">-54985766</cx:pt>
          <cx:pt idx="669">-45940982</cx:pt>
          <cx:pt idx="670">-48012713</cx:pt>
          <cx:pt idx="671">-18592056</cx:pt>
          <cx:pt idx="672">-51249444</cx:pt>
          <cx:pt idx="673">-32945076</cx:pt>
          <cx:pt idx="674">-11752860</cx:pt>
          <cx:pt idx="675">-47791061</cx:pt>
          <cx:pt idx="676">150079163</cx:pt>
          <cx:pt idx="677">-45451936</cx:pt>
          <cx:pt idx="678">293784000</cx:pt>
          <cx:pt idx="679">-37948000</cx:pt>
          <cx:pt idx="680">60012710</cx:pt>
          <cx:pt idx="681">-64927587</cx:pt>
          <cx:pt idx="682">-5744713</cx:pt>
          <cx:pt idx="683">15086030</cx:pt>
          <cx:pt idx="684">3000000</cx:pt>
          <cx:pt idx="685">-29821223</cx:pt>
          <cx:pt idx="686">-26261368</cx:pt>
          <cx:pt idx="687">10116191</cx:pt>
          <cx:pt idx="688">57153533</cx:pt>
          <cx:pt idx="689">45012170</cx:pt>
          <cx:pt idx="690">145592590</cx:pt>
          <cx:pt idx="691">199167575</cx:pt>
          <cx:pt idx="692">83151473</cx:pt>
          <cx:pt idx="693">76801374</cx:pt>
          <cx:pt idx="694">168213584</cx:pt>
          <cx:pt idx="695">-14618493</cx:pt>
          <cx:pt idx="696">106735396</cx:pt>
          <cx:pt idx="697">61468960</cx:pt>
          <cx:pt idx="698">48635996</cx:pt>
          <cx:pt idx="699">7678089</cx:pt>
          <cx:pt idx="700">65603360</cx:pt>
          <cx:pt idx="701">31217900</cx:pt>
          <cx:pt idx="702">44148781</cx:pt>
          <cx:pt idx="703">14573300</cx:pt>
          <cx:pt idx="704">33375151</cx:pt>
          <cx:pt idx="705">46126012</cx:pt>
          <cx:pt idx="706">33307796</cx:pt>
          <cx:pt idx="707">-14353446</cx:pt>
          <cx:pt idx="708">49176215</cx:pt>
          <cx:pt idx="709">22670733</cx:pt>
          <cx:pt idx="710">22569532</cx:pt>
          <cx:pt idx="711">20687587</cx:pt>
          <cx:pt idx="712">20574010</cx:pt>
          <cx:pt idx="713">15764085</cx:pt>
          <cx:pt idx="714">32356857</cx:pt>
          <cx:pt idx="715">20530832</cx:pt>
          <cx:pt idx="716">15370763</cx:pt>
          <cx:pt idx="717">35003492</cx:pt>
          <cx:pt idx="718">30341670</cx:pt>
          <cx:pt idx="719">19540762</cx:pt>
          <cx:pt idx="720">20033643</cx:pt>
          <cx:pt idx="721">13648142</cx:pt>
          <cx:pt idx="722">11844424</cx:pt>
          <cx:pt idx="723">15638743</cx:pt>
          <cx:pt idx="724">6734992</cx:pt>
          <cx:pt idx="725">15280058</cx:pt>
          <cx:pt idx="726">16505912</cx:pt>
          <cx:pt idx="727">7862546</cx:pt>
          <cx:pt idx="728">11112916</cx:pt>
          <cx:pt idx="729">28200225</cx:pt>
          <cx:pt idx="730">573641</cx:pt>
          <cx:pt idx="731">-6964896</cx:pt>
          <cx:pt idx="732">-3297099</cx:pt>
          <cx:pt idx="733">-4005443</cx:pt>
          <cx:pt idx="734">-5089440</cx:pt>
          <cx:pt idx="735">-6210687</cx:pt>
          <cx:pt idx="736">-8954199</cx:pt>
          <cx:pt idx="737">-9181250</cx:pt>
          <cx:pt idx="738">-9810821</cx:pt>
          <cx:pt idx="739">-9975917</cx:pt>
          <cx:pt idx="740">-9450893</cx:pt>
          <cx:pt idx="741">-3556518</cx:pt>
          <cx:pt idx="742">2401264</cx:pt>
          <cx:pt idx="743">-27251390</cx:pt>
          <cx:pt idx="744">-14024817</cx:pt>
          <cx:pt idx="745">-9192361</cx:pt>
          <cx:pt idx="746">-1388796</cx:pt>
          <cx:pt idx="747">197756197</cx:pt>
          <cx:pt idx="748">3472213</cx:pt>
          <cx:pt idx="749">-16939434</cx:pt>
          <cx:pt idx="750">-14003282</cx:pt>
          <cx:pt idx="751">-16662721</cx:pt>
          <cx:pt idx="752">-22520222</cx:pt>
          <cx:pt idx="753">36965395</cx:pt>
          <cx:pt idx="754">-19440070</cx:pt>
          <cx:pt idx="755">-28169943</cx:pt>
          <cx:pt idx="756">-23720770</cx:pt>
          <cx:pt idx="757">-27805940</cx:pt>
          <cx:pt idx="758">-16880121</cx:pt>
          <cx:pt idx="759">-24903810</cx:pt>
          <cx:pt idx="760">35754555</cx:pt>
          <cx:pt idx="761">-36709023</cx:pt>
          <cx:pt idx="762">-6072524</cx:pt>
          <cx:pt idx="763">-27877751</cx:pt>
          <cx:pt idx="764">-19923562</cx:pt>
          <cx:pt idx="765">-27059493</cx:pt>
          <cx:pt idx="766">-28329069</cx:pt>
          <cx:pt idx="767">-29304773</cx:pt>
          <cx:pt idx="768">-27477648</cx:pt>
          <cx:pt idx="769">28424210</cx:pt>
          <cx:pt idx="770">-60917086</cx:pt>
          <cx:pt idx="771">-30863374</cx:pt>
          <cx:pt idx="772">-33711680</cx:pt>
          <cx:pt idx="773">-33383410</cx:pt>
          <cx:pt idx="774">403279547</cx:pt>
          <cx:pt idx="775">-29936195</cx:pt>
          <cx:pt idx="776">-27481675</cx:pt>
          <cx:pt idx="777">-46917712</cx:pt>
          <cx:pt idx="778">-41791922</cx:pt>
          <cx:pt idx="779">-50781132</cx:pt>
          <cx:pt idx="780">-59977549</cx:pt>
          <cx:pt idx="781">-28834579</cx:pt>
          <cx:pt idx="782">-48197944</cx:pt>
          <cx:pt idx="783">-4527033</cx:pt>
          <cx:pt idx="784">-32637500</cx:pt>
          <cx:pt idx="785">-42718168</cx:pt>
          <cx:pt idx="786">-40218121</cx:pt>
          <cx:pt idx="787">-52394332</cx:pt>
          <cx:pt idx="788">-55464883</cx:pt>
          <cx:pt idx="789">-30573703</cx:pt>
          <cx:pt idx="790">-68005000</cx:pt>
          <cx:pt idx="791">-69833498</cx:pt>
          <cx:pt idx="792">305024263</cx:pt>
          <cx:pt idx="793">-47934015</cx:pt>
          <cx:pt idx="794">291323553</cx:pt>
          <cx:pt idx="795">22021740</cx:pt>
          <cx:pt idx="796">-3000000</cx:pt>
          <cx:pt idx="797">-9708376</cx:pt>
          <cx:pt idx="798">-24768635</cx:pt>
          <cx:pt idx="799">-9284389</cx:pt>
          <cx:pt idx="800">-26800785</cx:pt>
          <cx:pt idx="801">-28419913</cx:pt>
          <cx:pt idx="802">-13334037</cx:pt>
          <cx:pt idx="803">128566</cx:pt>
          <cx:pt idx="804">-8124411</cx:pt>
          <cx:pt idx="805">3984028</cx:pt>
          <cx:pt idx="806">-33068911</cx:pt>
          <cx:pt idx="807">-5682650</cx:pt>
          <cx:pt idx="808">-29671868</cx:pt>
          <cx:pt idx="809">-5225998</cx:pt>
          <cx:pt idx="810">-31471505</cx:pt>
          <cx:pt idx="811">57006880</cx:pt>
          <cx:pt idx="812">-10139961</cx:pt>
          <cx:pt idx="813">274691196</cx:pt>
          <cx:pt idx="814">157326336</cx:pt>
          <cx:pt idx="815">111225040</cx:pt>
          <cx:pt idx="816">86600000</cx:pt>
          <cx:pt idx="817">79218018</cx:pt>
          <cx:pt idx="818">74769345</cx:pt>
          <cx:pt idx="819">107575142</cx:pt>
          <cx:pt idx="820">50263257</cx:pt>
          <cx:pt idx="821">49354205</cx:pt>
          <cx:pt idx="822">52100855</cx:pt>
          <cx:pt idx="823">43711404</cx:pt>
          <cx:pt idx="824">50328194</cx:pt>
          <cx:pt idx="825">46530738</cx:pt>
          <cx:pt idx="826">38815117</cx:pt>
          <cx:pt idx="827">38400000</cx:pt>
          <cx:pt idx="828">107586036</cx:pt>
          <cx:pt idx="829">34706988</cx:pt>
          <cx:pt idx="830">28000000</cx:pt>
          <cx:pt idx="831">23745923</cx:pt>
          <cx:pt idx="832">40098138</cx:pt>
          <cx:pt idx="833">11365290</cx:pt>
          <cx:pt idx="834">-1400000</cx:pt>
          <cx:pt idx="835">36207920</cx:pt>
          <cx:pt idx="836">8408614</cx:pt>
          <cx:pt idx="837">3422650</cx:pt>
          <cx:pt idx="838">1932305</cx:pt>
          <cx:pt idx="839">13750000</cx:pt>
          <cx:pt idx="840">13218041</cx:pt>
          <cx:pt idx="841">-29959707</cx:pt>
          <cx:pt idx="842">747724</cx:pt>
          <cx:pt idx="843">5473600</cx:pt>
          <cx:pt idx="844">-5005196</cx:pt>
          <cx:pt idx="845">-13390407</cx:pt>
          <cx:pt idx="846">-16446167</cx:pt>
          <cx:pt idx="847">21137505</cx:pt>
          <cx:pt idx="848">-33649447</cx:pt>
          <cx:pt idx="849">-20761389</cx:pt>
          <cx:pt idx="850">-20901437</cx:pt>
          <cx:pt idx="851">-21171682</cx:pt>
          <cx:pt idx="852">-21527150</cx:pt>
          <cx:pt idx="853">-23948874</cx:pt>
          <cx:pt idx="854">-19292673</cx:pt>
          <cx:pt idx="855">-29449288</cx:pt>
          <cx:pt idx="856">-36426209</cx:pt>
          <cx:pt idx="857">-18774204</cx:pt>
          <cx:pt idx="858">-38735525</cx:pt>
          <cx:pt idx="859">-36142013</cx:pt>
          <cx:pt idx="860">-43129431</cx:pt>
          <cx:pt idx="861">-59533912</cx:pt>
          <cx:pt idx="862">-38911390</cx:pt>
          <cx:pt idx="863">1178893</cx:pt>
          <cx:pt idx="864">-50231945</cx:pt>
          <cx:pt idx="865">-15559345</cx:pt>
          <cx:pt idx="866">-40832183</cx:pt>
          <cx:pt idx="867">-2000000</cx:pt>
          <cx:pt idx="868">-55000000</cx:pt>
          <cx:pt idx="869">27645152</cx:pt>
          <cx:pt idx="870">14951824</cx:pt>
          <cx:pt idx="871">-45516179</cx:pt>
          <cx:pt idx="872">12676062</cx:pt>
          <cx:pt idx="873">-30161611</cx:pt>
          <cx:pt idx="874">21604320</cx:pt>
          <cx:pt idx="875">54200000</cx:pt>
          <cx:pt idx="876">-48339916</cx:pt>
          <cx:pt idx="877">-47778542</cx:pt>
          <cx:pt idx="878">24327868</cx:pt>
          <cx:pt idx="879">8297830</cx:pt>
          <cx:pt idx="880">4886369</cx:pt>
          <cx:pt idx="881">-7792888</cx:pt>
          <cx:pt idx="882">9563543</cx:pt>
          <cx:pt idx="883">-56425668</cx:pt>
          <cx:pt idx="884">23343413</cx:pt>
          <cx:pt idx="885">-27968963</cx:pt>
          <cx:pt idx="886">-32156953</cx:pt>
          <cx:pt idx="887">-49244714</cx:pt>
          <cx:pt idx="888">112435221</cx:pt>
          <cx:pt idx="889">55720716</cx:pt>
          <cx:pt idx="890">66683135</cx:pt>
          <cx:pt idx="891">91704210</cx:pt>
          <cx:pt idx="892">58476776</cx:pt>
          <cx:pt idx="893">30270227</cx:pt>
          <cx:pt idx="894">-15614237</cx:pt>
          <cx:pt idx="895">-14964155</cx:pt>
          <cx:pt idx="896">-17419365</cx:pt>
          <cx:pt idx="897">-9561700</cx:pt>
          <cx:pt idx="898">-28675334</cx:pt>
          <cx:pt idx="899">-28979512</cx:pt>
          <cx:pt idx="900">39567722</cx:pt>
          <cx:pt idx="901">21601713</cx:pt>
          <cx:pt idx="902">35092918</cx:pt>
          <cx:pt idx="903">246623634</cx:pt>
          <cx:pt idx="904">207652016</cx:pt>
          <cx:pt idx="905">12253315</cx:pt>
          <cx:pt idx="906">117500000</cx:pt>
          <cx:pt idx="907">103620822</cx:pt>
          <cx:pt idx="908">168628680</cx:pt>
          <cx:pt idx="909">97637474</cx:pt>
          <cx:pt idx="910">85014968</cx:pt>
          <cx:pt idx="911">-47824688</cx:pt>
          <cx:pt idx="912">76203320</cx:pt>
          <cx:pt idx="913">76975169</cx:pt>
          <cx:pt idx="914">73548685</cx:pt>
          <cx:pt idx="915">55807520</cx:pt>
          <cx:pt idx="916">141616238</cx:pt>
          <cx:pt idx="917">45264608</cx:pt>
          <cx:pt idx="918">27680195</cx:pt>
          <cx:pt idx="919">76088877</cx:pt>
          <cx:pt idx="920">41030827</cx:pt>
          <cx:pt idx="921">100315155</cx:pt>
          <cx:pt idx="922">77997349</cx:pt>
          <cx:pt idx="923">43504640</cx:pt>
          <cx:pt idx="924">31517441</cx:pt>
          <cx:pt idx="925">31022333</cx:pt>
          <cx:pt idx="926">75621915</cx:pt>
          <cx:pt idx="927">29948113</cx:pt>
          <cx:pt idx="928">38658172</cx:pt>
          <cx:pt idx="929">75888270</cx:pt>
          <cx:pt idx="930">34244877</cx:pt>
          <cx:pt idx="931">40367693</cx:pt>
          <cx:pt idx="932">13701902</cx:pt>
          <cx:pt idx="933">25605492</cx:pt>
          <cx:pt idx="934">17823573</cx:pt>
          <cx:pt idx="935">41439400</cx:pt>
          <cx:pt idx="936">2128202</cx:pt>
          <cx:pt idx="937">16496802</cx:pt>
          <cx:pt idx="938">10470220</cx:pt>
          <cx:pt idx="939">8336565</cx:pt>
          <cx:pt idx="940">16002004</cx:pt>
          <cx:pt idx="941">4997476</cx:pt>
          <cx:pt idx="942">5682070</cx:pt>
          <cx:pt idx="943">2752475</cx:pt>
          <cx:pt idx="944">-4907170</cx:pt>
          <cx:pt idx="945">815288</cx:pt>
          <cx:pt idx="946">2822418</cx:pt>
          <cx:pt idx="947">150619</cx:pt>
          <cx:pt idx="948">-1254850</cx:pt>
          <cx:pt idx="949">7168</cx:pt>
          <cx:pt idx="950">-1845268</cx:pt>
          <cx:pt idx="951">-1734419</cx:pt>
          <cx:pt idx="952">-3017368</cx:pt>
          <cx:pt idx="953">-5262941</cx:pt>
          <cx:pt idx="954">6724080</cx:pt>
          <cx:pt idx="955">-5515935</cx:pt>
          <cx:pt idx="956">-2446488</cx:pt>
          <cx:pt idx="957">-12390000</cx:pt>
          <cx:pt idx="958">-8517793</cx:pt>
          <cx:pt idx="959">-2894915</cx:pt>
          <cx:pt idx="960">-8743723</cx:pt>
          <cx:pt idx="961">5740078</cx:pt>
          <cx:pt idx="962">203020</cx:pt>
          <cx:pt idx="963">-9094723</cx:pt>
          <cx:pt idx="964">-11409500</cx:pt>
          <cx:pt idx="965">-10822459</cx:pt>
          <cx:pt idx="966">-10221401</cx:pt>
          <cx:pt idx="967">-12513862</cx:pt>
          <cx:pt idx="968">-1894923</cx:pt>
          <cx:pt idx="969">-14831605</cx:pt>
          <cx:pt idx="970">-7200000</cx:pt>
          <cx:pt idx="971">-16356539</cx:pt>
          <cx:pt idx="972">-17258404</cx:pt>
          <cx:pt idx="973">-18125131</cx:pt>
          <cx:pt idx="974">-19693732</cx:pt>
          <cx:pt idx="975">-22332053</cx:pt>
          <cx:pt idx="976">-22932840</cx:pt>
          <cx:pt idx="977">-13383001</cx:pt>
          <cx:pt idx="978">-23463880</cx:pt>
          <cx:pt idx="979">-23800483</cx:pt>
          <cx:pt idx="980">-24549473</cx:pt>
          <cx:pt idx="981">-24592750</cx:pt>
          <cx:pt idx="982">-46840695</cx:pt>
          <cx:pt idx="983">-25993274</cx:pt>
          <cx:pt idx="984">-29610033</cx:pt>
          <cx:pt idx="985">-30406260</cx:pt>
          <cx:pt idx="986">-20881753</cx:pt>
          <cx:pt idx="987">-23557749</cx:pt>
          <cx:pt idx="988">-7885118</cx:pt>
          <cx:pt idx="989">-31527637</cx:pt>
          <cx:pt idx="990">-375868702</cx:pt>
          <cx:pt idx="991">-28342760</cx:pt>
          <cx:pt idx="992">-33716560</cx:pt>
          <cx:pt idx="993">-39443804</cx:pt>
          <cx:pt idx="994">-33328495</cx:pt>
          <cx:pt idx="995">-39600000</cx:pt>
          <cx:pt idx="996">-12471908</cx:pt>
          <cx:pt idx="997">-39862768</cx:pt>
          <cx:pt idx="998">-40204983</cx:pt>
          <cx:pt idx="999">-29511421</cx:pt>
          <cx:pt idx="1000">-40554783</cx:pt>
          <cx:pt idx="1001">-46644185</cx:pt>
          <cx:pt idx="1002">-21162885</cx:pt>
          <cx:pt idx="1003">-43528606</cx:pt>
          <cx:pt idx="1004">-43708398</cx:pt>
          <cx:pt idx="1005">-39293214</cx:pt>
          <cx:pt idx="1006">-9257739</cx:pt>
          <cx:pt idx="1007">-5094254</cx:pt>
          <cx:pt idx="1008">-18586498</cx:pt>
          <cx:pt idx="1009">7994115</cx:pt>
          <cx:pt idx="1010">76107476</cx:pt>
          <cx:pt idx="1011">149171806</cx:pt>
          <cx:pt idx="1012">12802907</cx:pt>
          <cx:pt idx="1013">-17430732</cx:pt>
          <cx:pt idx="1014">18488090</cx:pt>
          <cx:pt idx="1015">47308367</cx:pt>
          <cx:pt idx="1016">-1500000</cx:pt>
          <cx:pt idx="1017">12652036</cx:pt>
          <cx:pt idx="1018">-48793865</cx:pt>
          <cx:pt idx="1019">8607223</cx:pt>
          <cx:pt idx="1020">2173190</cx:pt>
          <cx:pt idx="1021">-904547</cx:pt>
          <cx:pt idx="1022">-10120004</cx:pt>
          <cx:pt idx="1023">-32100000</cx:pt>
          <cx:pt idx="1024">-1425912</cx:pt>
          <cx:pt idx="1025">41253340</cx:pt>
          <cx:pt idx="1026">-10660475</cx:pt>
          <cx:pt idx="1027">13154431</cx:pt>
          <cx:pt idx="1028">528972</cx:pt>
          <cx:pt idx="1029">3738726</cx:pt>
          <cx:pt idx="1030">21304264</cx:pt>
          <cx:pt idx="1031">-18218547</cx:pt>
          <cx:pt idx="1032">-14000000</cx:pt>
          <cx:pt idx="1033">-1000000</cx:pt>
          <cx:pt idx="1034">-31480159</cx:pt>
          <cx:pt idx="1035">-41400000</cx:pt>
          <cx:pt idx="1036">80805112</cx:pt>
          <cx:pt idx="1037">45607673</cx:pt>
          <cx:pt idx="1038">21263182</cx:pt>
          <cx:pt idx="1039">47001027</cx:pt>
          <cx:pt idx="1040">-36460586</cx:pt>
          <cx:pt idx="1041">12918501</cx:pt>
          <cx:pt idx="1042">136395380</cx:pt>
          <cx:pt idx="1043">-10053771</cx:pt>
          <cx:pt idx="1044">-48000000</cx:pt>
          <cx:pt idx="1045">85512915</cx:pt>
          <cx:pt idx="1046">94852971</cx:pt>
          <cx:pt idx="1047">62000082</cx:pt>
          <cx:pt idx="1048">61807667</cx:pt>
          <cx:pt idx="1049">56702060</cx:pt>
          <cx:pt idx="1050">55149435</cx:pt>
          <cx:pt idx="1051">55768056</cx:pt>
          <cx:pt idx="1052">47115211</cx:pt>
          <cx:pt idx="1053">48452056</cx:pt>
          <cx:pt idx="1054">38287363</cx:pt>
          <cx:pt idx="1055">22931301</cx:pt>
          <cx:pt idx="1056">14962878</cx:pt>
          <cx:pt idx="1057">31261036</cx:pt>
          <cx:pt idx="1058">26423726</cx:pt>
          <cx:pt idx="1059">26277420</cx:pt>
          <cx:pt idx="1060">43625922</cx:pt>
          <cx:pt idx="1061">25001065</cx:pt>
          <cx:pt idx="1062">37253092</cx:pt>
          <cx:pt idx="1063">21790248</cx:pt>
          <cx:pt idx="1064">20557989</cx:pt>
          <cx:pt idx="1065">15786269</cx:pt>
          <cx:pt idx="1066">14365105</cx:pt>
          <cx:pt idx="1067">42792677</cx:pt>
          <cx:pt idx="1068">-3401692</cx:pt>
          <cx:pt idx="1069">12362581</cx:pt>
          <cx:pt idx="1070">8854588</cx:pt>
          <cx:pt idx="1071">-2500000</cx:pt>
          <cx:pt idx="1072">7580895</cx:pt>
          <cx:pt idx="1073">1019112</cx:pt>
          <cx:pt idx="1074">22114556</cx:pt>
          <cx:pt idx="1075">5648679</cx:pt>
          <cx:pt idx="1076">6280507</cx:pt>
          <cx:pt idx="1077">-6639805</cx:pt>
          <cx:pt idx="1078">1815748</cx:pt>
          <cx:pt idx="1079">-9382401</cx:pt>
          <cx:pt idx="1080">2307550</cx:pt>
          <cx:pt idx="1081">7003620</cx:pt>
          <cx:pt idx="1082">-7027590</cx:pt>
          <cx:pt idx="1083">-21866841</cx:pt>
          <cx:pt idx="1084">-12600000</cx:pt>
          <cx:pt idx="1085">-20656327</cx:pt>
          <cx:pt idx="1086">-12122192</cx:pt>
          <cx:pt idx="1087">-15116461</cx:pt>
          <cx:pt idx="1088">-47468302</cx:pt>
          <cx:pt idx="1089">-24599087</cx:pt>
          <cx:pt idx="1090">-24898139</cx:pt>
          <cx:pt idx="1091">-19799588</cx:pt>
          <cx:pt idx="1092">-25280070</cx:pt>
          <cx:pt idx="1093">-25622273</cx:pt>
          <cx:pt idx="1094">-21598317</cx:pt>
          <cx:pt idx="1095">-27699111</cx:pt>
          <cx:pt idx="1096">-41472875</cx:pt>
          <cx:pt idx="1097">-36439040</cx:pt>
          <cx:pt idx="1098">-29476832</cx:pt>
          <cx:pt idx="1099">-33853591</cx:pt>
          <cx:pt idx="1100">-37083113</cx:pt>
          <cx:pt idx="1101">-38434505</cx:pt>
          <cx:pt idx="1102">-24720320</cx:pt>
          <cx:pt idx="1103">-32737712</cx:pt>
          <cx:pt idx="1104">-40415114</cx:pt>
          <cx:pt idx="1105">-42845460</cx:pt>
          <cx:pt idx="1106">-36870545</cx:pt>
          <cx:pt idx="1107">-65000000</cx:pt>
          <cx:pt idx="1108">91519448</cx:pt>
          <cx:pt idx="1109">139875760</cx:pt>
          <cx:pt idx="1110">27061228</cx:pt>
          <cx:pt idx="1111">9300852</cx:pt>
          <cx:pt idx="1112">106415432</cx:pt>
          <cx:pt idx="1113">834712</cx:pt>
          <cx:pt idx="1114">81700000</cx:pt>
          <cx:pt idx="1115">-42500000</cx:pt>
          <cx:pt idx="1116">12318875</cx:pt>
          <cx:pt idx="1117">-34226481</cx:pt>
          <cx:pt idx="1118">8768623</cx:pt>
          <cx:pt idx="1119">-5964485</cx:pt>
          <cx:pt idx="1120">-20479108</cx:pt>
          <cx:pt idx="1121">-18569728</cx:pt>
          <cx:pt idx="1122">116348400</cx:pt>
          <cx:pt idx="1123">-12863050</cx:pt>
          <cx:pt idx="1124">-10886412</cx:pt>
          <cx:pt idx="1125">96447667</cx:pt>
          <cx:pt idx="1126">74006080</cx:pt>
          <cx:pt idx="1127">61793915</cx:pt>
          <cx:pt idx="1128">45856565</cx:pt>
          <cx:pt idx="1129">30100000</cx:pt>
          <cx:pt idx="1130">116578352</cx:pt>
          <cx:pt idx="1131">26635000</cx:pt>
          <cx:pt idx="1132">3290318</cx:pt>
          <cx:pt idx="1133">-456793</cx:pt>
          <cx:pt idx="1134">-747572</cx:pt>
          <cx:pt idx="1135">3228696</cx:pt>
          <cx:pt idx="1136">17992760</cx:pt>
          <cx:pt idx="1137">2667015</cx:pt>
          <cx:pt idx="1138">-4347435</cx:pt>
          <cx:pt idx="1139">-17624564</cx:pt>
          <cx:pt idx="1140">-21084535</cx:pt>
          <cx:pt idx="1141">-25872105</cx:pt>
          <cx:pt idx="1142">-30915039</cx:pt>
          <cx:pt idx="1143">-13595247</cx:pt>
          <cx:pt idx="1144">-37894825</cx:pt>
          <cx:pt idx="1145">-39335749</cx:pt>
          <cx:pt idx="1146">-25739083</cx:pt>
          <cx:pt idx="1147">75724075</cx:pt>
          <cx:pt idx="1148">-8916034</cx:pt>
          <cx:pt idx="1149">-18891023</cx:pt>
          <cx:pt idx="1150">253501675</cx:pt>
          <cx:pt idx="1151">-23399089</cx:pt>
          <cx:pt idx="1152">-33795862</cx:pt>
          <cx:pt idx="1153">82800000</cx:pt>
          <cx:pt idx="1154">110117807</cx:pt>
          <cx:pt idx="1155">123947053</cx:pt>
          <cx:pt idx="1156">46735231</cx:pt>
          <cx:pt idx="1157">78500000</cx:pt>
          <cx:pt idx="1158">86546825</cx:pt>
          <cx:pt idx="1159">126147885</cx:pt>
          <cx:pt idx="1160">73760631</cx:pt>
          <cx:pt idx="1161">68706165</cx:pt>
          <cx:pt idx="1162">98614544</cx:pt>
          <cx:pt idx="1163">85069696</cx:pt>
          <cx:pt idx="1164">67458785</cx:pt>
          <cx:pt idx="1165">62310175</cx:pt>
          <cx:pt idx="1166">56917897</cx:pt>
          <cx:pt idx="1167">53952276</cx:pt>
          <cx:pt idx="1168">45703745</cx:pt>
          <cx:pt idx="1169">49138076</cx:pt>
          <cx:pt idx="1170">47666629</cx:pt>
          <cx:pt idx="1171">50353764</cx:pt>
          <cx:pt idx="1172">42522790</cx:pt>
          <cx:pt idx="1173">54125426</cx:pt>
          <cx:pt idx="1174">55001343</cx:pt>
          <cx:pt idx="1175">41292135</cx:pt>
          <cx:pt idx="1176">51208010</cx:pt>
          <cx:pt idx="1177">41593527</cx:pt>
          <cx:pt idx="1178">40274748</cx:pt>
          <cx:pt idx="1179">50835030</cx:pt>
          <cx:pt idx="1180">32455275</cx:pt>
          <cx:pt idx="1181">35305995</cx:pt>
          <cx:pt idx="1182">34098862</cx:pt>
          <cx:pt idx="1183">32266306</cx:pt>
          <cx:pt idx="1184">31347010</cx:pt>
          <cx:pt idx="1185">30836296</cx:pt>
          <cx:pt idx="1186">30405498</cx:pt>
          <cx:pt idx="1187">30163652</cx:pt>
          <cx:pt idx="1188">32808615</cx:pt>
          <cx:pt idx="1189">50603980</cx:pt>
          <cx:pt idx="1190">44149837</cx:pt>
          <cx:pt idx="1191">43906114</cx:pt>
          <cx:pt idx="1192">26466372</cx:pt>
          <cx:pt idx="1193">32306065</cx:pt>
          <cx:pt idx="1194">19068786</cx:pt>
          <cx:pt idx="1195">60923325</cx:pt>
          <cx:pt idx="1196">7887882</cx:pt>
          <cx:pt idx="1197">13955614</cx:pt>
          <cx:pt idx="1198">14967359</cx:pt>
          <cx:pt idx="1199">19228104</cx:pt>
          <cx:pt idx="1200">17981889</cx:pt>
          <cx:pt idx="1201">31094903</cx:pt>
          <cx:pt idx="1202">13082743</cx:pt>
          <cx:pt idx="1203">12414716</cx:pt>
          <cx:pt idx="1204">17011847</cx:pt>
          <cx:pt idx="1205">10859889</cx:pt>
          <cx:pt idx="1206">21185897</cx:pt>
          <cx:pt idx="1207">12000688</cx:pt>
          <cx:pt idx="1208">9851591</cx:pt>
          <cx:pt idx="1209">7781388</cx:pt>
          <cx:pt idx="1210">12320979</cx:pt>
          <cx:pt idx="1211">4806295</cx:pt>
          <cx:pt idx="1212">26853450</cx:pt>
          <cx:pt idx="1213">6012734</cx:pt>
          <cx:pt idx="1214">7034272</cx:pt>
          <cx:pt idx="1215">5856732</cx:pt>
          <cx:pt idx="1216">19588068</cx:pt>
          <cx:pt idx="1217">8175394</cx:pt>
          <cx:pt idx="1218">5500797</cx:pt>
          <cx:pt idx="1219">1797066</cx:pt>
          <cx:pt idx="1220">-1912244</cx:pt>
          <cx:pt idx="1221">-2247069</cx:pt>
          <cx:pt idx="1222">50562555</cx:pt>
          <cx:pt idx="1223">-2628615</cx:pt>
          <cx:pt idx="1224">-2898989</cx:pt>
          <cx:pt idx="1225">-1823108</cx:pt>
          <cx:pt idx="1226">-3716496</cx:pt>
          <cx:pt idx="1227">-2816208</cx:pt>
          <cx:pt idx="1228">-1456527</cx:pt>
          <cx:pt idx="1229">-23962091</cx:pt>
          <cx:pt idx="1230">2575718</cx:pt>
          <cx:pt idx="1231">-6135658</cx:pt>
          <cx:pt idx="1232">-6491078</cx:pt>
          <cx:pt idx="1233">12071069</cx:pt>
          <cx:pt idx="1234">-7146360</cx:pt>
          <cx:pt idx="1235">2615685</cx:pt>
          <cx:pt idx="1236">7055248</cx:pt>
          <cx:pt idx="1237">-8163255</cx:pt>
          <cx:pt idx="1238">-9006456</cx:pt>
          <cx:pt idx="1239">-9018150</cx:pt>
          <cx:pt idx="1240">-9800895</cx:pt>
          <cx:pt idx="1241">-10922453</cx:pt>
          <cx:pt idx="1242">-10625822</cx:pt>
          <cx:pt idx="1243">-11464232</cx:pt>
          <cx:pt idx="1244">-12336018</cx:pt>
          <cx:pt idx="1245">-12946185</cx:pt>
          <cx:pt idx="1246">-8185043</cx:pt>
          <cx:pt idx="1247">-14821835</cx:pt>
          <cx:pt idx="1248">-14882502</cx:pt>
          <cx:pt idx="1249">-467355</cx:pt>
          <cx:pt idx="1250">-15667676</cx:pt>
          <cx:pt idx="1251">-3334146</cx:pt>
          <cx:pt idx="1252">-17282242</cx:pt>
          <cx:pt idx="1253">-37566085</cx:pt>
          <cx:pt idx="1254">-37673753</cx:pt>
          <cx:pt idx="1255">-18823678</cx:pt>
          <cx:pt idx="1256">-19700000</cx:pt>
          <cx:pt idx="1257">-24697039</cx:pt>
          <cx:pt idx="1258">-24037529</cx:pt>
          <cx:pt idx="1259">-25057578</cx:pt>
          <cx:pt idx="1260">-25032818</cx:pt>
          <cx:pt idx="1261">-26003245</cx:pt>
          <cx:pt idx="1262">-36624819</cx:pt>
          <cx:pt idx="1263">-19000897</cx:pt>
          <cx:pt idx="1264">-25551411</cx:pt>
          <cx:pt idx="1265">-25641967</cx:pt>
          <cx:pt idx="1266">-43798339</cx:pt>
          <cx:pt idx="1267">-15981636</cx:pt>
          <cx:pt idx="1268">-46604061</cx:pt>
          <cx:pt idx="1269">-19886035</cx:pt>
          <cx:pt idx="1270">-26623494</cx:pt>
          <cx:pt idx="1271">-28791977</cx:pt>
          <cx:pt idx="1272">-26161870</cx:pt>
          <cx:pt idx="1273">-34226481</cx:pt>
          <cx:pt idx="1274">-30348000</cx:pt>
          <cx:pt idx="1275">12081447</cx:pt>
          <cx:pt idx="1276">-29000000</cx:pt>
          <cx:pt idx="1277">-13568780</cx:pt>
          <cx:pt idx="1278">-22673938</cx:pt>
          <cx:pt idx="1279">-33885763</cx:pt>
          <cx:pt idx="1280">-35164032</cx:pt>
          <cx:pt idx="1281">-35222993</cx:pt>
          <cx:pt idx="1282">-22324928</cx:pt>
          <cx:pt idx="1283">-21561851</cx:pt>
          <cx:pt idx="1284">-39488080</cx:pt>
          <cx:pt idx="1285">-29359355</cx:pt>
          <cx:pt idx="1286">-39347474</cx:pt>
          <cx:pt idx="1287">60050171</cx:pt>
          <cx:pt idx="1288">-12436000</cx:pt>
          <cx:pt idx="1289">-24123329</cx:pt>
          <cx:pt idx="1290">-27130631</cx:pt>
          <cx:pt idx="1291">-39871022</cx:pt>
          <cx:pt idx="1292">-24922769</cx:pt>
          <cx:pt idx="1293">-34636971</cx:pt>
          <cx:pt idx="1294">-25000000</cx:pt>
          <cx:pt idx="1295">463730</cx:pt>
          <cx:pt idx="1296">27693162</cx:pt>
          <cx:pt idx="1297">-11528148</cx:pt>
          <cx:pt idx="1298">24411478</cx:pt>
          <cx:pt idx="1299">42640890</cx:pt>
          <cx:pt idx="1300">106512310</cx:pt>
          <cx:pt idx="1301">-3712212</cx:pt>
          <cx:pt idx="1302">-14664065</cx:pt>
          <cx:pt idx="1303">-33118496</cx:pt>
          <cx:pt idx="1304">21000000</cx:pt>
          <cx:pt idx="1305">-10197239</cx:pt>
          <cx:pt idx="1306">-553005191</cx:pt>
          <cx:pt idx="1307">89214072</cx:pt>
          <cx:pt idx="1308">50915214</cx:pt>
          <cx:pt idx="1309">-8600000</cx:pt>
          <cx:pt idx="1310">47570368</cx:pt>
          <cx:pt idx="1311">40668868</cx:pt>
          <cx:pt idx="1312">-32005864</cx:pt>
          <cx:pt idx="1313">20700247</cx:pt>
          <cx:pt idx="1314">-40000000</cx:pt>
          <cx:pt idx="1315">12668906</cx:pt>
          <cx:pt idx="1316">1177215</cx:pt>
          <cx:pt idx="1317">5334024</cx:pt>
          <cx:pt idx="1318">41038190</cx:pt>
          <cx:pt idx="1319">-13955468</cx:pt>
          <cx:pt idx="1320">-15229136</cx:pt>
          <cx:pt idx="1321">-19346254</cx:pt>
          <cx:pt idx="1322">-20694789</cx:pt>
          <cx:pt idx="1323">-40008098</cx:pt>
          <cx:pt idx="1324">37536959</cx:pt>
          <cx:pt idx="1325">-27700000</cx:pt>
          <cx:pt idx="1326">-1217162</cx:pt>
          <cx:pt idx="1327">3997790</cx:pt>
          <cx:pt idx="1328">-30517805</cx:pt>
          <cx:pt idx="1329">-37376626</cx:pt>
          <cx:pt idx="1330">-47128307</cx:pt>
          <cx:pt idx="1331">-15622726</cx:pt>
          <cx:pt idx="1332">-38000000</cx:pt>
          <cx:pt idx="1333">-30410125</cx:pt>
          <cx:pt idx="1334">-3087018</cx:pt>
          <cx:pt idx="1335">74712885</cx:pt>
          <cx:pt idx="1336">55173235</cx:pt>
          <cx:pt idx="1337">1102171</cx:pt>
          <cx:pt idx="1338">23338891</cx:pt>
          <cx:pt idx="1339">11006503</cx:pt>
          <cx:pt idx="1340">-11096291</cx:pt>
          <cx:pt idx="1341">-14549025</cx:pt>
          <cx:pt idx="1342">7867349</cx:pt>
          <cx:pt idx="1343">8813366</cx:pt>
          <cx:pt idx="1344">35279690</cx:pt>
          <cx:pt idx="1345">154449475</cx:pt>
          <cx:pt idx="1346">35026631</cx:pt>
          <cx:pt idx="1347">3208190</cx:pt>
          <cx:pt idx="1348">113368971</cx:pt>
          <cx:pt idx="1349">-29500000</cx:pt>
          <cx:pt idx="1350">14129186</cx:pt>
          <cx:pt idx="1351">19500000</cx:pt>
          <cx:pt idx="1352">14213619</cx:pt>
          <cx:pt idx="1353">6019483</cx:pt>
          <cx:pt idx="1354">-10639221</cx:pt>
          <cx:pt idx="1355">-9816803</cx:pt>
          <cx:pt idx="1356">-16008503</cx:pt>
          <cx:pt idx="1357">-22947259</cx:pt>
          <cx:pt idx="1358">-21621647</cx:pt>
          <cx:pt idx="1359">-3962246</cx:pt>
          <cx:pt idx="1360">-23660367</cx:pt>
          <cx:pt idx="1361">-33045595</cx:pt>
          <cx:pt idx="1362">-6894032</cx:pt>
          <cx:pt idx="1363">2588228</cx:pt>
          <cx:pt idx="1364">242313371</cx:pt>
          <cx:pt idx="1365">-33873489</cx:pt>
          <cx:pt idx="1366">172399422</cx:pt>
          <cx:pt idx="1367">216188924</cx:pt>
          <cx:pt idx="1368">-34931608</cx:pt>
          <cx:pt idx="1369">109731527</cx:pt>
          <cx:pt idx="1370">226950375</cx:pt>
          <cx:pt idx="1371">77692062</cx:pt>
          <cx:pt idx="1372">82528646</cx:pt>
          <cx:pt idx="1373">133031347</cx:pt>
          <cx:pt idx="1374">89732962</cx:pt>
          <cx:pt idx="1375">47300000</cx:pt>
          <cx:pt idx="1376">99455175</cx:pt>
          <cx:pt idx="1377">44100000</cx:pt>
          <cx:pt idx="1378">46159365</cx:pt>
          <cx:pt idx="1379">75008260</cx:pt>
          <cx:pt idx="1380">32962333</cx:pt>
          <cx:pt idx="1381">51651430</cx:pt>
          <cx:pt idx="1382">29604977</cx:pt>
          <cx:pt idx="1383">28939454</cx:pt>
          <cx:pt idx="1384">28826569</cx:pt>
          <cx:pt idx="1385">25054449</cx:pt>
          <cx:pt idx="1386">24705000</cx:pt>
          <cx:pt idx="1387">28280963</cx:pt>
          <cx:pt idx="1388">21876365</cx:pt>
          <cx:pt idx="1389">24699513</cx:pt>
          <cx:pt idx="1390">20132596</cx:pt>
          <cx:pt idx="1391">17277485</cx:pt>
          <cx:pt idx="1392">20802754</cx:pt>
          <cx:pt idx="1393">20291815</cx:pt>
          <cx:pt idx="1394">48299761</cx:pt>
          <cx:pt idx="1395">15169908</cx:pt>
          <cx:pt idx="1396">32523385</cx:pt>
          <cx:pt idx="1397">14474048</cx:pt>
          <cx:pt idx="1398">10802315</cx:pt>
          <cx:pt idx="1399">8792641</cx:pt>
          <cx:pt idx="1400">24651794</cx:pt>
          <cx:pt idx="1401">13894863</cx:pt>
          <cx:pt idx="1402">6954997</cx:pt>
          <cx:pt idx="1403">6532308</cx:pt>
          <cx:pt idx="1404">65900000</cx:pt>
          <cx:pt idx="1405">4692139</cx:pt>
          <cx:pt idx="1406">5687294</cx:pt>
          <cx:pt idx="1407">-2446068</cx:pt>
          <cx:pt idx="1408">2481242</cx:pt>
          <cx:pt idx="1409">4026186</cx:pt>
          <cx:pt idx="1410">-16577194</cx:pt>
          <cx:pt idx="1411">-1576479</cx:pt>
          <cx:pt idx="1412">-2480678</cx:pt>
          <cx:pt idx="1413">-3401692</cx:pt>
          <cx:pt idx="1414">7617947</cx:pt>
          <cx:pt idx="1415">2048809</cx:pt>
          <cx:pt idx="1416">6987757</cx:pt>
          <cx:pt idx="1417">2304950</cx:pt>
          <cx:pt idx="1418">-4308561</cx:pt>
          <cx:pt idx="1419">-4692196</cx:pt>
          <cx:pt idx="1420">-4330587</cx:pt>
          <cx:pt idx="1421">-6312165</cx:pt>
          <cx:pt idx="1422">-8505389</cx:pt>
          <cx:pt idx="1423">-20000000</cx:pt>
          <cx:pt idx="1424">-9733871</cx:pt>
          <cx:pt idx="1425">-9136085</cx:pt>
          <cx:pt idx="1426">-4921063</cx:pt>
          <cx:pt idx="1427">-19000000</cx:pt>
          <cx:pt idx="1428">-6004550</cx:pt>
          <cx:pt idx="1429">-10723500</cx:pt>
          <cx:pt idx="1430">-9018367</cx:pt>
          <cx:pt idx="1431">-12086323</cx:pt>
          <cx:pt idx="1432">-468168</cx:pt>
          <cx:pt idx="1433">-6935774</cx:pt>
          <cx:pt idx="1434">-15552522</cx:pt>
          <cx:pt idx="1435">-35610546</cx:pt>
          <cx:pt idx="1436">-9128166</cx:pt>
          <cx:pt idx="1437">-15307392</cx:pt>
          <cx:pt idx="1438">-15705099</cx:pt>
          <cx:pt idx="1439">-14724554</cx:pt>
          <cx:pt idx="1440">-492921</cx:pt>
          <cx:pt idx="1441">-16693834</cx:pt>
          <cx:pt idx="1442">-17390018</cx:pt>
          <cx:pt idx="1443">-14168495</cx:pt>
          <cx:pt idx="1444">-17403744</cx:pt>
          <cx:pt idx="1445">-30000000</cx:pt>
          <cx:pt idx="1446">-27000000</cx:pt>
          <cx:pt idx="1447">-20001930</cx:pt>
          <cx:pt idx="1448">-20412268</cx:pt>
          <cx:pt idx="1449">-16682849</cx:pt>
          <cx:pt idx="1450">-23594175</cx:pt>
          <cx:pt idx="1451">-21735014</cx:pt>
          <cx:pt idx="1452">-24008619</cx:pt>
          <cx:pt idx="1453">-24731154</cx:pt>
          <cx:pt idx="1454">-18696681</cx:pt>
          <cx:pt idx="1455">-24923864</cx:pt>
          <cx:pt idx="1456">-24500032</cx:pt>
          <cx:pt idx="1457">-30340253</cx:pt>
          <cx:pt idx="1458">-27051841</cx:pt>
          <cx:pt idx="1459">-23368755</cx:pt>
          <cx:pt idx="1460">-24862498</cx:pt>
          <cx:pt idx="1461">-28551183</cx:pt>
          <cx:pt idx="1462">-27541731</cx:pt>
          <cx:pt idx="1463">-30348023</cx:pt>
          <cx:pt idx="1464">-30503417</cx:pt>
          <cx:pt idx="1465">-32778006</cx:pt>
          <cx:pt idx="1466">-28407897</cx:pt>
          <cx:pt idx="1467">-35000000</cx:pt>
          <cx:pt idx="1468">1877179</cx:pt>
          <cx:pt idx="1469">-34369221</cx:pt>
          <cx:pt idx="1470">5100937</cx:pt>
          <cx:pt idx="1471">-32000000</cx:pt>
          <cx:pt idx="1472">-23000000</cx:pt>
          <cx:pt idx="1473">68413606</cx:pt>
          <cx:pt idx="1474">-24785987</cx:pt>
          <cx:pt idx="1475">2000000</cx:pt>
          <cx:pt idx="1476">-24860746</cx:pt>
          <cx:pt idx="1477">-22772060</cx:pt>
          <cx:pt idx="1478">-34816875</cx:pt>
          <cx:pt idx="1479">-18918217</cx:pt>
          <cx:pt idx="1480">3432299</cx:pt>
          <cx:pt idx="1481">-23345419</cx:pt>
          <cx:pt idx="1482">-27456806</cx:pt>
          <cx:pt idx="1483">-21898858</cx:pt>
          <cx:pt idx="1484">-26675252</cx:pt>
          <cx:pt idx="1485">-35000000</cx:pt>
          <cx:pt idx="1486">101340178</cx:pt>
          <cx:pt idx="1487">18758599</cx:pt>
          <cx:pt idx="1488">87559438</cx:pt>
          <cx:pt idx="1489">-33995909</cx:pt>
          <cx:pt idx="1490">-8573195</cx:pt>
          <cx:pt idx="1491">2057332</cx:pt>
          <cx:pt idx="1492">1014398</cx:pt>
          <cx:pt idx="1493">-4072280</cx:pt>
          <cx:pt idx="1494">682273</cx:pt>
          <cx:pt idx="1495">-5719423</cx:pt>
          <cx:pt idx="1496">-12879981</cx:pt>
          <cx:pt idx="1497">-29593736</cx:pt>
          <cx:pt idx="1498">276625409</cx:pt>
          <cx:pt idx="1499">-19044575</cx:pt>
          <cx:pt idx="1500">2180954</cx:pt>
          <cx:pt idx="1501">17225675</cx:pt>
          <cx:pt idx="1502">140381405</cx:pt>
          <cx:pt idx="1503">72632573</cx:pt>
          <cx:pt idx="1504">46150692</cx:pt>
          <cx:pt idx="1505">28328558</cx:pt>
          <cx:pt idx="1506">48197993</cx:pt>
          <cx:pt idx="1507">136576745</cx:pt>
          <cx:pt idx="1508">69470202</cx:pt>
          <cx:pt idx="1509">21041732</cx:pt>
          <cx:pt idx="1510">16814909</cx:pt>
          <cx:pt idx="1511">37744720</cx:pt>
          <cx:pt idx="1512">-13215568</cx:pt>
          <cx:pt idx="1513">5911876</cx:pt>
          <cx:pt idx="1514">22696902</cx:pt>
          <cx:pt idx="1515">4733909</cx:pt>
          <cx:pt idx="1516">3063732</cx:pt>
          <cx:pt idx="1517">-32900538</cx:pt>
          <cx:pt idx="1518">-35000000</cx:pt>
          <cx:pt idx="1519">701088</cx:pt>
          <cx:pt idx="1520">-506218</cx:pt>
          <cx:pt idx="1521">11095600</cx:pt>
          <cx:pt idx="1522">-13363463</cx:pt>
          <cx:pt idx="1523">-10151678</cx:pt>
          <cx:pt idx="1524">-38359790</cx:pt>
          <cx:pt idx="1525">-18236870</cx:pt>
          <cx:pt idx="1526">-24043621</cx:pt>
          <cx:pt idx="1527">-25643000</cx:pt>
          <cx:pt idx="1528">-7474079</cx:pt>
          <cx:pt idx="1529">-28437251</cx:pt>
          <cx:pt idx="1530">-29100030</cx:pt>
          <cx:pt idx="1531">-30695163</cx:pt>
          <cx:pt idx="1532">-32000000</cx:pt>
          <cx:pt idx="1533">47300000</cx:pt>
          <cx:pt idx="1534">-14202684</cx:pt>
          <cx:pt idx="1535">76028097</cx:pt>
          <cx:pt idx="1536">-17231467</cx:pt>
          <cx:pt idx="1537">56100000</cx:pt>
          <cx:pt idx="1538">62749203</cx:pt>
          <cx:pt idx="1539">28700000</cx:pt>
          <cx:pt idx="1540">34073773</cx:pt>
          <cx:pt idx="1541">-6814219</cx:pt>
          <cx:pt idx="1542">22133888</cx:pt>
          <cx:pt idx="1543">13983704</cx:pt>
          <cx:pt idx="1544">-25900341</cx:pt>
          <cx:pt idx="1545">27879132</cx:pt>
          <cx:pt idx="1546">41827000</cx:pt>
          <cx:pt idx="1547">125684505</cx:pt>
          <cx:pt idx="1548">129279795</cx:pt>
          <cx:pt idx="1549">115096820</cx:pt>
          <cx:pt idx="1550">161796233</cx:pt>
          <cx:pt idx="1551">96248145</cx:pt>
          <cx:pt idx="1552">95014030</cx:pt>
          <cx:pt idx="1553">-19145306</cx:pt>
          <cx:pt idx="1554">85648585</cx:pt>
          <cx:pt idx="1555">92012643</cx:pt>
          <cx:pt idx="1556">86631310</cx:pt>
          <cx:pt idx="1557">94324072</cx:pt>
          <cx:pt idx="1558">75502246</cx:pt>
          <cx:pt idx="1559">78360000</cx:pt>
          <cx:pt idx="1560">71244774</cx:pt>
          <cx:pt idx="1561">79444419</cx:pt>
          <cx:pt idx="1562">67125340</cx:pt>
          <cx:pt idx="1563">85646235</cx:pt>
          <cx:pt idx="1564">55416609</cx:pt>
          <cx:pt idx="1565">65135191</cx:pt>
          <cx:pt idx="1566">70422786</cx:pt>
          <cx:pt idx="1567">76694016</cx:pt>
          <cx:pt idx="1568">-28935714</cx:pt>
          <cx:pt idx="1569">46806312</cx:pt>
          <cx:pt idx="1570">49566871</cx:pt>
          <cx:pt idx="1571">46501438</cx:pt>
          <cx:pt idx="1572">44787599</cx:pt>
          <cx:pt idx="1573">36528842</cx:pt>
          <cx:pt idx="1574">58813460</cx:pt>
          <cx:pt idx="1575">35010106</cx:pt>
          <cx:pt idx="1576">31359959</cx:pt>
          <cx:pt idx="1577">36468315</cx:pt>
          <cx:pt idx="1578">34172251</cx:pt>
          <cx:pt idx="1579">36600000</cx:pt>
          <cx:pt idx="1580">33536011</cx:pt>
          <cx:pt idx="1581">32877175</cx:pt>
          <cx:pt idx="1582">29484168</cx:pt>
          <cx:pt idx="1583">30269340</cx:pt>
          <cx:pt idx="1584">30033780</cx:pt>
          <cx:pt idx="1585">28715510</cx:pt>
          <cx:pt idx="1586">39156435</cx:pt>
          <cx:pt idx="1587">19044241</cx:pt>
          <cx:pt idx="1588">39816662</cx:pt>
          <cx:pt idx="1589">22238770</cx:pt>
          <cx:pt idx="1590">22937130</cx:pt>
          <cx:pt idx="1591">-2200996</cx:pt>
          <cx:pt idx="1592">27410049</cx:pt>
          <cx:pt idx="1593">21432423</cx:pt>
          <cx:pt idx="1594">21109400</cx:pt>
          <cx:pt idx="1595">20300000</cx:pt>
          <cx:pt idx="1596">26068547</cx:pt>
          <cx:pt idx="1597">23680848</cx:pt>
          <cx:pt idx="1598">49186871</cx:pt>
          <cx:pt idx="1599">20921738</cx:pt>
          <cx:pt idx="1600">23021560</cx:pt>
          <cx:pt idx="1601">15645204</cx:pt>
          <cx:pt idx="1602">44328238</cx:pt>
          <cx:pt idx="1603">13337608</cx:pt>
          <cx:pt idx="1604">42643187</cx:pt>
          <cx:pt idx="1605">16875468</cx:pt>
          <cx:pt idx="1606">22418902</cx:pt>
          <cx:pt idx="1607">12057340</cx:pt>
          <cx:pt idx="1608">17478175</cx:pt>
          <cx:pt idx="1609">11407470</cx:pt>
          <cx:pt idx="1610">12385520</cx:pt>
          <cx:pt idx="1611">10118420</cx:pt>
          <cx:pt idx="1612">2137776</cx:pt>
          <cx:pt idx="1613">7568996</cx:pt>
          <cx:pt idx="1614">12043633</cx:pt>
          <cx:pt idx="1615">8232624</cx:pt>
          <cx:pt idx="1616">8413606</cx:pt>
          <cx:pt idx="1617">11122105</cx:pt>
          <cx:pt idx="1618">13747385</cx:pt>
          <cx:pt idx="1619">10247512</cx:pt>
          <cx:pt idx="1620">5927406</cx:pt>
          <cx:pt idx="1621">5565975</cx:pt>
          <cx:pt idx="1622">5266619</cx:pt>
          <cx:pt idx="1623">4703228</cx:pt>
          <cx:pt idx="1624">8432823</cx:pt>
          <cx:pt idx="1625">-12904682</cx:pt>
          <cx:pt idx="1626">1743332</cx:pt>
          <cx:pt idx="1627">2154410</cx:pt>
          <cx:pt idx="1628">28165882</cx:pt>
          <cx:pt idx="1629">-3312828</cx:pt>
          <cx:pt idx="1630">7096584</cx:pt>
          <cx:pt idx="1631">-3474166</cx:pt>
          <cx:pt idx="1632">513940</cx:pt>
          <cx:pt idx="1633">-6790560</cx:pt>
          <cx:pt idx="1634">-5952000</cx:pt>
          <cx:pt idx="1635">-7473856</cx:pt>
          <cx:pt idx="1636">523568</cx:pt>
          <cx:pt idx="1637">-6929955</cx:pt>
          <cx:pt idx="1638">-14577793</cx:pt>
          <cx:pt idx="1639">-1355230</cx:pt>
          <cx:pt idx="1640">-8199698</cx:pt>
          <cx:pt idx="1641">-13870652</cx:pt>
          <cx:pt idx="1642">-11499034</cx:pt>
          <cx:pt idx="1643">-23927</cx:pt>
          <cx:pt idx="1644">-11032429</cx:pt>
          <cx:pt idx="1645">-7900000</cx:pt>
          <cx:pt idx="1646">-12733495</cx:pt>
          <cx:pt idx="1647">2357532</cx:pt>
          <cx:pt idx="1648">-13069116</cx:pt>
          <cx:pt idx="1649">-16675758</cx:pt>
          <cx:pt idx="1650">-23676031</cx:pt>
          <cx:pt idx="1651">-9000954</cx:pt>
          <cx:pt idx="1652">-18704226</cx:pt>
          <cx:pt idx="1653">-14290615</cx:pt>
          <cx:pt idx="1654">-15111972</cx:pt>
          <cx:pt idx="1655">-15791616</cx:pt>
          <cx:pt idx="1656">-17168879</cx:pt>
          <cx:pt idx="1657">-11701351</cx:pt>
          <cx:pt idx="1658">-17287907</cx:pt>
          <cx:pt idx="1659">-18423913</cx:pt>
          <cx:pt idx="1660">-18100000</cx:pt>
          <cx:pt idx="1661">-35646427</cx:pt>
          <cx:pt idx="1662">-32973330</cx:pt>
          <cx:pt idx="1663">-10665355</cx:pt>
          <cx:pt idx="1664">-10810486</cx:pt>
          <cx:pt idx="1665">-19865246</cx:pt>
          <cx:pt idx="1666">-21464425</cx:pt>
          <cx:pt idx="1667">-32310542</cx:pt>
          <cx:pt idx="1668">7501404</cx:pt>
          <cx:pt idx="1669">-10683354</cx:pt>
          <cx:pt idx="1670">-19034791</cx:pt>
          <cx:pt idx="1671">8830000</cx:pt>
          <cx:pt idx="1672">-24700000</cx:pt>
          <cx:pt idx="1673">-19119074</cx:pt>
          <cx:pt idx="1674">-14247275</cx:pt>
          <cx:pt idx="1675">-21482203</cx:pt>
          <cx:pt idx="1676">3101301</cx:pt>
          <cx:pt idx="1677">-27024351</cx:pt>
          <cx:pt idx="1678">-59331829</cx:pt>
          <cx:pt idx="1679">-20519686</cx:pt>
          <cx:pt idx="1680">-26095018</cx:pt>
          <cx:pt idx="1681">-17872563</cx:pt>
          <cx:pt idx="1682">-30000000</cx:pt>
          <cx:pt idx="1683">-29462420</cx:pt>
          <cx:pt idx="1684">-30000000</cx:pt>
          <cx:pt idx="1685">-24000000</cx:pt>
          <cx:pt idx="1686">-30000000</cx:pt>
          <cx:pt idx="1687">-30000000</cx:pt>
          <cx:pt idx="1688">-30000000</cx:pt>
          <cx:pt idx="1689">-19000000</cx:pt>
          <cx:pt idx="1690">154436380</cx:pt>
          <cx:pt idx="1691">91518352</cx:pt>
          <cx:pt idx="1692">7036404</cx:pt>
          <cx:pt idx="1693">-6640707</cx:pt>
          <cx:pt idx="1694">-16406844</cx:pt>
          <cx:pt idx="1695">-29000000</cx:pt>
          <cx:pt idx="1696">-12069815</cx:pt>
          <cx:pt idx="1697">34034755</cx:pt>
          <cx:pt idx="1698">-23100203</cx:pt>
          <cx:pt idx="1699">-23445431</cx:pt>
          <cx:pt idx="1700">5016190</cx:pt>
          <cx:pt idx="1701">-22698869</cx:pt>
          <cx:pt idx="1702">189350219</cx:pt>
          <cx:pt idx="1703">133029270</cx:pt>
          <cx:pt idx="1704">151870271</cx:pt>
          <cx:pt idx="1705">76491683</cx:pt>
          <cx:pt idx="1706">14058698</cx:pt>
          <cx:pt idx="1707">-29000000</cx:pt>
          <cx:pt idx="1708">26845943</cx:pt>
          <cx:pt idx="1709">53350242</cx:pt>
          <cx:pt idx="1710">39266300</cx:pt>
          <cx:pt idx="1711">42235322</cx:pt>
          <cx:pt idx="1712">-22556993</cx:pt>
          <cx:pt idx="1713">36371181</cx:pt>
          <cx:pt idx="1714">32885635</cx:pt>
          <cx:pt idx="1715">25400856</cx:pt>
          <cx:pt idx="1716">-30000000</cx:pt>
          <cx:pt idx="1717">31353636</cx:pt>
          <cx:pt idx="1718">21475962</cx:pt>
          <cx:pt idx="1719">35910583</cx:pt>
          <cx:pt idx="1720">34300000</cx:pt>
          <cx:pt idx="1721">21968653</cx:pt>
          <cx:pt idx="1722">17450000</cx:pt>
          <cx:pt idx="1723">17162741</cx:pt>
          <cx:pt idx="1724">43346930</cx:pt>
          <cx:pt idx="1725">11514713</cx:pt>
          <cx:pt idx="1726">15097652</cx:pt>
          <cx:pt idx="1727">18043505</cx:pt>
          <cx:pt idx="1728">9053924</cx:pt>
          <cx:pt idx="1729">5000377</cx:pt>
          <cx:pt idx="1730">38950483</cx:pt>
          <cx:pt idx="1731">10372662</cx:pt>
          <cx:pt idx="1732">-1000000</cx:pt>
          <cx:pt idx="1733">3600000</cx:pt>
          <cx:pt idx="1734">2688364</cx:pt>
          <cx:pt idx="1735">7563179</cx:pt>
          <cx:pt idx="1736">-11220364</cx:pt>
          <cx:pt idx="1737">-149237822</cx:pt>
          <cx:pt idx="1738">-10675256</cx:pt>
          <cx:pt idx="1739">-19111857</cx:pt>
          <cx:pt idx="1740">-3731172</cx:pt>
          <cx:pt idx="1741">-19880795</cx:pt>
          <cx:pt idx="1742">-19565399</cx:pt>
          <cx:pt idx="1743">-21001676</cx:pt>
          <cx:pt idx="1744">-17092709</cx:pt>
          <cx:pt idx="1745">-22467699</cx:pt>
          <cx:pt idx="1746">-24224407</cx:pt>
          <cx:pt idx="1747">751715</cx:pt>
          <cx:pt idx="1748">-24000000</cx:pt>
          <cx:pt idx="1749">-7714482</cx:pt>
          <cx:pt idx="1750">40400000</cx:pt>
          <cx:pt idx="1751">118734225</cx:pt>
          <cx:pt idx="1752">19185998</cx:pt>
          <cx:pt idx="1753">7168445</cx:pt>
          <cx:pt idx="1754">10400000</cx:pt>
          <cx:pt idx="1755">2508670</cx:pt>
          <cx:pt idx="1756">-17835684</cx:pt>
          <cx:pt idx="1757">44888996</cx:pt>
          <cx:pt idx="1758">42586544</cx:pt>
          <cx:pt idx="1759">187645141</cx:pt>
          <cx:pt idx="1760">33491560</cx:pt>
          <cx:pt idx="1761">27200000</cx:pt>
          <cx:pt idx="1762">44087387</cx:pt>
          <cx:pt idx="1763">5920167</cx:pt>
          <cx:pt idx="1764">10566655</cx:pt>
          <cx:pt idx="1765">4768374</cx:pt>
          <cx:pt idx="1766">-4505513</cx:pt>
          <cx:pt idx="1767">-5500000</cx:pt>
          <cx:pt idx="1768">-25536708</cx:pt>
          <cx:pt idx="1769">-27000000</cx:pt>
          <cx:pt idx="1770">-12662421</cx:pt>
          <cx:pt idx="1771">323741</cx:pt>
          <cx:pt idx="1772">-25000000</cx:pt>
          <cx:pt idx="1773">-16702103</cx:pt>
          <cx:pt idx="1774">-13751523</cx:pt>
          <cx:pt idx="1775">-18287436</cx:pt>
          <cx:pt idx="1776">-19513094</cx:pt>
          <cx:pt idx="1777">11536376</cx:pt>
          <cx:pt idx="1778">14008532</cx:pt>
          <cx:pt idx="1779">-22795993</cx:pt>
          <cx:pt idx="1780">-10514515</cx:pt>
          <cx:pt idx="1781">-22523765</cx:pt>
          <cx:pt idx="1782">-23910635</cx:pt>
          <cx:pt idx="1783">-22236956</cx:pt>
          <cx:pt idx="1784">-27000000</cx:pt>
          <cx:pt idx="1785">-5180871</cx:pt>
          <cx:pt idx="1786">84222438</cx:pt>
          <cx:pt idx="1787">83243478</cx:pt>
          <cx:pt idx="1788">75241322</cx:pt>
          <cx:pt idx="1789">-2022635</cx:pt>
          <cx:pt idx="1790">65457688</cx:pt>
          <cx:pt idx="1791">60341380</cx:pt>
          <cx:pt idx="1792">39703412</cx:pt>
          <cx:pt idx="1793">36328680</cx:pt>
          <cx:pt idx="1794">35490000</cx:pt>
          <cx:pt idx="1795">24800000</cx:pt>
          <cx:pt idx="1796">31859105</cx:pt>
          <cx:pt idx="1797">20455802</cx:pt>
          <cx:pt idx="1798">19506619</cx:pt>
          <cx:pt idx="1799">14168080</cx:pt>
          <cx:pt idx="1800">23874933</cx:pt>
          <cx:pt idx="1801">19489752</cx:pt>
          <cx:pt idx="1802">10985501</cx:pt>
          <cx:pt idx="1803">7200000</cx:pt>
          <cx:pt idx="1804">2501651</cx:pt>
          <cx:pt idx="1805">-2777139</cx:pt>
          <cx:pt idx="1806">-1459475</cx:pt>
          <cx:pt idx="1807">-25747235</cx:pt>
          <cx:pt idx="1808">-9994022</cx:pt>
          <cx:pt idx="1809">-11530572</cx:pt>
          <cx:pt idx="1810">-12170266</cx:pt>
          <cx:pt idx="1811">-20924712</cx:pt>
          <cx:pt idx="1812">-26000000</cx:pt>
          <cx:pt idx="1813">-18503478</cx:pt>
          <cx:pt idx="1814">-26000000</cx:pt>
          <cx:pt idx="1815">-5482285</cx:pt>
          <cx:pt idx="1816">-13723190</cx:pt>
          <cx:pt idx="1817">18565375</cx:pt>
          <cx:pt idx="1818">-29500737</cx:pt>
          <cx:pt idx="1819">194200000</cx:pt>
          <cx:pt idx="1820">147825435</cx:pt>
          <cx:pt idx="1821">115085755</cx:pt>
          <cx:pt idx="1822">417500</cx:pt>
          <cx:pt idx="1823">120000989</cx:pt>
          <cx:pt idx="1824">761283</cx:pt>
          <cx:pt idx="1825">96945720</cx:pt>
          <cx:pt idx="1826">74067179</cx:pt>
          <cx:pt idx="1827">144705587</cx:pt>
          <cx:pt idx="1828">-24745828</cx:pt>
          <cx:pt idx="1829">4185387</cx:pt>
          <cx:pt idx="1830">-26000000</cx:pt>
          <cx:pt idx="1831">52163317</cx:pt>
          <cx:pt idx="1832">50920948</cx:pt>
          <cx:pt idx="1833">55034302</cx:pt>
          <cx:pt idx="1834">53656813</cx:pt>
          <cx:pt idx="1835">51270454</cx:pt>
          <cx:pt idx="1836">49273505</cx:pt>
          <cx:pt idx="1837">109141530</cx:pt>
          <cx:pt idx="1838">45500556</cx:pt>
          <cx:pt idx="1839">46309760</cx:pt>
          <cx:pt idx="1840">44808372</cx:pt>
          <cx:pt idx="1841">52264926</cx:pt>
          <cx:pt idx="1842">45625986</cx:pt>
          <cx:pt idx="1843">31505065</cx:pt>
          <cx:pt idx="1844">30973336</cx:pt>
          <cx:pt idx="1845">-2800000</cx:pt>
          <cx:pt idx="1846">29098051</cx:pt>
          <cx:pt idx="1847">35443237</cx:pt>
          <cx:pt idx="1848">65234139</cx:pt>
          <cx:pt idx="1849">26676606</cx:pt>
          <cx:pt idx="1850">27528330</cx:pt>
          <cx:pt idx="1851">26533608</cx:pt>
          <cx:pt idx="1852">21097664</cx:pt>
          <cx:pt idx="1853">58136909</cx:pt>
          <cx:pt idx="1854">21836394</cx:pt>
          <cx:pt idx="1855">21285499</cx:pt>
          <cx:pt idx="1856">22124400</cx:pt>
          <cx:pt idx="1857">19700000</cx:pt>
          <cx:pt idx="1858">19455658</cx:pt>
          <cx:pt idx="1859">20984230</cx:pt>
          <cx:pt idx="1860">41489425</cx:pt>
          <cx:pt idx="1861">16067398</cx:pt>
          <cx:pt idx="1862">15218903</cx:pt>
          <cx:pt idx="1863">14880476</cx:pt>
          <cx:pt idx="1864">14399750</cx:pt>
          <cx:pt idx="1865">13230435</cx:pt>
          <cx:pt idx="1866">14008741</cx:pt>
          <cx:pt idx="1867">11833473</cx:pt>
          <cx:pt idx="1868">23237389</cx:pt>
          <cx:pt idx="1869">36310118</cx:pt>
          <cx:pt idx="1870">11447959</cx:pt>
          <cx:pt idx="1871">20089048</cx:pt>
          <cx:pt idx="1872">15990505</cx:pt>
          <cx:pt idx="1873">18143332</cx:pt>
          <cx:pt idx="1874">10000629</cx:pt>
          <cx:pt idx="1875">4604054</cx:pt>
          <cx:pt idx="1876">16597830</cx:pt>
          <cx:pt idx="1877">13687630</cx:pt>
          <cx:pt idx="1878">7553210</cx:pt>
          <cx:pt idx="1879">6526393</cx:pt>
          <cx:pt idx="1880">-25458771</cx:pt>
          <cx:pt idx="1881">1655091</cx:pt>
          <cx:pt idx="1882">5012990</cx:pt>
          <cx:pt idx="1883">7368960</cx:pt>
          <cx:pt idx="1884">-10500000</cx:pt>
          <cx:pt idx="1885">4247405</cx:pt>
          <cx:pt idx="1886">30538669</cx:pt>
          <cx:pt idx="1887">615792</cx:pt>
          <cx:pt idx="1888">3341469</cx:pt>
          <cx:pt idx="1889">4440119</cx:pt>
          <cx:pt idx="1890">-2055787</cx:pt>
          <cx:pt idx="1891">8631221</cx:pt>
          <cx:pt idx="1892">12738400</cx:pt>
          <cx:pt idx="1893">24381334</cx:pt>
          <cx:pt idx="1894">-8164216</cx:pt>
          <cx:pt idx="1895">-7214368</cx:pt>
          <cx:pt idx="1896">-3445415</cx:pt>
          <cx:pt idx="1897">-2800000</cx:pt>
          <cx:pt idx="1898">55014842</cx:pt>
          <cx:pt idx="1899">-1472045</cx:pt>
          <cx:pt idx="1900">-957510</cx:pt>
          <cx:pt idx="1901">-2533006</cx:pt>
          <cx:pt idx="1902">-7208969</cx:pt>
          <cx:pt idx="1903">-7281777</cx:pt>
          <cx:pt idx="1904">2361537</cx:pt>
          <cx:pt idx="1905">-9352616</cx:pt>
          <cx:pt idx="1906">-8881923</cx:pt>
          <cx:pt idx="1907">-9908458</cx:pt>
          <cx:pt idx="1908">15331289</cx:pt>
          <cx:pt idx="1909">-954324</cx:pt>
          <cx:pt idx="1910">9427926</cx:pt>
          <cx:pt idx="1911">-10016428</cx:pt>
          <cx:pt idx="1912">-10362510</cx:pt>
          <cx:pt idx="1913">-10410556</cx:pt>
          <cx:pt idx="1914">-10904697</cx:pt>
          <cx:pt idx="1915">-11026468</cx:pt>
          <cx:pt idx="1916">-28134226</cx:pt>
          <cx:pt idx="1917">13920741</cx:pt>
          <cx:pt idx="1918">-6139597</cx:pt>
          <cx:pt idx="1919">-11961340</cx:pt>
          <cx:pt idx="1920">3831145</cx:pt>
          <cx:pt idx="1921">-25000000</cx:pt>
          <cx:pt idx="1922">-13461796</cx:pt>
          <cx:pt idx="1923">-13991568</cx:pt>
          <cx:pt idx="1924">-13811358</cx:pt>
          <cx:pt idx="1925">-13900000</cx:pt>
          <cx:pt idx="1926">-17000000</cx:pt>
          <cx:pt idx="1927">-11348338</cx:pt>
          <cx:pt idx="1928">-16969037</cx:pt>
          <cx:pt idx="1929">-14230040</cx:pt>
          <cx:pt idx="1930">-14088250</cx:pt>
          <cx:pt idx="1931">-14280633</cx:pt>
          <cx:pt idx="1932">-14885685</cx:pt>
          <cx:pt idx="1933">35122319</cx:pt>
          <cx:pt idx="1934">-14930000</cx:pt>
          <cx:pt idx="1935">-14675559</cx:pt>
          <cx:pt idx="1936">-17843067</cx:pt>
          <cx:pt idx="1937">-7713686</cx:pt>
          <cx:pt idx="1938">-24943308</cx:pt>
          <cx:pt idx="1939">-25000000</cx:pt>
          <cx:pt idx="1940">-19345223</cx:pt>
          <cx:pt idx="1941">-19483292</cx:pt>
          <cx:pt idx="1942">-19871876</cx:pt>
          <cx:pt idx="1943">1014398</cx:pt>
          <cx:pt idx="1944">-20935667</cx:pt>
          <cx:pt idx="1945">-10993094</cx:pt>
          <cx:pt idx="1946">-21926608</cx:pt>
          <cx:pt idx="1947">-23450000</cx:pt>
          <cx:pt idx="1948">-25000000</cx:pt>
          <cx:pt idx="1949">-24128473</cx:pt>
          <cx:pt idx="1950">12495865</cx:pt>
          <cx:pt idx="1951">-24222577</cx:pt>
          <cx:pt idx="1952">-23813043</cx:pt>
          <cx:pt idx="1953">-13414567</cx:pt>
          <cx:pt idx="1954">-18302044</cx:pt>
          <cx:pt idx="1955">-24816338</cx:pt>
          <cx:pt idx="1956">-24865096</cx:pt>
          <cx:pt idx="1957">-25000000</cx:pt>
          <cx:pt idx="1958">-25000000</cx:pt>
          <cx:pt idx="1959">-8030610</cx:pt>
          <cx:pt idx="1960">-25000000</cx:pt>
          <cx:pt idx="1961">-25000000</cx:pt>
          <cx:pt idx="1962">-24870885</cx:pt>
          <cx:pt idx="1963">-25000000</cx:pt>
          <cx:pt idx="1964">20700000</cx:pt>
          <cx:pt idx="1965">-24282247</cx:pt>
          <cx:pt idx="1966">84713132</cx:pt>
          <cx:pt idx="1967">46269171</cx:pt>
          <cx:pt idx="1968">-76227778</cx:pt>
          <cx:pt idx="1969">77334374</cx:pt>
          <cx:pt idx="1970">-23487185</cx:pt>
          <cx:pt idx="1971">41182182</cx:pt>
          <cx:pt idx="1972">33262492</cx:pt>
          <cx:pt idx="1973">71800000</cx:pt>
          <cx:pt idx="1974">50608545</cx:pt>
          <cx:pt idx="1975">17895491</cx:pt>
          <cx:pt idx="1976">15989008</cx:pt>
          <cx:pt idx="1977">8662299</cx:pt>
          <cx:pt idx="1978">7452765</cx:pt>
          <cx:pt idx="1979">1167270</cx:pt>
          <cx:pt idx="1980">7416109</cx:pt>
          <cx:pt idx="1981">-23979782</cx:pt>
          <cx:pt idx="1982">4871190</cx:pt>
          <cx:pt idx="1983">-7035257</cx:pt>
          <cx:pt idx="1984">-7709024</cx:pt>
          <cx:pt idx="1985">-11000000</cx:pt>
          <cx:pt idx="1986">-11627590</cx:pt>
          <cx:pt idx="1987">-15572796</cx:pt>
          <cx:pt idx="1988">-14360758</cx:pt>
          <cx:pt idx="1989">1003072</cx:pt>
          <cx:pt idx="1990">-16855194</cx:pt>
          <cx:pt idx="1991">-19691019</cx:pt>
          <cx:pt idx="1992">-27330724</cx:pt>
          <cx:pt idx="1993">-23957120</cx:pt>
          <cx:pt idx="1994">-774089</cx:pt>
          <cx:pt idx="1995">-19289545</cx:pt>
          <cx:pt idx="1996">51990286</cx:pt>
          <cx:pt idx="1997">11051260</cx:pt>
          <cx:pt idx="1998">141487252</cx:pt>
          <cx:pt idx="1999">272158751</cx:pt>
          <cx:pt idx="2000">46807024</cx:pt>
          <cx:pt idx="2001">63930411</cx:pt>
          <cx:pt idx="2002">30302314</cx:pt>
          <cx:pt idx="2003">28462534</cx:pt>
          <cx:pt idx="2004">16235088</cx:pt>
          <cx:pt idx="2005">4338033</cx:pt>
          <cx:pt idx="2006">2556065</cx:pt>
          <cx:pt idx="2007">-7214368</cx:pt>
          <cx:pt idx="2008">-1026818</cx:pt>
          <cx:pt idx="2009">-24995244</cx:pt>
          <cx:pt idx="2010">-4346385</cx:pt>
          <cx:pt idx="2011">-10810486</cx:pt>
          <cx:pt idx="2012">-9980747</cx:pt>
          <cx:pt idx="2013">-4065142</cx:pt>
          <cx:pt idx="2014">-2236987</cx:pt>
          <cx:pt idx="2015">-10217492</cx:pt>
          <cx:pt idx="2016">-11491577</cx:pt>
          <cx:pt idx="2017">-12339853</cx:pt>
          <cx:pt idx="2018">-15565274</cx:pt>
          <cx:pt idx="2019">6777589</cx:pt>
          <cx:pt idx="2020">-13320925</cx:pt>
          <cx:pt idx="2021">-11000000</cx:pt>
          <cx:pt idx="2022">-20291812</cx:pt>
          <cx:pt idx="2023">-6876149</cx:pt>
          <cx:pt idx="2024">-23000000</cx:pt>
          <cx:pt idx="2025">46975611</cx:pt>
          <cx:pt idx="2026">15419483</cx:pt>
          <cx:pt idx="2027">-18309470</cx:pt>
          <cx:pt idx="2028">195631306</cx:pt>
          <cx:pt idx="2029">153483808</cx:pt>
          <cx:pt idx="2030">122833357</cx:pt>
          <cx:pt idx="2031">55597042</cx:pt>
          <cx:pt idx="2032">68636983</cx:pt>
          <cx:pt idx="2033">35960517</cx:pt>
          <cx:pt idx="2034">33762229</cx:pt>
          <cx:pt idx="2035">-22000000</cx:pt>
          <cx:pt idx="2036">32235441</cx:pt>
          <cx:pt idx="2037">28728000</cx:pt>
          <cx:pt idx="2038">18270895</cx:pt>
          <cx:pt idx="2039">37696176</cx:pt>
          <cx:pt idx="2040">29483949</cx:pt>
          <cx:pt idx="2041">14020063</cx:pt>
          <cx:pt idx="2042">12313582</cx:pt>
          <cx:pt idx="2043">3842000</cx:pt>
          <cx:pt idx="2044">264487</cx:pt>
          <cx:pt idx="2045">4659817</cx:pt>
          <cx:pt idx="2046">-34226481</cx:pt>
          <cx:pt idx="2047">3108216</cx:pt>
          <cx:pt idx="2048">-2648431</cx:pt>
          <cx:pt idx="2049">27002815</cx:pt>
          <cx:pt idx="2050">-2716218</cx:pt>
          <cx:pt idx="2051">8059386</cx:pt>
          <cx:pt idx="2052">-90200974</cx:pt>
          <cx:pt idx="2053">-12048569</cx:pt>
          <cx:pt idx="2054">7997095</cx:pt>
          <cx:pt idx="2055">-7747170</cx:pt>
          <cx:pt idx="2056">-2216223</cx:pt>
          <cx:pt idx="2057">-8444012</cx:pt>
          <cx:pt idx="2058">-9215287</cx:pt>
          <cx:pt idx="2059">-12803790</cx:pt>
          <cx:pt idx="2060">-16025347</cx:pt>
          <cx:pt idx="2061">-20000000</cx:pt>
          <cx:pt idx="2062">-12305895</cx:pt>
          <cx:pt idx="2063">-8972134</cx:pt>
          <cx:pt idx="2064">4829497</cx:pt>
          <cx:pt idx="2065">-16601608</cx:pt>
          <cx:pt idx="2066">-20949555</cx:pt>
          <cx:pt idx="2067">11746550</cx:pt>
          <cx:pt idx="2068">-1331157</cx:pt>
          <cx:pt idx="2069">-19036988</cx:pt>
          <cx:pt idx="2070">-12000000</cx:pt>
          <cx:pt idx="2071">-20203976</cx:pt>
          <cx:pt idx="2072">-15365723</cx:pt>
          <cx:pt idx="2073">-10673164</cx:pt>
          <cx:pt idx="2074">24024969</cx:pt>
          <cx:pt idx="2075">794341</cx:pt>
          <cx:pt idx="2076">2862501</cx:pt>
          <cx:pt idx="2077">-22000000</cx:pt>
          <cx:pt idx="2078">-315648</cx:pt>
          <cx:pt idx="2079">25700000</cx:pt>
          <cx:pt idx="2080">31008288</cx:pt>
          <cx:pt idx="2081">-420316</cx:pt>
          <cx:pt idx="2082">25660000</cx:pt>
          <cx:pt idx="2083">19219708</cx:pt>
          <cx:pt idx="2084">111088910</cx:pt>
          <cx:pt idx="2085">15581633</cx:pt>
          <cx:pt idx="2086">37721949</cx:pt>
          <cx:pt idx="2087">4296447</cx:pt>
          <cx:pt idx="2088">4848292</cx:pt>
          <cx:pt idx="2089">-3242913</cx:pt>
          <cx:pt idx="2090">-3000000</cx:pt>
          <cx:pt idx="2091">-7569012</cx:pt>
          <cx:pt idx="2092">-4715640</cx:pt>
          <cx:pt idx="2093">-14169043</cx:pt>
          <cx:pt idx="2094">4104113</cx:pt>
          <cx:pt idx="2095">-20984407</cx:pt>
          <cx:pt idx="2096">-20041681</cx:pt>
          <cx:pt idx="2097">34700000</cx:pt>
          <cx:pt idx="2098">-28159583</cx:pt>
          <cx:pt idx="2099">224374454</cx:pt>
          <cx:pt idx="2100">155585516</cx:pt>
          <cx:pt idx="2101">108899130</cx:pt>
          <cx:pt idx="2102">259297</cx:pt>
          <cx:pt idx="2103">125665036</cx:pt>
          <cx:pt idx="2104">99541238</cx:pt>
          <cx:pt idx="2105">111727000</cx:pt>
          <cx:pt idx="2106">101697350</cx:pt>
          <cx:pt idx="2107">97224271</cx:pt>
          <cx:pt idx="2108">82922376</cx:pt>
          <cx:pt idx="2109">74497271</cx:pt>
          <cx:pt idx="2110">117387272</cx:pt>
          <cx:pt idx="2111">50301521</cx:pt>
          <cx:pt idx="2112">64518155</cx:pt>
          <cx:pt idx="2113">60050171</cx:pt>
          <cx:pt idx="2114">46257845</cx:pt>
          <cx:pt idx="2115">52360285</cx:pt>
          <cx:pt idx="2116">-17168879</cx:pt>
          <cx:pt idx="2117">32148997</cx:pt>
          <cx:pt idx="2118">62624961</cx:pt>
          <cx:pt idx="2119">47325559</cx:pt>
          <cx:pt idx="2120">42933793</cx:pt>
          <cx:pt idx="2121">36667870</cx:pt>
          <cx:pt idx="2122">36398162</cx:pt>
          <cx:pt idx="2123">40072596</cx:pt>
          <cx:pt idx="2124">36362352</cx:pt>
          <cx:pt idx="2125">36154094</cx:pt>
          <cx:pt idx="2126">45623128</cx:pt>
          <cx:pt idx="2127">-1800000</cx:pt>
          <cx:pt idx="2128">35461307</cx:pt>
          <cx:pt idx="2129">28546578</cx:pt>
          <cx:pt idx="2130">28423368</cx:pt>
          <cx:pt idx="2131">32066000</cx:pt>
          <cx:pt idx="2132">27887943</cx:pt>
          <cx:pt idx="2133">26363118</cx:pt>
          <cx:pt idx="2134">27852604</cx:pt>
          <cx:pt idx="2135">15542421</cx:pt>
          <cx:pt idx="2136">41573740</cx:pt>
          <cx:pt idx="2137">22652003</cx:pt>
          <cx:pt idx="2138">19737645</cx:pt>
          <cx:pt idx="2139">17567440</cx:pt>
          <cx:pt idx="2140">24988180</cx:pt>
          <cx:pt idx="2141">17263506</cx:pt>
          <cx:pt idx="2142">19143839</cx:pt>
          <cx:pt idx="2143">17672350</cx:pt>
          <cx:pt idx="2144">18037513</cx:pt>
          <cx:pt idx="2145">17442180</cx:pt>
          <cx:pt idx="2146">-20000000</cx:pt>
          <cx:pt idx="2147">15596227</cx:pt>
          <cx:pt idx="2148">15422828</cx:pt>
          <cx:pt idx="2149">16658108</cx:pt>
          <cx:pt idx="2150">9300771</cx:pt>
          <cx:pt idx="2151">14490142</cx:pt>
          <cx:pt idx="2152">13422556</cx:pt>
          <cx:pt idx="2153">2774834</cx:pt>
          <cx:pt idx="2154">23334256</cx:pt>
          <cx:pt idx="2155">12051917</cx:pt>
          <cx:pt idx="2156">12014289</cx:pt>
          <cx:pt idx="2157">-20000000</cx:pt>
          <cx:pt idx="2158">11838002</cx:pt>
          <cx:pt idx="2159">16874745</cx:pt>
          <cx:pt idx="2160">-4920684</cx:pt>
          <cx:pt idx="2161">16033759</cx:pt>
          <cx:pt idx="2162">9753944</cx:pt>
          <cx:pt idx="2163">29062561</cx:pt>
          <cx:pt idx="2164">11146570</cx:pt>
          <cx:pt idx="2165">7277055</cx:pt>
          <cx:pt idx="2166">-123471</cx:pt>
          <cx:pt idx="2167">33146000</cx:pt>
          <cx:pt idx="2168">10028592</cx:pt>
          <cx:pt idx="2169">14126138</cx:pt>
          <cx:pt idx="2170">5677801</cx:pt>
          <cx:pt idx="2171">6415649</cx:pt>
          <cx:pt idx="2172">6003149</cx:pt>
          <cx:pt idx="2173">5584685</cx:pt>
          <cx:pt idx="2174">9975979</cx:pt>
          <cx:pt idx="2175">11584722</cx:pt>
          <cx:pt idx="2176">3179303</cx:pt>
          <cx:pt idx="2177">14078294</cx:pt>
          <cx:pt idx="2178">1413105</cx:pt>
          <cx:pt idx="2179">5077977</cx:pt>
          <cx:pt idx="2180">3292105</cx:pt>
          <cx:pt idx="2181">26870825</cx:pt>
          <cx:pt idx="2182">-19083691</cx:pt>
          <cx:pt idx="2183">1200000</cx:pt>
          <cx:pt idx="2184">8876924</cx:pt>
          <cx:pt idx="2185">20207003</cx:pt>
          <cx:pt idx="2186">241395</cx:pt>
          <cx:pt idx="2187">31193053</cx:pt>
          <cx:pt idx="2188">-20848136</cx:pt>
          <cx:pt idx="2189">3393765</cx:pt>
          <cx:pt idx="2190">-1117120</cx:pt>
          <cx:pt idx="2191">-11500000</cx:pt>
          <cx:pt idx="2192">-20000000</cx:pt>
          <cx:pt idx="2193">-11747316</cx:pt>
          <cx:pt idx="2194">-338013</cx:pt>
          <cx:pt idx="2195">3352454</cx:pt>
          <cx:pt idx="2196">-2196204</cx:pt>
          <cx:pt idx="2197">-2470843</cx:pt>
          <cx:pt idx="2198">6753840</cx:pt>
          <cx:pt idx="2199">-1918374</cx:pt>
          <cx:pt idx="2200">-2481780</cx:pt>
          <cx:pt idx="2201">-2895331</cx:pt>
          <cx:pt idx="2202">-18011004</cx:pt>
          <cx:pt idx="2203">-4202093</cx:pt>
          <cx:pt idx="2204">-3751299</cx:pt>
          <cx:pt idx="2205">-4287928</cx:pt>
          <cx:pt idx="2206">154449475</cx:pt>
          <cx:pt idx="2207">-4591178</cx:pt>
          <cx:pt idx="2208">-4535974</cx:pt>
          <cx:pt idx="2209">14359793</cx:pt>
          <cx:pt idx="2210">-12000000</cx:pt>
          <cx:pt idx="2211">-19500000</cx:pt>
          <cx:pt idx="2212">-10825346</cx:pt>
          <cx:pt idx="2213">-11011124</cx:pt>
          <cx:pt idx="2214">-6198245</cx:pt>
          <cx:pt idx="2215">-6012518</cx:pt>
          <cx:pt idx="2216">-5708430</cx:pt>
          <cx:pt idx="2217">-27818516</cx:pt>
          <cx:pt idx="2218">-6369774</cx:pt>
          <cx:pt idx="2219">-6616263</cx:pt>
          <cx:pt idx="2220">-6608826</cx:pt>
          <cx:pt idx="2221">-17012353</cx:pt>
          <cx:pt idx="2222">-9530189</cx:pt>
          <cx:pt idx="2223">-7601372</cx:pt>
          <cx:pt idx="2224">-6785970</cx:pt>
          <cx:pt idx="2225">-9767063</cx:pt>
          <cx:pt idx="2226">-7865580</cx:pt>
          <cx:pt idx="2227">-8216000</cx:pt>
          <cx:pt idx="2228">-8830469</cx:pt>
          <cx:pt idx="2229">-8965564</cx:pt>
          <cx:pt idx="2230">-7373095</cx:pt>
          <cx:pt idx="2231">-9430929</cx:pt>
          <cx:pt idx="2232">-9455857</cx:pt>
          <cx:pt idx="2233">-6349262</cx:pt>
          <cx:pt idx="2234">-9444652</cx:pt>
          <cx:pt idx="2235">-10285518</cx:pt>
          <cx:pt idx="2236">-420316</cx:pt>
          <cx:pt idx="2237">-10474724</cx:pt>
          <cx:pt idx="2238">-12144354</cx:pt>
          <cx:pt idx="2239">-10890678</cx:pt>
          <cx:pt idx="2240">-24673965</cx:pt>
          <cx:pt idx="2241">-11895931</cx:pt>
          <cx:pt idx="2242">-11945720</cx:pt>
          <cx:pt idx="2243">-20000000</cx:pt>
          <cx:pt idx="2244">-11906682</cx:pt>
          <cx:pt idx="2245">-12617007</cx:pt>
          <cx:pt idx="2246">-11111645</cx:pt>
          <cx:pt idx="2247">-4998280</cx:pt>
          <cx:pt idx="2248">-12731341</cx:pt>
          <cx:pt idx="2249">-15147856</cx:pt>
          <cx:pt idx="2250">-13436643</cx:pt>
          <cx:pt idx="2251">-3798243</cx:pt>
          <cx:pt idx="2252">-13579681</cx:pt>
          <cx:pt idx="2253">-9297917</cx:pt>
          <cx:pt idx="2254">-3219004</cx:pt>
          <cx:pt idx="2255">-13997244</cx:pt>
          <cx:pt idx="2256">-14867345</cx:pt>
          <cx:pt idx="2257">-14794657</cx:pt>
          <cx:pt idx="2258">-14994117</cx:pt>
          <cx:pt idx="2259">-14250866</cx:pt>
          <cx:pt idx="2260">-20000000</cx:pt>
          <cx:pt idx="2261">-15765960</cx:pt>
          <cx:pt idx="2262">-15998879</cx:pt>
          <cx:pt idx="2263">-16250939</cx:pt>
          <cx:pt idx="2264">-16480373</cx:pt>
          <cx:pt idx="2265">-17918075</cx:pt>
          <cx:pt idx="2266">-2397701809</cx:pt>
          <cx:pt idx="2267">-17646272</cx:pt>
          <cx:pt idx="2268">-18000000</cx:pt>
          <cx:pt idx="2269">-99275</cx:pt>
          <cx:pt idx="2270">-17754000</cx:pt>
          <cx:pt idx="2271">-18353336</cx:pt>
          <cx:pt idx="2272">-18809982</cx:pt>
          <cx:pt idx="2273">-38972251</cx:pt>
          <cx:pt idx="2274">-23117290</cx:pt>
          <cx:pt idx="2275">-18935723</cx:pt>
          <cx:pt idx="2276">-9468991</cx:pt>
          <cx:pt idx="2277">-2127109510</cx:pt>
          <cx:pt idx="2278">-19624526</cx:pt>
          <cx:pt idx="2279">578382</cx:pt>
          <cx:pt idx="2280">-19694930</cx:pt>
          <cx:pt idx="2281">206678</cx:pt>
          <cx:pt idx="2282">-139853928</cx:pt>
          <cx:pt idx="2283">-18816646</cx:pt>
          <cx:pt idx="2284">-21878028</cx:pt>
          <cx:pt idx="2285">-19736635</cx:pt>
          <cx:pt idx="2286">54734</cx:pt>
          <cx:pt idx="2287">-13000</cx:pt>
          <cx:pt idx="2288">-25000000</cx:pt>
          <cx:pt idx="2289">-20000000</cx:pt>
          <cx:pt idx="2290">-20000000</cx:pt>
          <cx:pt idx="2291">-20000000</cx:pt>
          <cx:pt idx="2292">-20000000</cx:pt>
          <cx:pt idx="2293">-20000000</cx:pt>
          <cx:pt idx="2294">-27220000</cx:pt>
          <cx:pt idx="2295">-11352310</cx:pt>
          <cx:pt idx="2296">-19523730</cx:pt>
          <cx:pt idx="2297">162208848</cx:pt>
          <cx:pt idx="2298">80292856</cx:pt>
          <cx:pt idx="2299">39571513</cx:pt>
          <cx:pt idx="2300">31431160</cx:pt>
          <cx:pt idx="2301">88001286</cx:pt>
          <cx:pt idx="2302">21867960</cx:pt>
          <cx:pt idx="2303">-19000000</cx:pt>
          <cx:pt idx="2304">191609762</cx:pt>
          <cx:pt idx="2305">21846082</cx:pt>
          <cx:pt idx="2306">38697449</cx:pt>
          <cx:pt idx="2307">-27000000</cx:pt>
          <cx:pt idx="2308">8758465</cx:pt>
          <cx:pt idx="2309">38127162</cx:pt>
          <cx:pt idx="2310">-13642958</cx:pt>
          <cx:pt idx="2311">-3088667</cx:pt>
          <cx:pt idx="2312">19103378</cx:pt>
          <cx:pt idx="2313">-8950114</cx:pt>
          <cx:pt idx="2314">-16400000</cx:pt>
          <cx:pt idx="2315">2483154</cx:pt>
          <cx:pt idx="2316">-10603058</cx:pt>
          <cx:pt idx="2317">-18987439</cx:pt>
          <cx:pt idx="2318">-19000000</cx:pt>
          <cx:pt idx="2319">-16076109</cx:pt>
          <cx:pt idx="2320">5308553</cx:pt>
          <cx:pt idx="2321">-16880006</cx:pt>
          <cx:pt idx="2322">-17707473</cx:pt>
          <cx:pt idx="2323">560512</cx:pt>
          <cx:pt idx="2324">45255243</cx:pt>
          <cx:pt idx="2325">3245861</cx:pt>
          <cx:pt idx="2326">5433940</cx:pt>
          <cx:pt idx="2327">-7937613</cx:pt>
          <cx:pt idx="2328">-60918</cx:pt>
          <cx:pt idx="2329">132056505</cx:pt>
          <cx:pt idx="2330">101938730</cx:pt>
          <cx:pt idx="2331">96968774</cx:pt>
          <cx:pt idx="2332">110505958</cx:pt>
          <cx:pt idx="2333">77001351</cx:pt>
          <cx:pt idx="2334">59400000</cx:pt>
          <cx:pt idx="2335">55072454</cx:pt>
          <cx:pt idx="2336">48535067</cx:pt>
          <cx:pt idx="2337">-2001718</cx:pt>
          <cx:pt idx="2338">-10938241</cx:pt>
          <cx:pt idx="2339">46955956</cx:pt>
          <cx:pt idx="2340">42057639</cx:pt>
          <cx:pt idx="2341">36868030</cx:pt>
          <cx:pt idx="2342">41573085</cx:pt>
          <cx:pt idx="2343">31691009</cx:pt>
          <cx:pt idx="2344">44735548</cx:pt>
          <cx:pt idx="2345">33600000</cx:pt>
          <cx:pt idx="2346">23818159</cx:pt>
          <cx:pt idx="2347">69049418</cx:pt>
          <cx:pt idx="2348">25601508</cx:pt>
          <cx:pt idx="2349">21500105</cx:pt>
          <cx:pt idx="2350">23382841</cx:pt>
          <cx:pt idx="2351">24335698</cx:pt>
          <cx:pt idx="2352">15404871</cx:pt>
          <cx:pt idx="2353">16471430</cx:pt>
          <cx:pt idx="2354">5222640</cx:pt>
          <cx:pt idx="2355">8830000</cx:pt>
          <cx:pt idx="2356">8906039</cx:pt>
          <cx:pt idx="2357">20378000</cx:pt>
          <cx:pt idx="2358">25853424</cx:pt>
          <cx:pt idx="2359">-18000000</cx:pt>
          <cx:pt idx="2360">5993605</cx:pt>
          <cx:pt idx="2361">8400000</cx:pt>
          <cx:pt idx="2362">-17954750</cx:pt>
          <cx:pt idx="2363">4927390</cx:pt>
          <cx:pt idx="2364">-13749680</cx:pt>
          <cx:pt idx="2365">4452209</cx:pt>
          <cx:pt idx="2366">329466</cx:pt>
          <cx:pt idx="2367">-928770</cx:pt>
          <cx:pt idx="2368">-825130</cx:pt>
          <cx:pt idx="2369">9284475</cx:pt>
          <cx:pt idx="2370">-1297136</cx:pt>
          <cx:pt idx="2371">-2438373</cx:pt>
          <cx:pt idx="2372">-12249417</cx:pt>
          <cx:pt idx="2373">-3206096</cx:pt>
          <cx:pt idx="2374">-2718714</cx:pt>
          <cx:pt idx="2375">-10000000</cx:pt>
          <cx:pt idx="2376">-4508347</cx:pt>
          <cx:pt idx="2377">-18000000</cx:pt>
          <cx:pt idx="2378">-7505506</cx:pt>
          <cx:pt idx="2379">-10162368</cx:pt>
          <cx:pt idx="2380">-2844228</cx:pt>
          <cx:pt idx="2381">-9491157</cx:pt>
          <cx:pt idx="2382">-10260951</cx:pt>
          <cx:pt idx="2383">-10265156</cx:pt>
          <cx:pt idx="2384">-12000000</cx:pt>
          <cx:pt idx="2385">-6384422</cx:pt>
          <cx:pt idx="2386">-12112543</cx:pt>
          <cx:pt idx="2387">-4637692</cx:pt>
          <cx:pt idx="2388">-14298357</cx:pt>
          <cx:pt idx="2389">-12305599</cx:pt>
          <cx:pt idx="2390">-14666342</cx:pt>
          <cx:pt idx="2391">-13585465</cx:pt>
          <cx:pt idx="2392">4806750</cx:pt>
          <cx:pt idx="2393">-14292206</cx:pt>
          <cx:pt idx="2394">-14796956</cx:pt>
          <cx:pt idx="2395">-13564917</cx:pt>
          <cx:pt idx="2396">-9777353</cx:pt>
          <cx:pt idx="2397">800000</cx:pt>
          <cx:pt idx="2398">-17323302</cx:pt>
          <cx:pt idx="2399">3419967</cx:pt>
          <cx:pt idx="2400">-18000000</cx:pt>
          <cx:pt idx="2401">145118</cx:pt>
          <cx:pt idx="2402">-18000000</cx:pt>
          <cx:pt idx="2403">-11120689</cx:pt>
          <cx:pt idx="2404">-3500000</cx:pt>
          <cx:pt idx="2405">-18000000</cx:pt>
          <cx:pt idx="2406">-13936740</cx:pt>
          <cx:pt idx="2407">-11000000</cx:pt>
          <cx:pt idx="2408">-17900000</cx:pt>
          <cx:pt idx="2409">-14000000</cx:pt>
          <cx:pt idx="2410">101463226</cx:pt>
          <cx:pt idx="2411">90485233</cx:pt>
          <cx:pt idx="2412">-18000000</cx:pt>
          <cx:pt idx="2413">35006147</cx:pt>
          <cx:pt idx="2414">33553787</cx:pt>
          <cx:pt idx="2415">5972900</cx:pt>
          <cx:pt idx="2416">15687528</cx:pt>
          <cx:pt idx="2417">-10482822</cx:pt>
          <cx:pt idx="2418">-18000000</cx:pt>
          <cx:pt idx="2419">-17174509</cx:pt>
          <cx:pt idx="2420">79471845</cx:pt>
          <cx:pt idx="2421">66700000</cx:pt>
          <cx:pt idx="2422">55000000</cx:pt>
          <cx:pt idx="2423">55219395</cx:pt>
          <cx:pt idx="2424">65389560</cx:pt>
          <cx:pt idx="2425">59502303</cx:pt>
          <cx:pt idx="2426">1679969</cx:pt>
          <cx:pt idx="2427">46700000</cx:pt>
          <cx:pt idx="2428">-30915039</cx:pt>
          <cx:pt idx="2429">20566230</cx:pt>
          <cx:pt idx="2430">53492685</cx:pt>
          <cx:pt idx="2431">18635046</cx:pt>
          <cx:pt idx="2432">25670855</cx:pt>
          <cx:pt idx="2433">20939782</cx:pt>
          <cx:pt idx="2434">2051787</cx:pt>
          <cx:pt idx="2435">13324946</cx:pt>
          <cx:pt idx="2436">10854896</cx:pt>
          <cx:pt idx="2437">26777564</cx:pt>
          <cx:pt idx="2438">5734486</cx:pt>
          <cx:pt idx="2439">27469602</cx:pt>
          <cx:pt idx="2440">24708699</cx:pt>
          <cx:pt idx="2441">21160089</cx:pt>
          <cx:pt idx="2442">47998368</cx:pt>
          <cx:pt idx="2443">-14306109</cx:pt>
          <cx:pt idx="2444">-688237</cx:pt>
          <cx:pt idx="2445">-4306379</cx:pt>
          <cx:pt idx="2446">11655665</cx:pt>
          <cx:pt idx="2447">-5365542</cx:pt>
          <cx:pt idx="2448">10154426</cx:pt>
          <cx:pt idx="2449">-9000000</cx:pt>
          <cx:pt idx="2450">37239856</cx:pt>
          <cx:pt idx="2451">-8337682</cx:pt>
          <cx:pt idx="2452">-11843275</cx:pt>
          <cx:pt idx="2453">-1318980</cx:pt>
          <cx:pt idx="2454">7070459</cx:pt>
          <cx:pt idx="2455">-10144863</cx:pt>
          <cx:pt idx="2456">2694071</cx:pt>
          <cx:pt idx="2457">-14684317</cx:pt>
          <cx:pt idx="2458">23825798</cx:pt>
          <cx:pt idx="2459">-15000000</cx:pt>
          <cx:pt idx="2460">-15430082</cx:pt>
          <cx:pt idx="2461">-16893131</cx:pt>
          <cx:pt idx="2462">-16726580</cx:pt>
          <cx:pt idx="2463">-11000000</cx:pt>
          <cx:pt idx="2464">-17000000</cx:pt>
          <cx:pt idx="2465">-12069202</cx:pt>
          <cx:pt idx="2466">43347242</cx:pt>
          <cx:pt idx="2467">-16579086</cx:pt>
          <cx:pt idx="2468">23825798</cx:pt>
          <cx:pt idx="2469">28848100</cx:pt>
          <cx:pt idx="2470">26200000</cx:pt>
          <cx:pt idx="2471">2163911</cx:pt>
          <cx:pt idx="2472">-4797910</cx:pt>
          <cx:pt idx="2473">-1994515</cx:pt>
          <cx:pt idx="2474">79460116</cx:pt>
          <cx:pt idx="2475">111175354</cx:pt>
          <cx:pt idx="2476">76823600</cx:pt>
          <cx:pt idx="2477">38000000</cx:pt>
          <cx:pt idx="2478">52925609</cx:pt>
          <cx:pt idx="2479">36885587</cx:pt>
          <cx:pt idx="2480">29667095</cx:pt>
          <cx:pt idx="2481">26638165</cx:pt>
          <cx:pt idx="2482">29507053</cx:pt>
          <cx:pt idx="2483">23511038</cx:pt>
          <cx:pt idx="2484">-12037424</cx:pt>
          <cx:pt idx="2485">24363530</cx:pt>
          <cx:pt idx="2486">24123143</cx:pt>
          <cx:pt idx="2487">-1642524</cx:pt>
          <cx:pt idx="2488">12734552</cx:pt>
          <cx:pt idx="2489">21300107</cx:pt>
          <cx:pt idx="2490">9387695</cx:pt>
          <cx:pt idx="2491">15102717</cx:pt>
          <cx:pt idx="2492">15618786</cx:pt>
          <cx:pt idx="2493">10396744</cx:pt>
          <cx:pt idx="2494">7713577</cx:pt>
          <cx:pt idx="2495">-25000000</cx:pt>
          <cx:pt idx="2496">35461307</cx:pt>
          <cx:pt idx="2497">4627372</cx:pt>
          <cx:pt idx="2498">346122</cx:pt>
          <cx:pt idx="2499">204793</cx:pt>
          <cx:pt idx="2500">-572808</cx:pt>
          <cx:pt idx="2501">-1207221</cx:pt>
          <cx:pt idx="2502">-2001718</cx:pt>
          <cx:pt idx="2503">3057024</cx:pt>
          <cx:pt idx="2504">-1891482</cx:pt>
          <cx:pt idx="2505">-6146000</cx:pt>
          <cx:pt idx="2506">51324422</cx:pt>
          <cx:pt idx="2507">-500000</cx:pt>
          <cx:pt idx="2508">11540112</cx:pt>
          <cx:pt idx="2509">-16000000</cx:pt>
          <cx:pt idx="2510">-10265765</cx:pt>
          <cx:pt idx="2511">-11160617</cx:pt>
          <cx:pt idx="2512">-10806975</cx:pt>
          <cx:pt idx="2513">-10100000</cx:pt>
          <cx:pt idx="2514">-13150858</cx:pt>
          <cx:pt idx="2515">-14313571</cx:pt>
          <cx:pt idx="2516">-14015257</cx:pt>
          <cx:pt idx="2517">-14333738</cx:pt>
          <cx:pt idx="2518">-17680813</cx:pt>
          <cx:pt idx="2519">-2077789</cx:pt>
          <cx:pt idx="2520">-11000000</cx:pt>
          <cx:pt idx="2521">-14976909</cx:pt>
          <cx:pt idx="2522">-12663533</cx:pt>
          <cx:pt idx="2523">-15997036</cx:pt>
          <cx:pt idx="2524">-16000000</cx:pt>
          <cx:pt idx="2525">-16000000</cx:pt>
          <cx:pt idx="2526">-13571117</cx:pt>
          <cx:pt idx="2527">-2028183</cx:pt>
          <cx:pt idx="2528">-34000000</cx:pt>
          <cx:pt idx="2529">1554566</cx:pt>
          <cx:pt idx="2530">508867</cx:pt>
          <cx:pt idx="2531">-14318803</cx:pt>
          <cx:pt idx="2532">-15218475</cx:pt>
          <cx:pt idx="2533">-7725270</cx:pt>
          <cx:pt idx="2534">220760500</cx:pt>
          <cx:pt idx="2535">267761243</cx:pt>
          <cx:pt idx="2536">156780960</cx:pt>
          <cx:pt idx="2537">155200000</cx:pt>
          <cx:pt idx="2538">161781728</cx:pt>
          <cx:pt idx="2539">113067808</cx:pt>
          <cx:pt idx="2540">115058047</cx:pt>
          <cx:pt idx="2541">123795342</cx:pt>
          <cx:pt idx="2542">96936400</cx:pt>
          <cx:pt idx="2543">-15182960</cx:pt>
          <cx:pt idx="2544">79175854</cx:pt>
          <cx:pt idx="2545">-100000000</cx:pt>
          <cx:pt idx="2546">77121452</cx:pt>
          <cx:pt idx="2547">59800000</cx:pt>
          <cx:pt idx="2548">79900000</cx:pt>
          <cx:pt idx="2549">49001297</cx:pt>
          <cx:pt idx="2550">51588220</cx:pt>
          <cx:pt idx="2551">46700000</cx:pt>
          <cx:pt idx="2552">46400000</cx:pt>
          <cx:pt idx="2553">86978840</cx:pt>
          <cx:pt idx="2554">46637947</cx:pt>
          <cx:pt idx="2555">58326666</cx:pt>
          <cx:pt idx="2556">40184721</cx:pt>
          <cx:pt idx="2557">35003300</cx:pt>
          <cx:pt idx="2558">37322273</cx:pt>
          <cx:pt idx="2559">32860214</cx:pt>
          <cx:pt idx="2560">32811275</cx:pt>
          <cx:pt idx="2561">-15000000</cx:pt>
          <cx:pt idx="2562">28022524</cx:pt>
          <cx:pt idx="2563">25672630</cx:pt>
          <cx:pt idx="2564">27919096</cx:pt>
          <cx:pt idx="2565">27592530</cx:pt>
          <cx:pt idx="2566">25064955</cx:pt>
          <cx:pt idx="2567">39100956</cx:pt>
          <cx:pt idx="2568">34886089</cx:pt>
          <cx:pt idx="2569">21882551</cx:pt>
          <cx:pt idx="2570">33983001</cx:pt>
          <cx:pt idx="2571">-16008503</cx:pt>
          <cx:pt idx="2572">20007180</cx:pt>
          <cx:pt idx="2573">20887263</cx:pt>
          <cx:pt idx="2574">18308901</cx:pt>
          <cx:pt idx="2575">18771174</cx:pt>
          <cx:pt idx="2576">-9000000</cx:pt>
          <cx:pt idx="2577">18386128</cx:pt>
          <cx:pt idx="2578">22877959</cx:pt>
          <cx:pt idx="2579">17721635</cx:pt>
          <cx:pt idx="2580">16585300</cx:pt>
          <cx:pt idx="2581">15259652</cx:pt>
          <cx:pt idx="2582">38192114</cx:pt>
          <cx:pt idx="2583">14857814</cx:pt>
          <cx:pt idx="2584">15226144</cx:pt>
          <cx:pt idx="2585">20054909</cx:pt>
          <cx:pt idx="2586">14302097</cx:pt>
          <cx:pt idx="2587">14106737</cx:pt>
          <cx:pt idx="2588">13637507</cx:pt>
          <cx:pt idx="2589">15127963</cx:pt>
          <cx:pt idx="2590">18645546</cx:pt>
          <cx:pt idx="2591">12441122</cx:pt>
          <cx:pt idx="2592">13014536</cx:pt>
          <cx:pt idx="2593">18860010</cx:pt>
          <cx:pt idx="2594">11421314</cx:pt>
          <cx:pt idx="2595">9881000</cx:pt>
          <cx:pt idx="2596">8089926</cx:pt>
          <cx:pt idx="2597">11161406</cx:pt>
          <cx:pt idx="2598">11454968</cx:pt>
          <cx:pt idx="2599">11384919</cx:pt>
          <cx:pt idx="2600">7189039</cx:pt>
          <cx:pt idx="2601">5998709</cx:pt>
          <cx:pt idx="2602">5801344</cx:pt>
          <cx:pt idx="2603">7468807</cx:pt>
          <cx:pt idx="2604">4158074</cx:pt>
          <cx:pt idx="2605">-1156686</cx:pt>
          <cx:pt idx="2606">5566327</cx:pt>
          <cx:pt idx="2607">5218921</cx:pt>
          <cx:pt idx="2608">2411331</cx:pt>
          <cx:pt idx="2609">6383298</cx:pt>
          <cx:pt idx="2610">9984868</cx:pt>
          <cx:pt idx="2611">1459004</cx:pt>
          <cx:pt idx="2612">700000</cx:pt>
          <cx:pt idx="2613">100000</cx:pt>
          <cx:pt idx="2614">-61430</cx:pt>
          <cx:pt idx="2615">2237244</cx:pt>
          <cx:pt idx="2616">-750995</cx:pt>
          <cx:pt idx="2617">-2298120</cx:pt>
          <cx:pt idx="2618">10353690</cx:pt>
          <cx:pt idx="2619">-2198810</cx:pt>
          <cx:pt idx="2620">-2450515</cx:pt>
          <cx:pt idx="2621">-1233986</cx:pt>
          <cx:pt idx="2622">-1965583</cx:pt>
          <cx:pt idx="2623">11632420</cx:pt>
          <cx:pt idx="2624">-2787583</cx:pt>
          <cx:pt idx="2625">-3385764</cx:pt>
          <cx:pt idx="2626">-6662701</cx:pt>
          <cx:pt idx="2627">-4236531</cx:pt>
          <cx:pt idx="2628">-3855482</cx:pt>
          <cx:pt idx="2629">608545</cx:pt>
          <cx:pt idx="2630">-4556684</cx:pt>
          <cx:pt idx="2631">-4505853</cx:pt>
          <cx:pt idx="2632">-5071000</cx:pt>
          <cx:pt idx="2633">-4588020</cx:pt>
          <cx:pt idx="2634">2439163</cx:pt>
          <cx:pt idx="2635">-5603513</cx:pt>
          <cx:pt idx="2636">-5940412</cx:pt>
          <cx:pt idx="2637">-6827190</cx:pt>
          <cx:pt idx="2638">-6264471</cx:pt>
          <cx:pt idx="2639">-11413624</cx:pt>
          <cx:pt idx="2640">-6621859</cx:pt>
          <cx:pt idx="2641">-6919884</cx:pt>
          <cx:pt idx="2642">-7242870</cx:pt>
          <cx:pt idx="2643">-5876166</cx:pt>
          <cx:pt idx="2644">-8590794</cx:pt>
          <cx:pt idx="2645">-8626307</cx:pt>
          <cx:pt idx="2646">-7443292</cx:pt>
          <cx:pt idx="2647">-9693553</cx:pt>
          <cx:pt idx="2648">-9782502</cx:pt>
          <cx:pt idx="2649">-9976725</cx:pt>
          <cx:pt idx="2650">-10043599</cx:pt>
          <cx:pt idx="2651">-10764163</cx:pt>
          <cx:pt idx="2652">-15997045</cx:pt>
          <cx:pt idx="2653">-7780422</cx:pt>
          <cx:pt idx="2654">3525161</cx:pt>
          <cx:pt idx="2655">-18752184</cx:pt>
          <cx:pt idx="2656">-12587955</cx:pt>
          <cx:pt idx="2657">-12796359</cx:pt>
          <cx:pt idx="2658">-13046268</cx:pt>
          <cx:pt idx="2659">-13045798</cx:pt>
          <cx:pt idx="2660">-13705360</cx:pt>
          <cx:pt idx="2661">819852</cx:pt>
          <cx:pt idx="2662">-5973565</cx:pt>
          <cx:pt idx="2663">-10802214</cx:pt>
          <cx:pt idx="2664">-6470234</cx:pt>
          <cx:pt idx="2665">-14386444</cx:pt>
          <cx:pt idx="2666">-14646257</cx:pt>
          <cx:pt idx="2667">502028</cx:pt>
          <cx:pt idx="2668">-299897945</cx:pt>
          <cx:pt idx="2669">122288</cx:pt>
          <cx:pt idx="2670">-9000000</cx:pt>
          <cx:pt idx="2671">-14926452</cx:pt>
          <cx:pt idx="2672">-15000000</cx:pt>
          <cx:pt idx="2673">-14971130</cx:pt>
          <cx:pt idx="2674">-24977277</cx:pt>
          <cx:pt idx="2675">-14979620</cx:pt>
          <cx:pt idx="2676">-20000000</cx:pt>
          <cx:pt idx="2677">-7000000</cx:pt>
          <cx:pt idx="2678">-15000000</cx:pt>
          <cx:pt idx="2679">-15000000</cx:pt>
          <cx:pt idx="2680">-15000000</cx:pt>
          <cx:pt idx="2681">-15000000</cx:pt>
          <cx:pt idx="2682">56306973</cx:pt>
          <cx:pt idx="2683">51209973</cx:pt>
          <cx:pt idx="2684">31838728</cx:pt>
          <cx:pt idx="2685">-2308300</cx:pt>
          <cx:pt idx="2686">-14500000</cx:pt>
          <cx:pt idx="2687">86757447</cx:pt>
          <cx:pt idx="2688">-14125795</cx:pt>
          <cx:pt idx="2689">126319195</cx:pt>
          <cx:pt idx="2690">142645693</cx:pt>
          <cx:pt idx="2691">164406268</cx:pt>
          <cx:pt idx="2692">93506210</cx:pt>
          <cx:pt idx="2693">-15000000</cx:pt>
          <cx:pt idx="2694">56001698</cx:pt>
          <cx:pt idx="2695">53856263</cx:pt>
          <cx:pt idx="2696">36527787</cx:pt>
          <cx:pt idx="2697">35122319</cx:pt>
          <cx:pt idx="2698">-14000000</cx:pt>
          <cx:pt idx="2699">47356221</cx:pt>
          <cx:pt idx="2700">32800000</cx:pt>
          <cx:pt idx="2701">24048637</cx:pt>
          <cx:pt idx="2702">20700000</cx:pt>
          <cx:pt idx="2703">35010192</cx:pt>
          <cx:pt idx="2704">20793160</cx:pt>
          <cx:pt idx="2705">16628981</cx:pt>
          <cx:pt idx="2706">16959436</cx:pt>
          <cx:pt idx="2707">11571351</cx:pt>
          <cx:pt idx="2708">13515786</cx:pt>
          <cx:pt idx="2709">11482931</cx:pt>
          <cx:pt idx="2710">-100000</cx:pt>
          <cx:pt idx="2711">-14000000</cx:pt>
          <cx:pt idx="2712">2298046</cx:pt>
          <cx:pt idx="2713">1549702</cx:pt>
          <cx:pt idx="2714">1483540</cx:pt>
          <cx:pt idx="2715">6246959</cx:pt>
          <cx:pt idx="2716">1062898</cx:pt>
          <cx:pt idx="2717">2348123</cx:pt>
          <cx:pt idx="2718">6671475</cx:pt>
          <cx:pt idx="2719">-14000000</cx:pt>
          <cx:pt idx="2720">-360000</cx:pt>
          <cx:pt idx="2721">12550242</cx:pt>
          <cx:pt idx="2722">1610731</cx:pt>
          <cx:pt idx="2723">32811275</cx:pt>
          <cx:pt idx="2724">-2795501</cx:pt>
          <cx:pt idx="2725">-3602635</cx:pt>
          <cx:pt idx="2726">-4597590</cx:pt>
          <cx:pt idx="2727">5990075</cx:pt>
          <cx:pt idx="2728">-20540176</cx:pt>
          <cx:pt idx="2729">-18891180</cx:pt>
          <cx:pt idx="2730">-9258013</cx:pt>
          <cx:pt idx="2731">-9708035</cx:pt>
          <cx:pt idx="2732">-10899350</cx:pt>
          <cx:pt idx="2733">-11526000</cx:pt>
          <cx:pt idx="2734">2656324</cx:pt>
          <cx:pt idx="2735">-13000000</cx:pt>
          <cx:pt idx="2736">-4241500</cx:pt>
          <cx:pt idx="2737">403649</cx:pt>
          <cx:pt idx="2738">-102725701</cx:pt>
          <cx:pt idx="2739">-12000000</cx:pt>
          <cx:pt idx="2740">-14816912</cx:pt>
          <cx:pt idx="2741">-13953505</cx:pt>
          <cx:pt idx="2742">-12247786</cx:pt>
          <cx:pt idx="2743">69025853</cx:pt>
          <cx:pt idx="2744">65871240</cx:pt>
          <cx:pt idx="2745">44631572</cx:pt>
          <cx:pt idx="2746">2354988</cx:pt>
          <cx:pt idx="2747">-1717323</cx:pt>
          <cx:pt idx="2748">447093</cx:pt>
          <cx:pt idx="2749">-6439124</cx:pt>
          <cx:pt idx="2750">-10239</cx:pt>
          <cx:pt idx="2751">687081</cx:pt>
          <cx:pt idx="2752">-7998060</cx:pt>
          <cx:pt idx="2753">-7913655</cx:pt>
          <cx:pt idx="2754">2605039</cx:pt>
          <cx:pt idx="2755">110922370</cx:pt>
          <cx:pt idx="2756">-13236409</cx:pt>
          <cx:pt idx="2757">60000942</cx:pt>
          <cx:pt idx="2758">93952327</cx:pt>
          <cx:pt idx="2759">-41392993</cx:pt>
          <cx:pt idx="2760">44300000</cx:pt>
          <cx:pt idx="2761">78038276</cx:pt>
          <cx:pt idx="2762">42369900</cx:pt>
          <cx:pt idx="2763">48693523</cx:pt>
          <cx:pt idx="2764">33729374</cx:pt>
          <cx:pt idx="2765">31726644</cx:pt>
          <cx:pt idx="2766">31134898</cx:pt>
          <cx:pt idx="2767">36137684</cx:pt>
          <cx:pt idx="2768">22176108</cx:pt>
          <cx:pt idx="2769">15972187</cx:pt>
          <cx:pt idx="2770">19779400</cx:pt>
          <cx:pt idx="2771">37257433</cx:pt>
          <cx:pt idx="2772">-12976053</cx:pt>
          <cx:pt idx="2773">47008303</cx:pt>
          <cx:pt idx="2774">36121934</cx:pt>
          <cx:pt idx="2775">9141959</cx:pt>
          <cx:pt idx="2776">14052167</cx:pt>
          <cx:pt idx="2777">13539321</cx:pt>
          <cx:pt idx="2778">15501605</cx:pt>
          <cx:pt idx="2779">39343632</cx:pt>
          <cx:pt idx="2780">7592632</cx:pt>
          <cx:pt idx="2781">10440971</cx:pt>
          <cx:pt idx="2782">9858926</cx:pt>
          <cx:pt idx="2783">16235901</cx:pt>
          <cx:pt idx="2784">25916903</cx:pt>
          <cx:pt idx="2785">2929123</cx:pt>
          <cx:pt idx="2786">-5246069</cx:pt>
          <cx:pt idx="2787">-2003560</cx:pt>
          <cx:pt idx="2788">-4973029</cx:pt>
          <cx:pt idx="2789">1677654</cx:pt>
          <cx:pt idx="2790">-3024316</cx:pt>
          <cx:pt idx="2791">-5118665</cx:pt>
          <cx:pt idx="2792">-6758303</cx:pt>
          <cx:pt idx="2793">-7128397</cx:pt>
          <cx:pt idx="2794">3574731</cx:pt>
          <cx:pt idx="2795">-7997690</cx:pt>
          <cx:pt idx="2796">-8080104</cx:pt>
          <cx:pt idx="2797">12675765</cx:pt>
          <cx:pt idx="2798">-8142624</cx:pt>
          <cx:pt idx="2799">-9830576</cx:pt>
          <cx:pt idx="2800">5004225</cx:pt>
          <cx:pt idx="2801">-96941620</cx:pt>
          <cx:pt idx="2802">-7925162</cx:pt>
          <cx:pt idx="2803">-10896000</cx:pt>
          <cx:pt idx="2804">2501651</cx:pt>
          <cx:pt idx="2805">-11827231</cx:pt>
          <cx:pt idx="2806">4738570</cx:pt>
          <cx:pt idx="2807">-1800000</cx:pt>
          <cx:pt idx="2808">-11849597</cx:pt>
          <cx:pt idx="2809">-19596068</cx:pt>
          <cx:pt idx="2810">-6782889</cx:pt>
          <cx:pt idx="2811">-11975825</cx:pt>
          <cx:pt idx="2812">-12698695</cx:pt>
          <cx:pt idx="2813">38872378</cx:pt>
          <cx:pt idx="2814">-12588338</cx:pt>
          <cx:pt idx="2815">15399192</cx:pt>
          <cx:pt idx="2816">-10964434</cx:pt>
          <cx:pt idx="2817">-12500000</cx:pt>
          <cx:pt idx="2818">8578145</cx:pt>
          <cx:pt idx="2819">1560950</cx:pt>
          <cx:pt idx="2820">-718500</cx:pt>
          <cx:pt idx="2821">-3660000</cx:pt>
          <cx:pt idx="2822">-1774772</cx:pt>
          <cx:pt idx="2823">-12785034</cx:pt>
          <cx:pt idx="2824">-18000000</cx:pt>
          <cx:pt idx="2825">-4043793</cx:pt>
          <cx:pt idx="2826">-6050307</cx:pt>
          <cx:pt idx="2827">-3469419</cx:pt>
          <cx:pt idx="2828">-8642509</cx:pt>
          <cx:pt idx="2829">-14491311</cx:pt>
          <cx:pt idx="2830">-11272676</cx:pt>
          <cx:pt idx="2831">-10639452</cx:pt>
          <cx:pt idx="2832">16089953</cx:pt>
          <cx:pt idx="2833">-13960131</cx:pt>
          <cx:pt idx="2834">35592846</cx:pt>
          <cx:pt idx="2835">-11689814</cx:pt>
          <cx:pt idx="2836">-11410555</cx:pt>
          <cx:pt idx="2837">196565000</cx:pt>
          <cx:pt idx="2838">252000000</cx:pt>
          <cx:pt idx="2839">90736215</cx:pt>
          <cx:pt idx="2840">-9528558</cx:pt>
          <cx:pt idx="2841">54817937</cx:pt>
          <cx:pt idx="2842">79547205</cx:pt>
          <cx:pt idx="2843">63074950</cx:pt>
          <cx:pt idx="2844">67900000</cx:pt>
          <cx:pt idx="2845">60217000</cx:pt>
          <cx:pt idx="2846">67568000</cx:pt>
          <cx:pt idx="2847">53500000</cx:pt>
          <cx:pt idx="2848">58011073</cx:pt>
          <cx:pt idx="2849">53269010</cx:pt>
          <cx:pt idx="2850">51071133</cx:pt>
          <cx:pt idx="2851">27647595</cx:pt>
          <cx:pt idx="2852">26087366</cx:pt>
          <cx:pt idx="2853">52572496</cx:pt>
          <cx:pt idx="2854">18400000</cx:pt>
          <cx:pt idx="2855">37365600</cx:pt>
          <cx:pt idx="2856">25188667</cx:pt>
          <cx:pt idx="2857">42724272</cx:pt>
          <cx:pt idx="2858">-12000000</cx:pt>
          <cx:pt idx="2859">19597131</cx:pt>
          <cx:pt idx="2860">19691811</cx:pt>
          <cx:pt idx="2861">19397498</cx:pt>
          <cx:pt idx="2862">19179516</cx:pt>
          <cx:pt idx="2863">19155435</cx:pt>
          <cx:pt idx="2864">15281507</cx:pt>
          <cx:pt idx="2865">17007184</cx:pt>
          <cx:pt idx="2866">13776062</cx:pt>
          <cx:pt idx="2867">13240988</cx:pt>
          <cx:pt idx="2868">112868837</cx:pt>
          <cx:pt idx="2869">10905674</cx:pt>
          <cx:pt idx="2870">13277561</cx:pt>
          <cx:pt idx="2871">-12000000</cx:pt>
          <cx:pt idx="2872">9133087</cx:pt>
          <cx:pt idx="2873">25707719</cx:pt>
          <cx:pt idx="2874">9761993</cx:pt>
          <cx:pt idx="2875">-12000000</cx:pt>
          <cx:pt idx="2876">6595716</cx:pt>
          <cx:pt idx="2877">19990064</cx:pt>
          <cx:pt idx="2878">17321573</cx:pt>
          <cx:pt idx="2879">5613460</cx:pt>
          <cx:pt idx="2880">8088568</cx:pt>
          <cx:pt idx="2881">5292381</cx:pt>
          <cx:pt idx="2882">4300302</cx:pt>
          <cx:pt idx="2883">15829874</cx:pt>
          <cx:pt idx="2884">13960203</cx:pt>
          <cx:pt idx="2885">902790</cx:pt>
          <cx:pt idx="2886">21520719</cx:pt>
          <cx:pt idx="2887">12796277</cx:pt>
          <cx:pt idx="2888">-12000000</cx:pt>
          <cx:pt idx="2889">11634362</cx:pt>
          <cx:pt idx="2890">-2566866</cx:pt>
          <cx:pt idx="2891">-84593638</cx:pt>
          <cx:pt idx="2892">-1801234</cx:pt>
          <cx:pt idx="2893">3294553</cx:pt>
          <cx:pt idx="2894">-88958772</cx:pt>
          <cx:pt idx="2895">-4081717</cx:pt>
          <cx:pt idx="2896">10331028</cx:pt>
          <cx:pt idx="2897">-3865783</cx:pt>
          <cx:pt idx="2898">-3017320</cx:pt>
          <cx:pt idx="2899">-1260859</cx:pt>
          <cx:pt idx="2900">-6457975</cx:pt>
          <cx:pt idx="2901">-6967504</cx:pt>
          <cx:pt idx="2902">-5245102</cx:pt>
          <cx:pt idx="2903">-7077834</cx:pt>
          <cx:pt idx="2904">-7097000</cx:pt>
          <cx:pt idx="2905">-7282545</cx:pt>
          <cx:pt idx="2906">-8851518</cx:pt>
          <cx:pt idx="2907">-9673593</cx:pt>
          <cx:pt idx="2908">-12213298588</cx:pt>
          <cx:pt idx="2909">-12000000</cx:pt>
          <cx:pt idx="2910">-9939047</cx:pt>
          <cx:pt idx="2911">-8049706</cx:pt>
          <cx:pt idx="2912">-6364114</cx:pt>
          <cx:pt idx="2913">-10220716</cx:pt>
          <cx:pt idx="2914">-10297723</cx:pt>
          <cx:pt idx="2915">-11738519</cx:pt>
          <cx:pt idx="2916">-10493002</cx:pt>
          <cx:pt idx="2917">-11139998</cx:pt>
          <cx:pt idx="2918">-11451066</cx:pt>
          <cx:pt idx="2919">-9552250</cx:pt>
          <cx:pt idx="2920">-11666024</cx:pt>
          <cx:pt idx="2921">-11858147</cx:pt>
          <cx:pt idx="2922">-7696561</cx:pt>
          <cx:pt idx="2923">793352</cx:pt>
          <cx:pt idx="2924">-11785798</cx:pt>
          <cx:pt idx="2925">-2499804112</cx:pt>
          <cx:pt idx="2926">-11824630</cx:pt>
          <cx:pt idx="2927">190666</cx:pt>
          <cx:pt idx="2928">-7500000</cx:pt>
          <cx:pt idx="2929">-11880078</cx:pt>
          <cx:pt idx="2930">42343675</cx:pt>
          <cx:pt idx="2931">-12000000</cx:pt>
          <cx:pt idx="2932">-19982851</cx:pt>
          <cx:pt idx="2933">-12000000</cx:pt>
          <cx:pt idx="2934">-11985384</cx:pt>
          <cx:pt idx="2935">79443253</cx:pt>
          <cx:pt idx="2936">24093107</cx:pt>
          <cx:pt idx="2937">-12000000</cx:pt>
          <cx:pt idx="2938">45969179</cx:pt>
          <cx:pt idx="2939">-11851144</cx:pt>
          <cx:pt idx="2940">-11500000</cx:pt>
          <cx:pt idx="2941">-12000000</cx:pt>
          <cx:pt idx="2942">137170000</cx:pt>
          <cx:pt idx="2943">449935665</cx:pt>
          <cx:pt idx="2944">24037564</cx:pt>
          <cx:pt idx="2945">100722000</cx:pt>
          <cx:pt idx="2946">10230</cx:pt>
          <cx:pt idx="2947">79556401</cx:pt>
          <cx:pt idx="2948">68571803</cx:pt>
          <cx:pt idx="2949">72755517</cx:pt>
          <cx:pt idx="2950">41929168</cx:pt>
          <cx:pt idx="2951">39461335</cx:pt>
          <cx:pt idx="2952">-12000000</cx:pt>
          <cx:pt idx="2953">38797148</cx:pt>
          <cx:pt idx="2954">-13500000</cx:pt>
          <cx:pt idx="2955">33563158</cx:pt>
          <cx:pt idx="2956">30227069</cx:pt>
          <cx:pt idx="2957">28025000</cx:pt>
          <cx:pt idx="2958">27701895</cx:pt>
          <cx:pt idx="2959">16669413</cx:pt>
          <cx:pt idx="2960">-11000000</cx:pt>
          <cx:pt idx="2961">26766350</cx:pt>
          <cx:pt idx="2962">12978402</cx:pt>
          <cx:pt idx="2963">9370057</cx:pt>
          <cx:pt idx="2964">-11000000</cx:pt>
          <cx:pt idx="2965">-7115337</cx:pt>
          <cx:pt idx="2966">27317535</cx:pt>
          <cx:pt idx="2967">-11000000</cx:pt>
          <cx:pt idx="2968">2903262</cx:pt>
          <cx:pt idx="2969">2592872</cx:pt>
          <cx:pt idx="2970">7381787</cx:pt>
          <cx:pt idx="2971">2558739</cx:pt>
          <cx:pt idx="2972">2103828</cx:pt>
          <cx:pt idx="2973">22305037</cx:pt>
          <cx:pt idx="2974">-785353</cx:pt>
          <cx:pt idx="2975">-1498907</cx:pt>
          <cx:pt idx="2976">-6185756</cx:pt>
          <cx:pt idx="2977">-1829786</cx:pt>
          <cx:pt idx="2978">-12931913</cx:pt>
          <cx:pt idx="2979">-7246194</cx:pt>
          <cx:pt idx="2980">-7965819</cx:pt>
          <cx:pt idx="2981">-8167174</cx:pt>
          <cx:pt idx="2982">2214255</cx:pt>
          <cx:pt idx="2983">11017403</cx:pt>
          <cx:pt idx="2984">-8192146</cx:pt>
          <cx:pt idx="2985">-11000000</cx:pt>
          <cx:pt idx="2986">540085</cx:pt>
          <cx:pt idx="2987">-10647214</cx:pt>
          <cx:pt idx="2988">65900000</cx:pt>
          <cx:pt idx="2989">-12000000</cx:pt>
          <cx:pt idx="2990">45929973</cx:pt>
          <cx:pt idx="2991">-11000000</cx:pt>
          <cx:pt idx="2992">-14600121</cx:pt>
          <cx:pt idx="2993">-696724557</cx:pt>
          <cx:pt idx="2994">4535191</cx:pt>
          <cx:pt idx="2995">-6976162</cx:pt>
          <cx:pt idx="2996">11560085</cx:pt>
          <cx:pt idx="2997">44715371</cx:pt>
          <cx:pt idx="2998">424449459</cx:pt>
          <cx:pt idx="2999">1043445</cx:pt>
          <cx:pt idx="3000">-12500000</cx:pt>
          <cx:pt idx="3001">-10374831</cx:pt>
          <cx:pt idx="3002">1165104</cx:pt>
          <cx:pt idx="3003">-9933445</cx:pt>
          <cx:pt idx="3004">-5149694</cx:pt>
          <cx:pt idx="3005">-11000000</cx:pt>
          <cx:pt idx="3006">128339411</cx:pt>
          <cx:pt idx="3007">-11000000</cx:pt>
          <cx:pt idx="3008">70150343</cx:pt>
          <cx:pt idx="3009">75300000</cx:pt>
          <cx:pt idx="3010">58353550</cx:pt>
          <cx:pt idx="3011">68845130</cx:pt>
          <cx:pt idx="3012">53319509</cx:pt>
          <cx:pt idx="3013">37536959</cx:pt>
          <cx:pt idx="3014">53270259</cx:pt>
          <cx:pt idx="3015">45865715</cx:pt>
          <cx:pt idx="3016">57231524</cx:pt>
          <cx:pt idx="3017">38493982</cx:pt>
          <cx:pt idx="3018">-10000000</cx:pt>
          <cx:pt idx="3019">40752337</cx:pt>
          <cx:pt idx="3020">100175871</cx:pt>
          <cx:pt idx="3021">26624000</cx:pt>
          <cx:pt idx="3022">27470017</cx:pt>
          <cx:pt idx="3023">30485039</cx:pt>
          <cx:pt idx="3024">6800000</cx:pt>
          <cx:pt idx="3025">36377022</cx:pt>
          <cx:pt idx="3026">13696761</cx:pt>
          <cx:pt idx="3027">23894477</cx:pt>
          <cx:pt idx="3028">-10000000</cx:pt>
          <cx:pt idx="3029">25794166</cx:pt>
          <cx:pt idx="3030">23583175</cx:pt>
          <cx:pt idx="3031">12983713</cx:pt>
          <cx:pt idx="3032">42200504</cx:pt>
          <cx:pt idx="3033">23000000</cx:pt>
          <cx:pt idx="3034">24093107</cx:pt>
          <cx:pt idx="3035">22101000</cx:pt>
          <cx:pt idx="3036">22487293</cx:pt>
          <cx:pt idx="3037">20651422</cx:pt>
          <cx:pt idx="3038">20306281</cx:pt>
          <cx:pt idx="3039">19500000</cx:pt>
          <cx:pt idx="3040">13050028</cx:pt>
          <cx:pt idx="3041">19392418</cx:pt>
          <cx:pt idx="3042">20063926</cx:pt>
          <cx:pt idx="3043">16435406</cx:pt>
          <cx:pt idx="3044">15339117</cx:pt>
          <cx:pt idx="3045">15600000</cx:pt>
          <cx:pt idx="3046">-65000000</cx:pt>
          <cx:pt idx="3047">-10000000</cx:pt>
          <cx:pt idx="3048">17736779</cx:pt>
          <cx:pt idx="3049">7397469</cx:pt>
          <cx:pt idx="3050">10384136</cx:pt>
          <cx:pt idx="3051">15464480</cx:pt>
          <cx:pt idx="3052">10338609</cx:pt>
          <cx:pt idx="3053">8272447</cx:pt>
          <cx:pt idx="3054">-10000000</cx:pt>
          <cx:pt idx="3055">17378977</cx:pt>
          <cx:pt idx="3056">8096053</cx:pt>
          <cx:pt idx="3057">11371425</cx:pt>
          <cx:pt idx="3058">23071558</cx:pt>
          <cx:pt idx="3059">7655201</cx:pt>
          <cx:pt idx="3060">-8752225</cx:pt>
          <cx:pt idx="3061">6153600</cx:pt>
          <cx:pt idx="3062">6033556</cx:pt>
          <cx:pt idx="3063">5667084</cx:pt>
          <cx:pt idx="3064">2817771</cx:pt>
          <cx:pt idx="3065">-10000000</cx:pt>
          <cx:pt idx="3066">-14843800</cx:pt>
          <cx:pt idx="3067">11589307</cx:pt>
          <cx:pt idx="3068">10339754</cx:pt>
          <cx:pt idx="3069">18873374</cx:pt>
          <cx:pt idx="3070">15102127</cx:pt>
          <cx:pt idx="3071">10684949</cx:pt>
          <cx:pt idx="3072">8197405</cx:pt>
          <cx:pt idx="3073">2570442</cx:pt>
          <cx:pt idx="3074">2514138</cx:pt>
          <cx:pt idx="3075">38771291</cx:pt>
          <cx:pt idx="3076">1703287</cx:pt>
          <cx:pt idx="3077">-10439741</cx:pt>
          <cx:pt idx="3078">824921</cx:pt>
          <cx:pt idx="3079">561238</cx:pt>
          <cx:pt idx="3080">4479776</cx:pt>
          <cx:pt idx="3081">-198218</cx:pt>
          <cx:pt idx="3082">-1929689</cx:pt>
          <cx:pt idx="3083">-10000000</cx:pt>
          <cx:pt idx="3084">-1539005</cx:pt>
          <cx:pt idx="3085">-1888640</cx:pt>
          <cx:pt idx="3086">2828771</cx:pt>
          <cx:pt idx="3087">-32368843</cx:pt>
          <cx:pt idx="3088">-2436330</cx:pt>
          <cx:pt idx="3089">-3380827</cx:pt>
          <cx:pt idx="3090">6857503</cx:pt>
          <cx:pt idx="3091">-787759</cx:pt>
          <cx:pt idx="3092">-3157942</cx:pt>
          <cx:pt idx="3093">-3508650</cx:pt>
          <cx:pt idx="3094">-526618</cx:pt>
          <cx:pt idx="3095">-3802134</cx:pt>
          <cx:pt idx="3096">-3955382</cx:pt>
          <cx:pt idx="3097">-2235973</cx:pt>
          <cx:pt idx="3098">5998971</cx:pt>
          <cx:pt idx="3099">-10000000</cx:pt>
          <cx:pt idx="3100">12569041</cx:pt>
          <cx:pt idx="3101">-11643257</cx:pt>
          <cx:pt idx="3102">-4515625</cx:pt>
          <cx:pt idx="3103">-4651683</cx:pt>
          <cx:pt idx="3104">-5755845</cx:pt>
          <cx:pt idx="3105">-4995352</cx:pt>
          <cx:pt idx="3106">-6666177</cx:pt>
          <cx:pt idx="3107">-8224415</cx:pt>
          <cx:pt idx="3108">-5806898</cx:pt>
          <cx:pt idx="3109">48057348</cx:pt>
          <cx:pt idx="3110">-6958197</cx:pt>
          <cx:pt idx="3111">-6939142</cx:pt>
          <cx:pt idx="3112">-8944346</cx:pt>
          <cx:pt idx="3113">-7668682</cx:pt>
          <cx:pt idx="3114">-7814734</cx:pt>
          <cx:pt idx="3115">16583369</cx:pt>
          <cx:pt idx="3116">-13200000</cx:pt>
          <cx:pt idx="3117">-2425934</cx:pt>
          <cx:pt idx="3118">-8245681</cx:pt>
          <cx:pt idx="3119">-6358212</cx:pt>
          <cx:pt idx="3120">-8368161</cx:pt>
          <cx:pt idx="3121">-8690151</cx:pt>
          <cx:pt idx="3122">-8060559</cx:pt>
          <cx:pt idx="3123">447093</cx:pt>
          <cx:pt idx="3124">-10000000</cx:pt>
          <cx:pt idx="3125">-8723016</cx:pt>
          <cx:pt idx="3126">-9012238</cx:pt>
          <cx:pt idx="3127">-3525492</cx:pt>
          <cx:pt idx="3128">-8988946</cx:pt>
          <cx:pt idx="3129">-9099074</cx:pt>
          <cx:pt idx="3130">-9133222</cx:pt>
          <cx:pt idx="3131">836641</cx:pt>
          <cx:pt idx="3132">-9401355</cx:pt>
          <cx:pt idx="3133">-9421473</cx:pt>
          <cx:pt idx="3134">-9511128</cx:pt>
          <cx:pt idx="3135">-9634266</cx:pt>
          <cx:pt idx="3136">-59768583</cx:pt>
          <cx:pt idx="3137">-1906509</cx:pt>
          <cx:pt idx="3138">244465</cx:pt>
          <cx:pt idx="3139">756452</cx:pt>
          <cx:pt idx="3140">-3771476</cx:pt>
          <cx:pt idx="3141">-9773208</cx:pt>
          <cx:pt idx="3142">221210</cx:pt>
          <cx:pt idx="3143">-4863568</cx:pt>
          <cx:pt idx="3144">-9868383</cx:pt>
          <cx:pt idx="3145">152857</cx:pt>
          <cx:pt idx="3146">-6073753</cx:pt>
          <cx:pt idx="3147">82739</cx:pt>
          <cx:pt idx="3148">-9830621</cx:pt>
          <cx:pt idx="3149">-10000000</cx:pt>
          <cx:pt idx="3150">-9984553</cx:pt>
          <cx:pt idx="3151">-9980652</cx:pt>
          <cx:pt idx="3152">-7899497</cx:pt>
          <cx:pt idx="3153">-4907100</cx:pt>
          <cx:pt idx="3154">140987</cx:pt>
          <cx:pt idx="3155">-10000000</cx:pt>
          <cx:pt idx="3156">-9994439</cx:pt>
          <cx:pt idx="3157">-9996393</cx:pt>
          <cx:pt idx="3158">-6429473</cx:pt>
          <cx:pt idx="3159">-10000000</cx:pt>
          <cx:pt idx="3160">-10000000</cx:pt>
          <cx:pt idx="3161">-6000000</cx:pt>
          <cx:pt idx="3162">-10000000</cx:pt>
          <cx:pt idx="3163">-10000000</cx:pt>
          <cx:pt idx="3164">-9988165</cx:pt>
          <cx:pt idx="3165">-10000000</cx:pt>
          <cx:pt idx="3166">-10000000</cx:pt>
          <cx:pt idx="3167">-10000000</cx:pt>
          <cx:pt idx="3168">-10000000</cx:pt>
          <cx:pt idx="3169">-9871514</cx:pt>
          <cx:pt idx="3170">-10000000</cx:pt>
          <cx:pt idx="3171">-10000000</cx:pt>
          <cx:pt idx="3172">16025394</cx:pt>
          <cx:pt idx="3173">-7116045</cx:pt>
          <cx:pt idx="3174">47676582</cx:pt>
          <cx:pt idx="3175">-10000000</cx:pt>
          <cx:pt idx="3176">33600000</cx:pt>
          <cx:pt idx="3177">-10000000</cx:pt>
          <cx:pt idx="3178">-8674623</cx:pt>
          <cx:pt idx="3179">3614488</cx:pt>
          <cx:pt idx="3180">-9500000</cx:pt>
          <cx:pt idx="3181">36900000</cx:pt>
          <cx:pt idx="3182">12899702</cx:pt>
          <cx:pt idx="3183">-9300000</cx:pt>
          <cx:pt idx="3184">113155</cx:pt>
          <cx:pt idx="3185">-3400000</cx:pt>
          <cx:pt idx="3186">-10000000</cx:pt>
          <cx:pt idx="3187">-598397534</cx:pt>
          <cx:pt idx="3188">-4370130</cx:pt>
          <cx:pt idx="3189">-8500000</cx:pt>
          <cx:pt idx="3190">-4170061</cx:pt>
          <cx:pt idx="3191">67900000</cx:pt>
          <cx:pt idx="3192">30775468</cx:pt>
          <cx:pt idx="3193">-6428265</cx:pt>
          <cx:pt idx="3194">41000000</cx:pt>
          <cx:pt idx="3195">54600000</cx:pt>
          <cx:pt idx="3196">-10000000</cx:pt>
          <cx:pt idx="3197">27049108</cx:pt>
          <cx:pt idx="3198">25074895</cx:pt>
          <cx:pt idx="3199">24244684</cx:pt>
          <cx:pt idx="3200">15530513</cx:pt>
          <cx:pt idx="3201">62519230</cx:pt>
          <cx:pt idx="3202">11035310</cx:pt>
          <cx:pt idx="3203">9225165</cx:pt>
          <cx:pt idx="3204">-2195727</cx:pt>
          <cx:pt idx="3205">8938179</cx:pt>
          <cx:pt idx="3206">90400000</cx:pt>
          <cx:pt idx="3207">7235293</cx:pt>
          <cx:pt idx="3208">11827301</cx:pt>
          <cx:pt idx="3209">1161099</cx:pt>
          <cx:pt idx="3210">6610326</cx:pt>
          <cx:pt idx="3211">6126237</cx:pt>
          <cx:pt idx="3212">-2452144</cx:pt>
          <cx:pt idx="3213">-4318497</cx:pt>
          <cx:pt idx="3214">-3649226</cx:pt>
          <cx:pt idx="3215">3420871</cx:pt>
          <cx:pt idx="3216">-9000000</cx:pt>
          <cx:pt idx="3217">-6044961</cx:pt>
          <cx:pt idx="3218">-7469465</cx:pt>
          <cx:pt idx="3219">-4118133</cx:pt>
          <cx:pt idx="3220">1043487</cx:pt>
          <cx:pt idx="3221">770629</cx:pt>
          <cx:pt idx="3222">2860839</cx:pt>
          <cx:pt idx="3223">-399545745</cx:pt>
          <cx:pt idx="3224">-8650382</cx:pt>
          <cx:pt idx="3225">-8887065</cx:pt>
          <cx:pt idx="3226">-8116113</cx:pt>
          <cx:pt idx="3227">-11386249</cx:pt>
          <cx:pt idx="3228">-19000000</cx:pt>
          <cx:pt idx="3229">-44854891</cx:pt>
          <cx:pt idx="3230">-7953834</cx:pt>
          <cx:pt idx="3231">2874</cx:pt>
          <cx:pt idx="3232">-9000000</cx:pt>
          <cx:pt idx="3233">165835000</cx:pt>
          <cx:pt idx="3234">-8800000</cx:pt>
          <cx:pt idx="3235">-9000000</cx:pt>
          <cx:pt idx="3236">171320</cx:pt>
          <cx:pt idx="3237">5773825</cx:pt>
          <cx:pt idx="3238">-8999838</cx:pt>
          <cx:pt idx="3239">32222567</cx:pt>
          <cx:pt idx="3240">32462438</cx:pt>
          <cx:pt idx="3241">20700000</cx:pt>
          <cx:pt idx="3242">13064616</cx:pt>
          <cx:pt idx="3243">-9000000</cx:pt>
          <cx:pt idx="3244">-60000000</cx:pt>
          <cx:pt idx="3245">6879556</cx:pt>
          <cx:pt idx="3246">13569248</cx:pt>
          <cx:pt idx="3247">25517854</cx:pt>
          <cx:pt idx="3248">-17726628</cx:pt>
          <cx:pt idx="3249">-9000000</cx:pt>
          <cx:pt idx="3250">-8000000</cx:pt>
          <cx:pt idx="3251">-4059945</cx:pt>
          <cx:pt idx="3252">-7981305</cx:pt>
          <cx:pt idx="3253">71800000</cx:pt>
          <cx:pt idx="3254">-2737058</cx:pt>
          <cx:pt idx="3255">-6002193</cx:pt>
          <cx:pt idx="3256">1207007</cx:pt>
          <cx:pt idx="3257">1829142</cx:pt>
          <cx:pt idx="3258">3827466</cx:pt>
          <cx:pt idx="3259">82800000</cx:pt>
          <cx:pt idx="3260">-7623000</cx:pt>
          <cx:pt idx="3261">-8359756</cx:pt>
          <cx:pt idx="3262">-8300000</cx:pt>
          <cx:pt idx="3263">99930000</cx:pt>
          <cx:pt idx="3264">76657000</cx:pt>
          <cx:pt idx="3265">23779955</cx:pt>
          <cx:pt idx="3266">-3557841</cx:pt>
          <cx:pt idx="3267">155014286</cx:pt>
          <cx:pt idx="3268">61800000</cx:pt>
          <cx:pt idx="3269">51889948</cx:pt>
          <cx:pt idx="3270">44287414</cx:pt>
          <cx:pt idx="3271">37063889</cx:pt>
          <cx:pt idx="3272">32066497</cx:pt>
          <cx:pt idx="3273">28500000</cx:pt>
          <cx:pt idx="3274">19362712</cx:pt>
          <cx:pt idx="3275">26746109</cx:pt>
          <cx:pt idx="3276">26963967</cx:pt>
          <cx:pt idx="3277">17926543</cx:pt>
          <cx:pt idx="3278">-8000000</cx:pt>
          <cx:pt idx="3279">18049082</cx:pt>
          <cx:pt idx="3280">-8000000</cx:pt>
          <cx:pt idx="3281">14551000</cx:pt>
          <cx:pt idx="3282">15800000</cx:pt>
          <cx:pt idx="3283">10090181</cx:pt>
          <cx:pt idx="3284">9843379</cx:pt>
          <cx:pt idx="3285">18811135</cx:pt>
          <cx:pt idx="3286">9278980</cx:pt>
          <cx:pt idx="3287">8699684</cx:pt>
          <cx:pt idx="3288">815288</cx:pt>
          <cx:pt idx="3289">8047419</cx:pt>
          <cx:pt idx="3290">9015786</cx:pt>
          <cx:pt idx="3291">-8000000</cx:pt>
          <cx:pt idx="3292">2269307</cx:pt>
          <cx:pt idx="3293">-8300000</cx:pt>
          <cx:pt idx="3294">9536788</cx:pt>
          <cx:pt idx="3295">50401464</cx:pt>
          <cx:pt idx="3296">8880705</cx:pt>
          <cx:pt idx="3297">279017</cx:pt>
          <cx:pt idx="3298">2106233</cx:pt>
          <cx:pt idx="3299">-8000000</cx:pt>
          <cx:pt idx="3300">-3307186</cx:pt>
          <cx:pt idx="3301">-2981550</cx:pt>
          <cx:pt idx="3302">25967000</cx:pt>
          <cx:pt idx="3303">-4557180</cx:pt>
          <cx:pt idx="3304">-6794756</cx:pt>
          <cx:pt idx="3305">-4923575</cx:pt>
          <cx:pt idx="3306">-5724443</cx:pt>
          <cx:pt idx="3307">-6210108</cx:pt>
          <cx:pt idx="3308">-1649942</cx:pt>
          <cx:pt idx="3309">-6105202</cx:pt>
          <cx:pt idx="3310">-6928760</cx:pt>
          <cx:pt idx="3311">-7467810</cx:pt>
          <cx:pt idx="3312">-8000000</cx:pt>
          <cx:pt idx="3313">-5813617</cx:pt>
          <cx:pt idx="3314">8168741</cx:pt>
          <cx:pt idx="3315">-7431305</cx:pt>
          <cx:pt idx="3316">-7601580</cx:pt>
          <cx:pt idx="3317">-7663544</cx:pt>
          <cx:pt idx="3318">146083</cx:pt>
          <cx:pt idx="3319">-7701890</cx:pt>
          <cx:pt idx="3320">-7872856</cx:pt>
          <cx:pt idx="3321">-7882810</cx:pt>
          <cx:pt idx="3322">-7891338</cx:pt>
          <cx:pt idx="3323">-7946519</cx:pt>
          <cx:pt idx="3324">-49976894</cx:pt>
          <cx:pt idx="3325">-7947039</cx:pt>
          <cx:pt idx="3326">-1099560838</cx:pt>
          <cx:pt idx="3327">-22000000</cx:pt>
          <cx:pt idx="3328">-8000000</cx:pt>
          <cx:pt idx="3329">-8000000</cx:pt>
          <cx:pt idx="3330">50000</cx:pt>
          <cx:pt idx="3331">-7228760</cx:pt>
          <cx:pt idx="3332">-8000000</cx:pt>
          <cx:pt idx="3333">10105505</cx:pt>
          <cx:pt idx="3334">-9117710</cx:pt>
          <cx:pt idx="3335">-8000000</cx:pt>
          <cx:pt idx="3336">99093296</cx:pt>
          <cx:pt idx="3337">35990057</cx:pt>
          <cx:pt idx="3338">24833860</cx:pt>
          <cx:pt idx="3339">-7700000</cx:pt>
          <cx:pt idx="3340">18292061</cx:pt>
          <cx:pt idx="3341">7544812</cx:pt>
          <cx:pt idx="3342">8074715</cx:pt>
          <cx:pt idx="3343">10281585</cx:pt>
          <cx:pt idx="3344">-2400000</cx:pt>
          <cx:pt idx="3345">2960089</cx:pt>
          <cx:pt idx="3346">-3260233</cx:pt>
          <cx:pt idx="3347">-3368360</cx:pt>
          <cx:pt idx="3348">-4152561</cx:pt>
          <cx:pt idx="3349">2814185</cx:pt>
          <cx:pt idx="3350">533344</cx:pt>
          <cx:pt idx="3351">-49793600</cx:pt>
          <cx:pt idx="3352">-7302852</cx:pt>
          <cx:pt idx="3353">-7500000</cx:pt>
          <cx:pt idx="3354">48057348</cx:pt>
          <cx:pt idx="3355">-4985459</cx:pt>
          <cx:pt idx="3356">-7500000</cx:pt>
          <cx:pt idx="3357">-5127357</cx:pt>
          <cx:pt idx="3358">-2856597</cx:pt>
          <cx:pt idx="3359">-12000000</cx:pt>
          <cx:pt idx="3360">-5000000</cx:pt>
          <cx:pt idx="3361">-5669173</cx:pt>
          <cx:pt idx="3362">-5481319</cx:pt>
          <cx:pt idx="3363">78530303</cx:pt>
          <cx:pt idx="3364">5110552</cx:pt>
          <cx:pt idx="3365">135992840</cx:pt>
          <cx:pt idx="3366">-7500000</cx:pt>
          <cx:pt idx="3367">36600000</cx:pt>
          <cx:pt idx="3368">128821952</cx:pt>
          <cx:pt idx="3369">90900000</cx:pt>
          <cx:pt idx="3370">24891374</cx:pt>
          <cx:pt idx="3371">33158000</cx:pt>
          <cx:pt idx="3372">106709992</cx:pt>
          <cx:pt idx="3373">21131483</cx:pt>
          <cx:pt idx="3374">28400000</cx:pt>
          <cx:pt idx="3375">29099640</cx:pt>
          <cx:pt idx="3376">31973840</cx:pt>
          <cx:pt idx="3377">30695394</cx:pt>
          <cx:pt idx="3378">39812796</cx:pt>
          <cx:pt idx="3379">24001218</cx:pt>
          <cx:pt idx="3380">21747570</cx:pt>
          <cx:pt idx="3381">18625110</cx:pt>
          <cx:pt idx="3382">-19596068</cx:pt>
          <cx:pt idx="3383">16000000</cx:pt>
          <cx:pt idx="3384">8000000</cx:pt>
          <cx:pt idx="3385">13257000</cx:pt>
          <cx:pt idx="3386">22505908</cx:pt>
          <cx:pt idx="3387">18642318</cx:pt>
          <cx:pt idx="3388">8818967</cx:pt>
          <cx:pt idx="3389">7891000</cx:pt>
          <cx:pt idx="3390">9901126</cx:pt>
          <cx:pt idx="3391">-2300000</cx:pt>
          <cx:pt idx="3392">10474107</cx:pt>
          <cx:pt idx="3393">7003141</cx:pt>
          <cx:pt idx="3394">104360277</cx:pt>
          <cx:pt idx="3395">5583510</cx:pt>
          <cx:pt idx="3396">-350000</cx:pt>
          <cx:pt idx="3397">2190525</cx:pt>
          <cx:pt idx="3398">1676553</cx:pt>
          <cx:pt idx="3399">2094451</cx:pt>
          <cx:pt idx="3400">7612840</cx:pt>
          <cx:pt idx="3401">2166863</cx:pt>
          <cx:pt idx="3402">1373585</cx:pt>
          <cx:pt idx="3403">292175</cx:pt>
          <cx:pt idx="3404">-398921</cx:pt>
          <cx:pt idx="3405">165429</cx:pt>
          <cx:pt idx="3406">-1305692</cx:pt>
          <cx:pt idx="3407">-1569178</cx:pt>
          <cx:pt idx="3408">-2279629</cx:pt>
          <cx:pt idx="3409">-4078262</cx:pt>
          <cx:pt idx="3410">-4655153</cx:pt>
          <cx:pt idx="3411">455447</cx:pt>
          <cx:pt idx="3412">-4851788</cx:pt>
          <cx:pt idx="3413">-4937934</cx:pt>
          <cx:pt idx="3414">-5345633</cx:pt>
          <cx:pt idx="3415">-5261308</cx:pt>
          <cx:pt idx="3416">2209479</cx:pt>
          <cx:pt idx="3417">-5110478</cx:pt>
          <cx:pt idx="3418">-7000000</cx:pt>
          <cx:pt idx="3419">-3714714</cx:pt>
          <cx:pt idx="3420">-8000000</cx:pt>
          <cx:pt idx="3421">-49300000</cx:pt>
          <cx:pt idx="3422">-5231584</cx:pt>
          <cx:pt idx="3423">1425993</cx:pt>
          <cx:pt idx="3424">-9693285</cx:pt>
          <cx:pt idx="3425">-6617054</cx:pt>
          <cx:pt idx="3426">518134</cx:pt>
          <cx:pt idx="3427">-3263734</cx:pt>
          <cx:pt idx="3428">-6803933</cx:pt>
          <cx:pt idx="3429">-6467012</cx:pt>
          <cx:pt idx="3430">-6546921</cx:pt>
          <cx:pt idx="3431">-7000000</cx:pt>
          <cx:pt idx="3432">-6953549</cx:pt>
          <cx:pt idx="3433">-6766897</cx:pt>
          <cx:pt idx="3434">-7000000</cx:pt>
          <cx:pt idx="3435">-7000000</cx:pt>
          <cx:pt idx="3436">-7000000</cx:pt>
          <cx:pt idx="3437">-7000000</cx:pt>
          <cx:pt idx="3438">-7000000</cx:pt>
          <cx:pt idx="3439">34500000</cx:pt>
          <cx:pt idx="3440">1093039</cx:pt>
          <cx:pt idx="3441">-7000000</cx:pt>
          <cx:pt idx="3442">-8700000</cx:pt>
          <cx:pt idx="3443">-7000000</cx:pt>
          <cx:pt idx="3444">-14072893</cx:pt>
          <cx:pt idx="3445">-6750474</cx:pt>
          <cx:pt idx="3446">-6789304</cx:pt>
          <cx:pt idx="3447">24707598</cx:pt>
          <cx:pt idx="3448">57096</cx:pt>
          <cx:pt idx="3449">-4776122</cx:pt>
          <cx:pt idx="3450">828</cx:pt>
          <cx:pt idx="3451">-3991940</cx:pt>
          <cx:pt idx="3452">77763837</cx:pt>
          <cx:pt idx="3453">-6389971</cx:pt>
          <cx:pt idx="3454">51504069</cx:pt>
          <cx:pt idx="3455">47715416</cx:pt>
          <cx:pt idx="3456">25399000</cx:pt>
          <cx:pt idx="3457">17603594</cx:pt>
          <cx:pt idx="3458">10342303</cx:pt>
          <cx:pt idx="3459">6867101</cx:pt>
          <cx:pt idx="3460">-6500000</cx:pt>
          <cx:pt idx="3461">3649779</cx:pt>
          <cx:pt idx="3462">-826515</cx:pt>
          <cx:pt idx="3463">-2499696</cx:pt>
          <cx:pt idx="3464">-1661305</cx:pt>
          <cx:pt idx="3465">-4475146</cx:pt>
          <cx:pt idx="3466">-4231704</cx:pt>
          <cx:pt idx="3467">-5470983</cx:pt>
          <cx:pt idx="3468">-6435852</cx:pt>
          <cx:pt idx="3469">-6433363</cx:pt>
          <cx:pt idx="3470">-6500000</cx:pt>
          <cx:pt idx="3471">-3628423</cx:pt>
          <cx:pt idx="3472">31900000</cx:pt>
          <cx:pt idx="3473">-736141</cx:pt>
          <cx:pt idx="3474">-9550442</cx:pt>
          <cx:pt idx="3475">-4000000</cx:pt>
          <cx:pt idx="3476">-3877439</cx:pt>
          <cx:pt idx="3477">175360000</cx:pt>
          <cx:pt idx="3478">131963328</cx:pt>
          <cx:pt idx="3479">113078393</cx:pt>
          <cx:pt idx="3480">96308900</cx:pt>
          <cx:pt idx="3481">96300000</cx:pt>
          <cx:pt idx="3482">48800000</cx:pt>
          <cx:pt idx="3483">-85995841</cx:pt>
          <cx:pt idx="3484">37650000</cx:pt>
          <cx:pt idx="3485">33800000</cx:pt>
          <cx:pt idx="3486">21457409</cx:pt>
          <cx:pt idx="3487">19047631</cx:pt>
          <cx:pt idx="3488">17272306</cx:pt>
          <cx:pt idx="3489">14168359</cx:pt>
          <cx:pt idx="3490">15005329</cx:pt>
          <cx:pt idx="3491">20236603</cx:pt>
          <cx:pt idx="3492">12400000</cx:pt>
          <cx:pt idx="3493">12621249</cx:pt>
          <cx:pt idx="3494">19244700</cx:pt>
          <cx:pt idx="3495">8045844</cx:pt>
          <cx:pt idx="3496">7235267</cx:pt>
          <cx:pt idx="3497">12674183</cx:pt>
          <cx:pt idx="3498">17508936</cx:pt>
          <cx:pt idx="3499">6793213</cx:pt>
          <cx:pt idx="3500">2883495</cx:pt>
          <cx:pt idx="3501">5797927</cx:pt>
          <cx:pt idx="3502">11605861</cx:pt>
          <cx:pt idx="3503">8642254</cx:pt>
          <cx:pt idx="3504">4203192</cx:pt>
          <cx:pt idx="3505">1518876</cx:pt>
          <cx:pt idx="3506">2596914</cx:pt>
          <cx:pt idx="3507">851636</cx:pt>
          <cx:pt idx="3508">5434867</cx:pt>
          <cx:pt idx="3509">-104762</cx:pt>
          <cx:pt idx="3510">670712</cx:pt>
          <cx:pt idx="3511">-640226</cx:pt>
          <cx:pt idx="3512">-1806081</cx:pt>
          <cx:pt idx="3513">-1140525</cx:pt>
          <cx:pt idx="3514">4595000</cx:pt>
          <cx:pt idx="3515">-1457225</cx:pt>
          <cx:pt idx="3516">-2411568</cx:pt>
          <cx:pt idx="3517">-1605064</cx:pt>
          <cx:pt idx="3518">-2970919</cx:pt>
          <cx:pt idx="3519">-2726412</cx:pt>
          <cx:pt idx="3520">-3792025</cx:pt>
          <cx:pt idx="3521">-3974762</cx:pt>
          <cx:pt idx="3522">1028337</cx:pt>
          <cx:pt idx="3523">-6244087</cx:pt>
          <cx:pt idx="3524">-3922954</cx:pt>
          <cx:pt idx="3525">-6000000</cx:pt>
          <cx:pt idx="3526">267194</cx:pt>
          <cx:pt idx="3527">-5130675</cx:pt>
          <cx:pt idx="3528">-5600389</cx:pt>
          <cx:pt idx="3529">181798</cx:pt>
          <cx:pt idx="3530">-5884138</cx:pt>
          <cx:pt idx="3531">-4653497</cx:pt>
          <cx:pt idx="3532">-5882440</cx:pt>
          <cx:pt idx="3533">-5945394</cx:pt>
          <cx:pt idx="3534">-7840000</cx:pt>
          <cx:pt idx="3535">-5963503</cx:pt>
          <cx:pt idx="3536">23807</cx:pt>
          <cx:pt idx="3537">-6000000</cx:pt>
          <cx:pt idx="3538">-8600000</cx:pt>
          <cx:pt idx="3539">-11934196</cx:pt>
          <cx:pt idx="3540">-6000000</cx:pt>
          <cx:pt idx="3541">-6000000</cx:pt>
          <cx:pt idx="3542">-5952000</cx:pt>
          <cx:pt idx="3543">-1404336</cx:pt>
          <cx:pt idx="3544">-5979800</cx:pt>
          <cx:pt idx="3545">-18125131</cx:pt>
          <cx:pt idx="3546">-3457140</cx:pt>
          <cx:pt idx="3547">-6000000</cx:pt>
          <cx:pt idx="3548">-6700000</cx:pt>
          <cx:pt idx="3549">15059</cx:pt>
          <cx:pt idx="3550">-188094481</cx:pt>
          <cx:pt idx="3551">69582</cx:pt>
          <cx:pt idx="3552">29041560</cx:pt>
          <cx:pt idx="3553">-2535644</cx:pt>
          <cx:pt idx="3554">1409668</cx:pt>
          <cx:pt idx="3555">352684</cx:pt>
          <cx:pt idx="3556">-5572976</cx:pt>
          <cx:pt idx="3557">531806</cx:pt>
          <cx:pt idx="3558">154100000</cx:pt>
          <cx:pt idx="3559">53300000</cx:pt>
          <cx:pt idx="3560">44882128</cx:pt>
          <cx:pt idx="3561">30311509</cx:pt>
          <cx:pt idx="3562">21475193</cx:pt>
          <cx:pt idx="3563">-5500000</cx:pt>
          <cx:pt idx="3564">-799244</cx:pt>
          <cx:pt idx="3565">-4207881</cx:pt>
          <cx:pt idx="3566">-1870242</cx:pt>
          <cx:pt idx="3567">1239558</cx:pt>
          <cx:pt idx="3568">-3943898</cx:pt>
          <cx:pt idx="3569">21045445</cx:pt>
          <cx:pt idx="3570">-5443993</cx:pt>
          <cx:pt idx="3571">-3238291</cx:pt>
          <cx:pt idx="3572">753501</cx:pt>
          <cx:pt idx="3573">-5477230</cx:pt>
          <cx:pt idx="3574">2197331</cx:pt>
          <cx:pt idx="3575">-8972555</cx:pt>
          <cx:pt idx="3576">-4483513</cx:pt>
          <cx:pt idx="3577">18434</cx:pt>
          <cx:pt idx="3578">-29103248</cx:pt>
          <cx:pt idx="3579">-4000000</cx:pt>
          <cx:pt idx="3580">-5204874</cx:pt>
          <cx:pt idx="3581">-5500000</cx:pt>
          <cx:pt idx="3582">-5100000</cx:pt>
          <cx:pt idx="3583">563699</cx:pt>
          <cx:pt idx="3584">78574831</cx:pt>
          <cx:pt idx="3585">83025093</cx:pt>
          <cx:pt idx="3586">56897215</cx:pt>
          <cx:pt idx="3587">59267897</cx:pt>
          <cx:pt idx="3588">51636016</cx:pt>
          <cx:pt idx="3589">99007828</cx:pt>
          <cx:pt idx="3590">45820940</cx:pt>
          <cx:pt idx="3591">40293200</cx:pt>
          <cx:pt idx="3592">38771291</cx:pt>
          <cx:pt idx="3593">39456509</cx:pt>
          <cx:pt idx="3594">48884821</cx:pt>
          <cx:pt idx="3595">31000000</cx:pt>
          <cx:pt idx="3596">-5000000</cx:pt>
          <cx:pt idx="3597">26372293</cx:pt>
          <cx:pt idx="3598">29968224</cx:pt>
          <cx:pt idx="3599">-5000000</cx:pt>
          <cx:pt idx="3600">27453345</cx:pt>
          <cx:pt idx="3601">-5000000</cx:pt>
          <cx:pt idx="3602">22296514</cx:pt>
          <cx:pt idx="3603">22499043</cx:pt>
          <cx:pt idx="3604">16530884</cx:pt>
          <cx:pt idx="3605">22689474</cx:pt>
          <cx:pt idx="3606">19138847</cx:pt>
          <cx:pt idx="3607">16994911</cx:pt>
          <cx:pt idx="3608">16501098</cx:pt>
          <cx:pt idx="3609">14281235</cx:pt>
          <cx:pt idx="3610">-3500000</cx:pt>
          <cx:pt idx="3611">14421271</cx:pt>
          <cx:pt idx="3612">15733485</cx:pt>
          <cx:pt idx="3613">-5000000</cx:pt>
          <cx:pt idx="3614">19809547</cx:pt>
          <cx:pt idx="3615">19097994</cx:pt>
          <cx:pt idx="3616">18531390</cx:pt>
          <cx:pt idx="3617">11017403</cx:pt>
          <cx:pt idx="3618">16197315</cx:pt>
          <cx:pt idx="3619">12382982</cx:pt>
          <cx:pt idx="3620">8821531</cx:pt>
          <cx:pt idx="3621">13656400</cx:pt>
          <cx:pt idx="3622">-5000000</cx:pt>
          <cx:pt idx="3623">-5000000</cx:pt>
          <cx:pt idx="3624">9343976</cx:pt>
          <cx:pt idx="3625">236437427</cx:pt>
          <cx:pt idx="3626">9123773</cx:pt>
          <cx:pt idx="3627">10126948</cx:pt>
          <cx:pt idx="3628">11622333</cx:pt>
          <cx:pt idx="3629">9464388</cx:pt>
          <cx:pt idx="3630">8350177</cx:pt>
          <cx:pt idx="3631">8269963</cx:pt>
          <cx:pt idx="3632">12768000</cx:pt>
          <cx:pt idx="3633">7947763</cx:pt>
          <cx:pt idx="3634">9100000</cx:pt>
          <cx:pt idx="3635">7200000</cx:pt>
          <cx:pt idx="3636">12683670</cx:pt>
          <cx:pt idx="3637">4055108</cx:pt>
          <cx:pt idx="3638">22285953</cx:pt>
          <cx:pt idx="3639">-8000000</cx:pt>
          <cx:pt idx="3640">-5000000</cx:pt>
          <cx:pt idx="3641">6675178</cx:pt>
          <cx:pt idx="3642">2572742</cx:pt>
          <cx:pt idx="3643">-800000</cx:pt>
          <cx:pt idx="3644">4658370</cx:pt>
          <cx:pt idx="3645">4628751</cx:pt>
          <cx:pt idx="3646">3786715</cx:pt>
          <cx:pt idx="3647">-2567658</cx:pt>
          <cx:pt idx="3648">-5000000</cx:pt>
          <cx:pt idx="3649">1755271</cx:pt>
          <cx:pt idx="3650">-5000000</cx:pt>
          <cx:pt idx="3651">1157157</cx:pt>
          <cx:pt idx="3652">6088249</cx:pt>
          <cx:pt idx="3653">480318</cx:pt>
          <cx:pt idx="3654">-5000000</cx:pt>
          <cx:pt idx="3655">308707</cx:pt>
          <cx:pt idx="3656">9677</cx:pt>
          <cx:pt idx="3657">4328294</cx:pt>
          <cx:pt idx="3658">-925977</cx:pt>
          <cx:pt idx="3659">-693303</cx:pt>
          <cx:pt idx="3660">-49971</cx:pt>
          <cx:pt idx="3661">-959412</cx:pt>
          <cx:pt idx="3662">-5000000</cx:pt>
          <cx:pt idx="3663">-1950865</cx:pt>
          <cx:pt idx="3664">-299639</cx:pt>
          <cx:pt idx="3665">-2288790</cx:pt>
          <cx:pt idx="3666">-3019662</cx:pt>
          <cx:pt idx="3667">-3917956</cx:pt>
          <cx:pt idx="3668">-3900000</cx:pt>
          <cx:pt idx="3669">-2554354</cx:pt>
          <cx:pt idx="3670">-2778191</cx:pt>
          <cx:pt idx="3671">-4703335</cx:pt>
          <cx:pt idx="3672">-1780971</cx:pt>
          <cx:pt idx="3673">-5000000</cx:pt>
          <cx:pt idx="3674">-4169790</cx:pt>
          <cx:pt idx="3675">-5959121</cx:pt>
          <cx:pt idx="3676">-4673692</cx:pt>
          <cx:pt idx="3677">240425</cx:pt>
          <cx:pt idx="3678">228830</cx:pt>
          <cx:pt idx="3679">-2200000</cx:pt>
          <cx:pt idx="3680">223615</cx:pt>
          <cx:pt idx="3681">-4875280</cx:pt>
          <cx:pt idx="3682">-3209000</cx:pt>
          <cx:pt idx="3683">-1900853</cx:pt>
          <cx:pt idx="3684">-5000000</cx:pt>
          <cx:pt idx="3685">60069140</cx:pt>
          <cx:pt idx="3686">-4934913</cx:pt>
          <cx:pt idx="3687">-4983934</cx:pt>
          <cx:pt idx="3688">-5000000</cx:pt>
          <cx:pt idx="3689">-5000000</cx:pt>
          <cx:pt idx="3690">-2500000</cx:pt>
          <cx:pt idx="3691">-5000000</cx:pt>
          <cx:pt idx="3692">-4962560</cx:pt>
          <cx:pt idx="3693">-10000000</cx:pt>
          <cx:pt idx="3694">-5000000</cx:pt>
          <cx:pt idx="3695">-5000000</cx:pt>
          <cx:pt idx="3696">-5000000</cx:pt>
          <cx:pt idx="3697">-5000000</cx:pt>
          <cx:pt idx="3698">-5000000</cx:pt>
          <cx:pt idx="3699">-5000000</cx:pt>
          <cx:pt idx="3700">-5000000</cx:pt>
          <cx:pt idx="3701">-83832772</cx:pt>
          <cx:pt idx="3702">-3725615</cx:pt>
          <cx:pt idx="3703">23585416</cx:pt>
          <cx:pt idx="3704">-3000000</cx:pt>
          <cx:pt idx="3705">42477326</cx:pt>
          <cx:pt idx="3706">-1552547</cx:pt>
          <cx:pt idx="3707">-3270031</cx:pt>
          <cx:pt idx="3708">-2994861</cx:pt>
          <cx:pt idx="3709">238774</cx:pt>
          <cx:pt idx="3710">-5000000</cx:pt>
          <cx:pt idx="3711">3325872</cx:pt>
          <cx:pt idx="3712">-4638783</cx:pt>
          <cx:pt idx="3713">-4021435</cx:pt>
          <cx:pt idx="3714">-4700000</cx:pt>
          <cx:pt idx="3715">1340891</cx:pt>
          <cx:pt idx="3716">-5000000</cx:pt>
          <cx:pt idx="3717">-4086164</cx:pt>
          <cx:pt idx="3718">-4700000</cx:pt>
          <cx:pt idx="3719">-4165583</cx:pt>
          <cx:pt idx="3720">728</cx:pt>
          <cx:pt idx="3721">76700000</cx:pt>
          <cx:pt idx="3722">-4500000</cx:pt>
          <cx:pt idx="3723">48200832</cx:pt>
          <cx:pt idx="3724">-4500000</cx:pt>
          <cx:pt idx="3725">-4500000</cx:pt>
          <cx:pt idx="3726">-1939157</cx:pt>
          <cx:pt idx="3727">-701468</cx:pt>
          <cx:pt idx="3728">-890722</cx:pt>
          <cx:pt idx="3729">-698312689</cx:pt>
          <cx:pt idx="3730">-4500000</cx:pt>
          <cx:pt idx="3731">5429707</cx:pt>
          <cx:pt idx="3732">-3772117</cx:pt>
          <cx:pt idx="3733">1391770</cx:pt>
          <cx:pt idx="3734">-3786587</cx:pt>
          <cx:pt idx="3735">-1589759</cx:pt>
          <cx:pt idx="3736">278821</cx:pt>
          <cx:pt idx="3737">-4199788333</cx:pt>
          <cx:pt idx="3738">706622</cx:pt>
          <cx:pt idx="3739">-2407809</cx:pt>
          <cx:pt idx="3740">-34950587</cx:pt>
          <cx:pt idx="3741">199652</cx:pt>
          <cx:pt idx="3742">181655</cx:pt>
          <cx:pt idx="3743">-4391771</cx:pt>
          <cx:pt idx="3744">107600000</cx:pt>
          <cx:pt idx="3745">-4400000</cx:pt>
          <cx:pt idx="3746">-4400000</cx:pt>
          <cx:pt idx="3747">-4400000</cx:pt>
          <cx:pt idx="3748">-4491309</cx:pt>
          <cx:pt idx="3749">-2973655</cx:pt>
          <cx:pt idx="3750">6940281</cx:pt>
          <cx:pt idx="3751">188870</cx:pt>
          <cx:pt idx="3752">14772796</cx:pt>
          <cx:pt idx="3753">-149800772</cx:pt>
          <cx:pt idx="3754">-4500000</cx:pt>
          <cx:pt idx="3755">-115035182</cx:pt>
          <cx:pt idx="3756">-4200000</cx:pt>
          <cx:pt idx="3757">2542264</cx:pt>
          <cx:pt idx="3758">-2712523</cx:pt>
          <cx:pt idx="3759">60249000</cx:pt>
          <cx:pt idx="3760">101500000</cx:pt>
          <cx:pt idx="3761">-3898945</cx:pt>
          <cx:pt idx="3762">-114000</cx:pt>
          <cx:pt idx="3763">40566004</cx:pt>
          <cx:pt idx="3764">35200000</cx:pt>
          <cx:pt idx="3765">32000000</cx:pt>
          <cx:pt idx="3766">-74992955</cx:pt>
          <cx:pt idx="3767">27252964</cx:pt>
          <cx:pt idx="3768">-8368825</cx:pt>
          <cx:pt idx="3769">28368347</cx:pt>
          <cx:pt idx="3770">-4500000</cx:pt>
          <cx:pt idx="3771">-4000000</cx:pt>
          <cx:pt idx="3772">-4000000</cx:pt>
          <cx:pt idx="3773">31385560</cx:pt>
          <cx:pt idx="3774">-4000000</cx:pt>
          <cx:pt idx="3775">17303237</cx:pt>
          <cx:pt idx="3776">9008928</cx:pt>
          <cx:pt idx="3777">-4000000</cx:pt>
          <cx:pt idx="3778">10941801</cx:pt>
          <cx:pt idx="3779">10152879</cx:pt>
          <cx:pt idx="3780">21359200</cx:pt>
          <cx:pt idx="3781">6515579</cx:pt>
          <cx:pt idx="3782">80011740</cx:pt>
          <cx:pt idx="3783">6097096</cx:pt>
          <cx:pt idx="3784">3821335</cx:pt>
          <cx:pt idx="3785">5043880</cx:pt>
          <cx:pt idx="3786">-4000000</cx:pt>
          <cx:pt idx="3787">3825820</cx:pt>
          <cx:pt idx="3788">7557877</cx:pt>
          <cx:pt idx="3789">-10362510</cx:pt>
          <cx:pt idx="3790">3759147</cx:pt>
          <cx:pt idx="3791">13314483</cx:pt>
          <cx:pt idx="3792">2525762</cx:pt>
          <cx:pt idx="3793">-4000000</cx:pt>
          <cx:pt idx="3794">4613815</cx:pt>
          <cx:pt idx="3795">301331</cx:pt>
          <cx:pt idx="3796">46737</cx:pt>
          <cx:pt idx="3797">-4286998</cx:pt>
          <cx:pt idx="3798">-531428</cx:pt>
          <cx:pt idx="3799">-1107418</cx:pt>
          <cx:pt idx="3800">-1200000</cx:pt>
          <cx:pt idx="3801">-1573149</cx:pt>
          <cx:pt idx="3802">-2674927</cx:pt>
          <cx:pt idx="3803">-4000000</cx:pt>
          <cx:pt idx="3804">-3135041</cx:pt>
          <cx:pt idx="3805">-1398153</cx:pt>
          <cx:pt idx="3806">-3200000</cx:pt>
          <cx:pt idx="3807">1429260</cx:pt>
          <cx:pt idx="3808">-4500000</cx:pt>
          <cx:pt idx="3809">-3437941</cx:pt>
          <cx:pt idx="3810">-3600207</cx:pt>
          <cx:pt idx="3811">-3628103</cx:pt>
          <cx:pt idx="3812">-2697796</cx:pt>
          <cx:pt idx="3813">-945296</cx:pt>
          <cx:pt idx="3814">-1234893</cx:pt>
          <cx:pt idx="3815">-3814423</cx:pt>
          <cx:pt idx="3816">-3899588</cx:pt>
          <cx:pt idx="3817">-9441786</cx:pt>
          <cx:pt idx="3818">-13924922</cx:pt>
          <cx:pt idx="3819">-2435641</cx:pt>
          <cx:pt idx="3820">-15682875</cx:pt>
          <cx:pt idx="3821">-4000000</cx:pt>
          <cx:pt idx="3822">-3853598</cx:pt>
          <cx:pt idx="3823">-631531</cx:pt>
          <cx:pt idx="3824">-3987164</cx:pt>
          <cx:pt idx="3825">-3979738</cx:pt>
          <cx:pt idx="3826">-4000000</cx:pt>
          <cx:pt idx="3827">-4000000</cx:pt>
          <cx:pt idx="3828">-4000000</cx:pt>
          <cx:pt idx="3829">-4000000</cx:pt>
          <cx:pt idx="3830">-3995937</cx:pt>
          <cx:pt idx="3831">-3950000</cx:pt>
          <cx:pt idx="3832">-4000000</cx:pt>
          <cx:pt idx="3833">-4000000</cx:pt>
          <cx:pt idx="3834">-4000000</cx:pt>
          <cx:pt idx="3835">-4000000</cx:pt>
          <cx:pt idx="3836">-4000000</cx:pt>
          <cx:pt idx="3837">-100000000</cx:pt>
          <cx:pt idx="3838">-2000000</cx:pt>
          <cx:pt idx="3839">-3800000</cx:pt>
          <cx:pt idx="3840">194678278</cx:pt>
          <cx:pt idx="3841">-3856347</cx:pt>
          <cx:pt idx="3842">-3785127</cx:pt>
          <cx:pt idx="3843">4231215</cx:pt>
          <cx:pt idx="3844">304137</cx:pt>
          <cx:pt idx="3845">-8000000</cx:pt>
          <cx:pt idx="3846">-3462394</cx:pt>
          <cx:pt idx="3847">-744000</cx:pt>
          <cx:pt idx="3848">-3780041</cx:pt>
          <cx:pt idx="3849">706659</cx:pt>
          <cx:pt idx="3850">31094903</cx:pt>
          <cx:pt idx="3851">-3600000</cx:pt>
          <cx:pt idx="3852">42357453</cx:pt>
          <cx:pt idx="3853">79900000</cx:pt>
          <cx:pt idx="3854">-5000000</cx:pt>
          <cx:pt idx="3855">24400000</cx:pt>
          <cx:pt idx="3856">24400000</cx:pt>
          <cx:pt idx="3857">10500000</cx:pt>
          <cx:pt idx="3858">-3716946</cx:pt>
          <cx:pt idx="3859">-3500000</cx:pt>
          <cx:pt idx="3860">-3500000</cx:pt>
          <cx:pt idx="3861">-3500000</cx:pt>
          <cx:pt idx="3862">-2000000</cx:pt>
          <cx:pt idx="3863">21638292</cx:pt>
          <cx:pt idx="3864">6805534</cx:pt>
          <cx:pt idx="3865">5949219</cx:pt>
          <cx:pt idx="3866">2890032</cx:pt>
          <cx:pt idx="3867">18167424</cx:pt>
          <cx:pt idx="3868">-3500000</cx:pt>
          <cx:pt idx="3869">2323044</cx:pt>
          <cx:pt idx="3870">293258</cx:pt>
          <cx:pt idx="3871">-1000000</cx:pt>
          <cx:pt idx="3872">-2613590</cx:pt>
          <cx:pt idx="3873">-19647348</cx:pt>
          <cx:pt idx="3874">-3279766</cx:pt>
          <cx:pt idx="3875">-33649447</cx:pt>
          <cx:pt idx="3876">-3398772</cx:pt>
          <cx:pt idx="3877">-3403207</cx:pt>
          <cx:pt idx="3878">-3376223</cx:pt>
          <cx:pt idx="3879">-3500000</cx:pt>
          <cx:pt idx="3880">-1000000</cx:pt>
          <cx:pt idx="3881">-3500000</cx:pt>
          <cx:pt idx="3882">-3500000</cx:pt>
          <cx:pt idx="3883">-3470767</cx:pt>
          <cx:pt idx="3884">-3500000</cx:pt>
          <cx:pt idx="3885">-3500000</cx:pt>
          <cx:pt idx="3886">-3500000</cx:pt>
          <cx:pt idx="3887">-3440000</cx:pt>
          <cx:pt idx="3888">-3400000</cx:pt>
          <cx:pt idx="3889">69413017</cx:pt>
          <cx:pt idx="3890">1854039</cx:pt>
          <cx:pt idx="3891">-73435</cx:pt>
          <cx:pt idx="3892">9792000</cx:pt>
          <cx:pt idx="3893">4263397</cx:pt>
          <cx:pt idx="3894">-2095743</cx:pt>
          <cx:pt idx="3895">-3400000</cx:pt>
          <cx:pt idx="3896">17311</cx:pt>
          <cx:pt idx="3897">-3189032</cx:pt>
          <cx:pt idx="3898">-4000000</cx:pt>
          <cx:pt idx="3899">4808247</cx:pt>
          <cx:pt idx="3900">-4300000</cx:pt>
          <cx:pt idx="3901">-3300000</cx:pt>
          <cx:pt idx="3902">-1992320</cx:pt>
          <cx:pt idx="3903">3766595</cx:pt>
          <cx:pt idx="3904">-2300000</cx:pt>
          <cx:pt idx="3905">-3200000</cx:pt>
          <cx:pt idx="3906">2277396</cx:pt>
          <cx:pt idx="3907">3517198</cx:pt>
          <cx:pt idx="3908">2576314</cx:pt>
          <cx:pt idx="3909">-3200000</cx:pt>
          <cx:pt idx="3910">138600000</cx:pt>
          <cx:pt idx="3911">48100000</cx:pt>
          <cx:pt idx="3912">-3200000</cx:pt>
          <cx:pt idx="3913">-3180000</cx:pt>
          <cx:pt idx="3914">13001785</cx:pt>
          <cx:pt idx="3915">35168022</cx:pt>
          <cx:pt idx="3916">81749884</cx:pt>
          <cx:pt idx="3917">21788807</cx:pt>
          <cx:pt idx="3918">17244913</cx:pt>
          <cx:pt idx="3919">377420</cx:pt>
          <cx:pt idx="3920">27800000</cx:pt>
          <cx:pt idx="3921">17966644</cx:pt>
          <cx:pt idx="3922">61423650</cx:pt>
          <cx:pt idx="3923">45056940</cx:pt>
          <cx:pt idx="3924">16184015</cx:pt>
          <cx:pt idx="3925">-3000000</cx:pt>
          <cx:pt idx="3926">-3000000</cx:pt>
          <cx:pt idx="3927">21629916</cx:pt>
          <cx:pt idx="3928">-16000000</cx:pt>
          <cx:pt idx="3929">16472057</cx:pt>
          <cx:pt idx="3930">24200000</cx:pt>
          <cx:pt idx="3931">12369573</cx:pt>
          <cx:pt idx="3932">-4490375</cx:pt>
          <cx:pt idx="3933">-3000000</cx:pt>
          <cx:pt idx="3934">13435068</cx:pt>
          <cx:pt idx="3935">-6000000</cx:pt>
          <cx:pt idx="3936">8694528</cx:pt>
          <cx:pt idx="3937">229094</cx:pt>
          <cx:pt idx="3938">-3000000</cx:pt>
          <cx:pt idx="3939">7017041</cx:pt>
          <cx:pt idx="3940">-3000000</cx:pt>
          <cx:pt idx="3941">-3000000</cx:pt>
          <cx:pt idx="3942">9016377</cx:pt>
          <cx:pt idx="3943">-3000000</cx:pt>
          <cx:pt idx="3944">4059537</cx:pt>
          <cx:pt idx="3945">5114507</cx:pt>
          <cx:pt idx="3946">4888703</cx:pt>
          <cx:pt idx="3947">4282851</cx:pt>
          <cx:pt idx="3948">6879730</cx:pt>
          <cx:pt idx="3949">2844929</cx:pt>
          <cx:pt idx="3950">-15000000</cx:pt>
          <cx:pt idx="3951">3222857</cx:pt>
          <cx:pt idx="3952">2270647</cx:pt>
          <cx:pt idx="3953">1142507</cx:pt>
          <cx:pt idx="3954">1109095</cx:pt>
          <cx:pt idx="3955">4033268</cx:pt>
          <cx:pt idx="3956">-3000000</cx:pt>
          <cx:pt idx="3957">902679</cx:pt>
          <cx:pt idx="3958">559990</cx:pt>
          <cx:pt idx="3959">-3000000</cx:pt>
          <cx:pt idx="3960">-1212565</cx:pt>
          <cx:pt idx="3961">-428053</cx:pt>
          <cx:pt idx="3962">-338009</cx:pt>
          <cx:pt idx="3963">4063238</cx:pt>
          <cx:pt idx="3964">-87637</cx:pt>
          <cx:pt idx="3965">0</cx:pt>
          <cx:pt idx="3966">-776010</cx:pt>
          <cx:pt idx="3967">-1178017</cx:pt>
          <cx:pt idx="3968">-818710</cx:pt>
          <cx:pt idx="3969">-651422</cx:pt>
          <cx:pt idx="3970">-2296998</cx:pt>
          <cx:pt idx="3971">105269</cx:pt>
          <cx:pt idx="3972">-3000000</cx:pt>
          <cx:pt idx="3973">-2747274</cx:pt>
          <cx:pt idx="3974">373060</cx:pt>
          <cx:pt idx="3975">1007535</cx:pt>
          <cx:pt idx="3976">-2581732</cx:pt>
          <cx:pt idx="3977">-2799197</cx:pt>
          <cx:pt idx="3978">8631221</cx:pt>
          <cx:pt idx="3979">-2604984</cx:pt>
          <cx:pt idx="3980">-2926322</cx:pt>
          <cx:pt idx="3981">-4857000</cx:pt>
          <cx:pt idx="3982">-2960148</cx:pt>
          <cx:pt idx="3983">-2978000</cx:pt>
          <cx:pt idx="3984">128937</cx:pt>
          <cx:pt idx="3985">-3000000</cx:pt>
          <cx:pt idx="3986">-3000000</cx:pt>
          <cx:pt idx="3987">134185206</cx:pt>
          <cx:pt idx="3988">-3000000</cx:pt>
          <cx:pt idx="3989">-2994995</cx:pt>
          <cx:pt idx="3990">-3000000</cx:pt>
          <cx:pt idx="3991">-3000000</cx:pt>
          <cx:pt idx="3992">-3000000</cx:pt>
          <cx:pt idx="3993">-3000000</cx:pt>
          <cx:pt idx="3994">-3000000</cx:pt>
          <cx:pt idx="3995">-800000</cx:pt>
          <cx:pt idx="3996">-3000000</cx:pt>
          <cx:pt idx="3997">-3000000</cx:pt>
          <cx:pt idx="3998">-3000000</cx:pt>
          <cx:pt idx="3999">106148159</cx:pt>
          <cx:pt idx="4000">-3000000</cx:pt>
          <cx:pt idx="4001">2695428</cx:pt>
          <cx:pt idx="4002">-2900000</cx:pt>
          <cx:pt idx="4003">-3000000</cx:pt>
          <cx:pt idx="4004">1623749</cx:pt>
          <cx:pt idx="4005">-3000000</cx:pt>
          <cx:pt idx="4006">-2899325</cx:pt>
          <cx:pt idx="4007">-2800000</cx:pt>
          <cx:pt idx="4008">1445438</cx:pt>
          <cx:pt idx="4009">-3000000</cx:pt>
          <cx:pt idx="4010">14201636</cx:pt>
          <cx:pt idx="4011">22116152</cx:pt>
          <cx:pt idx="4012">16370001</cx:pt>
          <cx:pt idx="4013">19402612</cx:pt>
          <cx:pt idx="4014">83500000</cx:pt>
          <cx:pt idx="4015">-1047380</cx:pt>
          <cx:pt idx="4016">-120000000</cx:pt>
          <cx:pt idx="4017">6354736</cx:pt>
          <cx:pt idx="4018">-2700000</cx:pt>
          <cx:pt idx="4019">-3000000</cx:pt>
          <cx:pt idx="4020">-2686585</cx:pt>
          <cx:pt idx="4021">-2650000</cx:pt>
          <cx:pt idx="4022">-2627000</cx:pt>
          <cx:pt idx="4023">116900000</cx:pt>
          <cx:pt idx="4024">30800000</cx:pt>
          <cx:pt idx="4025">3826455</cx:pt>
          <cx:pt idx="4026">530592</cx:pt>
          <cx:pt idx="4027">-2325000</cx:pt>
          <cx:pt idx="4028">-23345419</cx:pt>
          <cx:pt idx="4029">2276368</cx:pt>
          <cx:pt idx="4030">-2561892</cx:pt>
          <cx:pt idx="4031">-15000000</cx:pt>
          <cx:pt idx="4032">-2600000</cx:pt>
          <cx:pt idx="4033">-2540800</cx:pt>
          <cx:pt idx="4034">-2500000</cx:pt>
          <cx:pt idx="4035">37541683</cx:pt>
          <cx:pt idx="4036">30849949</cx:pt>
          <cx:pt idx="4037">18386128</cx:pt>
          <cx:pt idx="4038">-190187</cx:pt>
          <cx:pt idx="4039">11900000</cx:pt>
          <cx:pt idx="4040">-2500000</cx:pt>
          <cx:pt idx="4041">-2500000</cx:pt>
          <cx:pt idx="4042">29730907</cx:pt>
          <cx:pt idx="4043">3901336</cx:pt>
          <cx:pt idx="4044">24281723</cx:pt>
          <cx:pt idx="4045">2900000</cx:pt>
          <cx:pt idx="4046">-3200000</cx:pt>
          <cx:pt idx="4047">-1217916</cx:pt>
          <cx:pt idx="4048">1186323</cx:pt>
          <cx:pt idx="4049">1094998</cx:pt>
          <cx:pt idx="4050">825638</cx:pt>
          <cx:pt idx="4051">-1604408</cx:pt>
          <cx:pt idx="4052">4351969</cx:pt>
          <cx:pt idx="4053">299658</cx:pt>
          <cx:pt idx="4054">10495673</cx:pt>
          <cx:pt idx="4055">-2326217</cx:pt>
          <cx:pt idx="4056">-2381334</cx:pt>
          <cx:pt idx="4057">94324072</cx:pt>
          <cx:pt idx="4058">-2428096</cx:pt>
          <cx:pt idx="4059">-2400149</cx:pt>
          <cx:pt idx="4060">-13884496</cx:pt>
          <cx:pt idx="4061">-8394275</cx:pt>
          <cx:pt idx="4062">-2424273</cx:pt>
          <cx:pt idx="4063">-2177843</cx:pt>
          <cx:pt idx="4064">-2500000</cx:pt>
          <cx:pt idx="4065">-2500000</cx:pt>
          <cx:pt idx="4066">-3500000</cx:pt>
          <cx:pt idx="4067">3331103</cx:pt>
          <cx:pt idx="4068">-1421092</cx:pt>
          <cx:pt idx="4069">438653</cx:pt>
          <cx:pt idx="4070">-2500000</cx:pt>
          <cx:pt idx="4071">-1172081</cx:pt>
          <cx:pt idx="4072">-2500000</cx:pt>
          <cx:pt idx="4073">-2361000</cx:pt>
          <cx:pt idx="4074">-2271261</cx:pt>
          <cx:pt idx="4075">565592</cx:pt>
          <cx:pt idx="4076">-2295429</cx:pt>
          <cx:pt idx="4077">27012</cx:pt>
          <cx:pt idx="4078">-2300000</cx:pt>
          <cx:pt idx="4079">74120000</cx:pt>
          <cx:pt idx="4080">-1800000</cx:pt>
          <cx:pt idx="4081">-2500000</cx:pt>
          <cx:pt idx="4082">32200000</cx:pt>
          <cx:pt idx="4083">19100000</cx:pt>
          <cx:pt idx="4084">-1820357</cx:pt>
          <cx:pt idx="4085">10685267</cx:pt>
          <cx:pt idx="4086">-2200000</cx:pt>
          <cx:pt idx="4087">-2160000</cx:pt>
          <cx:pt idx="4088">-1200000</cx:pt>
          <cx:pt idx="4089">-2400000</cx:pt>
          <cx:pt idx="4090">-2500000</cx:pt>
          <cx:pt idx="4091">21550000</cx:pt>
          <cx:pt idx="4092">510092</cx:pt>
          <cx:pt idx="4093">-15186564</cx:pt>
          <cx:pt idx="4094">-2096670</cx:pt>
          <cx:pt idx="4095">-1500000</cx:pt>
          <cx:pt idx="4096">-2100000</cx:pt>
          <cx:pt idx="4097">-2100000</cx:pt>
          <cx:pt idx="4098">-2100000</cx:pt>
          <cx:pt idx="4099">22800000</cx:pt>
          <cx:pt idx="4100">-1507034</cx:pt>
          <cx:pt idx="4101">-2000000</cx:pt>
          <cx:pt idx="4102">12673301</cx:pt>
          <cx:pt idx="4103">-2000000</cx:pt>
          <cx:pt idx="4104">-2000000</cx:pt>
          <cx:pt idx="4105">7003011</cx:pt>
          <cx:pt idx="4106">9546543</cx:pt>
          <cx:pt idx="4107">-2000000</cx:pt>
          <cx:pt idx="4108">9533945</cx:pt>
          <cx:pt idx="4109">10555230</cx:pt>
          <cx:pt idx="4110">9284657</cx:pt>
          <cx:pt idx="4111">32522221</cx:pt>
          <cx:pt idx="4112">-2000000</cx:pt>
          <cx:pt idx="4113">-1614000</cx:pt>
          <cx:pt idx="4114">-2497745</cx:pt>
          <cx:pt idx="4115">4719300</cx:pt>
          <cx:pt idx="4116">6003587</cx:pt>
          <cx:pt idx="4117">3092822</cx:pt>
          <cx:pt idx="4118">3383834</cx:pt>
          <cx:pt idx="4119">3099680</cx:pt>
          <cx:pt idx="4120">-2000000</cx:pt>
          <cx:pt idx="4121">4531491</cx:pt>
          <cx:pt idx="4122">4581222</cx:pt>
          <cx:pt idx="4123">-2000000</cx:pt>
          <cx:pt idx="4124">1885134</cx:pt>
          <cx:pt idx="4125">4311834</cx:pt>
          <cx:pt idx="4126">1590010</cx:pt>
          <cx:pt idx="4127">3300230</cx:pt>
          <cx:pt idx="4128">1335839</cx:pt>
          <cx:pt idx="4129">557668</cx:pt>
          <cx:pt idx="4130">506446</cx:pt>
          <cx:pt idx="4131">5369373</cx:pt>
          <cx:pt idx="4132">-13585465</cx:pt>
          <cx:pt idx="4133">-15622</cx:pt>
          <cx:pt idx="4134">783276</cx:pt>
          <cx:pt idx="4135">-901776</cx:pt>
          <cx:pt idx="4136">-569815</cx:pt>
          <cx:pt idx="4137">-522998</cx:pt>
          <cx:pt idx="4138">-865951</cx:pt>
          <cx:pt idx="4139">977600</cx:pt>
          <cx:pt idx="4140">-1346379</cx:pt>
          <cx:pt idx="4141">110000</cx:pt>
          <cx:pt idx="4142">444354</cx:pt>
          <cx:pt idx="4143">-2864751</cx:pt>
          <cx:pt idx="4144">-17000000</cx:pt>
          <cx:pt idx="4145">-5628919</cx:pt>
          <cx:pt idx="4146">347578</cx:pt>
          <cx:pt idx="4147">-1875506</cx:pt>
          <cx:pt idx="4148">120620</cx:pt>
          <cx:pt idx="4149">-3699331</cx:pt>
          <cx:pt idx="4150">-13313646</cx:pt>
          <cx:pt idx="4151">55202</cx:pt>
          <cx:pt idx="4152">549632</cx:pt>
          <cx:pt idx="4153">137945</cx:pt>
          <cx:pt idx="4154">-1482420</cx:pt>
          <cx:pt idx="4155">-2000000</cx:pt>
          <cx:pt idx="4156">-1333</cx:pt>
          <cx:pt idx="4157">-1801593</cx:pt>
          <cx:pt idx="4158">-11026468</cx:pt>
          <cx:pt idx="4159">5824</cx:pt>
          <cx:pt idx="4160">2843</cx:pt>
          <cx:pt idx="4161">-1995042</cx:pt>
          <cx:pt idx="4162">-2000000</cx:pt>
          <cx:pt idx="4163">-100000</cx:pt>
          <cx:pt idx="4164">-2000000</cx:pt>
          <cx:pt idx="4165">-2000000</cx:pt>
          <cx:pt idx="4166">-2000000</cx:pt>
          <cx:pt idx="4167">13220</cx:pt>
          <cx:pt idx="4168">-2000000</cx:pt>
          <cx:pt idx="4169">-2292073</cx:pt>
          <cx:pt idx="4170">-2000000</cx:pt>
          <cx:pt idx="4171">-14000000</cx:pt>
          <cx:pt idx="4172">-2000000</cx:pt>
          <cx:pt idx="4173">-2000000</cx:pt>
          <cx:pt idx="4174">-1997564</cx:pt>
          <cx:pt idx="4175">4556</cx:pt>
          <cx:pt idx="4176">-2000000</cx:pt>
          <cx:pt idx="4177">-2000000</cx:pt>
          <cx:pt idx="4178">-2000000</cx:pt>
          <cx:pt idx="4179">-2000000</cx:pt>
          <cx:pt idx="4180">-1250000</cx:pt>
          <cx:pt idx="4181">-2000000</cx:pt>
          <cx:pt idx="4182">-2000000</cx:pt>
          <cx:pt idx="4183">2700000</cx:pt>
          <cx:pt idx="4184">-479422</cx:pt>
          <cx:pt idx="4185">-1950000</cx:pt>
          <cx:pt idx="4186">-1971342</cx:pt>
          <cx:pt idx="4187">466702</cx:pt>
          <cx:pt idx="4188">-1500000</cx:pt>
          <cx:pt idx="4189">-1381565</cx:pt>
          <cx:pt idx="4190">5266619</cx:pt>
          <cx:pt idx="4191">95236</cx:pt>
          <cx:pt idx="4192">24705000</cx:pt>
          <cx:pt idx="4193">1957978</cx:pt>
          <cx:pt idx="4194">-1455956</cx:pt>
          <cx:pt idx="4195">39190055</cx:pt>
          <cx:pt idx="4196">1445366</cx:pt>
          <cx:pt idx="4197">-1800000</cx:pt>
          <cx:pt idx="4198">-1800000</cx:pt>
          <cx:pt idx="4199">3909616</cx:pt>
          <cx:pt idx="4200">10984397</cx:pt>
          <cx:pt idx="4201">-1800000</cx:pt>
          <cx:pt idx="4202">1250934</cx:pt>
          <cx:pt idx="4203">841206</cx:pt>
          <cx:pt idx="4204">-150000000</cx:pt>
          <cx:pt idx="4205">-861524</cx:pt>
          <cx:pt idx="4206">-1800000</cx:pt>
          <cx:pt idx="4207">-1294705</cx:pt>
          <cx:pt idx="4208">-1800000</cx:pt>
          <cx:pt idx="4209">-1800000</cx:pt>
          <cx:pt idx="4210">-1800000</cx:pt>
          <cx:pt idx="4211">-1800000</cx:pt>
          <cx:pt idx="4212">3767324</cx:pt>
          <cx:pt idx="4213">-354460</cx:pt>
          <cx:pt idx="4214">-2000000</cx:pt>
          <cx:pt idx="4215">-1750000</cx:pt>
          <cx:pt idx="4216">12589108</cx:pt>
          <cx:pt idx="4217">-1700000</cx:pt>
          <cx:pt idx="4218">34218429</cx:pt>
          <cx:pt idx="4219">-1907599</cx:pt>
          <cx:pt idx="4220">243649</cx:pt>
          <cx:pt idx="4221">-707762</cx:pt>
          <cx:pt idx="4222">3231500</cx:pt>
          <cx:pt idx="4223">-603965</cx:pt>
          <cx:pt idx="4224">-1644736</cx:pt>
          <cx:pt idx="4225">-1650000</cx:pt>
          <cx:pt idx="4226">-1600000</cx:pt>
          <cx:pt idx="4227">2507106</cx:pt>
          <cx:pt idx="4228">4026908</cx:pt>
          <cx:pt idx="4229">2592808</cx:pt>
          <cx:pt idx="4230">-239409</cx:pt>
          <cx:pt idx="4231">-1344028</cx:pt>
          <cx:pt idx="4232">-1600000</cx:pt>
          <cx:pt idx="4233">-69870681</cx:pt>
          <cx:pt idx="4234">-1573107</cx:pt>
          <cx:pt idx="4235">-1647420</cx:pt>
          <cx:pt idx="4236">32885635</cx:pt>
          <cx:pt idx="4237">17067631</cx:pt>
          <cx:pt idx="4238">10706119</cx:pt>
          <cx:pt idx="4239">-1500000</cx:pt>
          <cx:pt idx="4240">5917210</cx:pt>
          <cx:pt idx="4241">5862100</cx:pt>
          <cx:pt idx="4242">6022940</cx:pt>
          <cx:pt idx="4243">190666</cx:pt>
          <cx:pt idx="4244">-17000000</cx:pt>
          <cx:pt idx="4245">-1696377</cx:pt>
          <cx:pt idx="4246">3132222</cx:pt>
          <cx:pt idx="4247">865931</cx:pt>
          <cx:pt idx="4248">52491137</cx:pt>
          <cx:pt idx="4249">-1500000</cx:pt>
          <cx:pt idx="4250">-278739</cx:pt>
          <cx:pt idx="4251">2408553</cx:pt>
          <cx:pt idx="4252">-787706</cx:pt>
          <cx:pt idx="4253">1947339</cx:pt>
          <cx:pt idx="4254">-1081047</cx:pt>
          <cx:pt idx="4255">-1093965</cx:pt>
          <cx:pt idx="4256">402820</cx:pt>
          <cx:pt idx="4257">-1500000</cx:pt>
          <cx:pt idx="4258">-1126033</cx:pt>
          <cx:pt idx="4259">-1305432</cx:pt>
          <cx:pt idx="4260">-1500000</cx:pt>
          <cx:pt idx="4261">-1336755</cx:pt>
          <cx:pt idx="4262">-1380159</cx:pt>
          <cx:pt idx="4263">-1326934</cx:pt>
          <cx:pt idx="4264">-1407638</cx:pt>
          <cx:pt idx="4265">-1394057</cx:pt>
          <cx:pt idx="4266">-1500000</cx:pt>
          <cx:pt idx="4267">-1516510</cx:pt>
          <cx:pt idx="4268">-1496522</cx:pt>
          <cx:pt idx="4269">-1947834</cx:pt>
          <cx:pt idx="4270">-1500000</cx:pt>
          <cx:pt idx="4271">-1336492</cx:pt>
          <cx:pt idx="4272">-350000</cx:pt>
          <cx:pt idx="4273">-1500000</cx:pt>
          <cx:pt idx="4274">-1500000</cx:pt>
          <cx:pt idx="4275">-1500000</cx:pt>
          <cx:pt idx="4276">-5000000</cx:pt>
          <cx:pt idx="4277">-1500000</cx:pt>
          <cx:pt idx="4278">-2000000</cx:pt>
          <cx:pt idx="4279">-1500000</cx:pt>
          <cx:pt idx="4280">20033643</cx:pt>
          <cx:pt idx="4281">-1500000</cx:pt>
          <cx:pt idx="4282">-2000000</cx:pt>
          <cx:pt idx="4283">182925485</cx:pt>
          <cx:pt idx="4284">-1095876</cx:pt>
          <cx:pt idx="4285">-1455000</cx:pt>
          <cx:pt idx="4286">-1363170</cx:pt>
          <cx:pt idx="4287">-2000000</cx:pt>
          <cx:pt idx="4288">-3150000</cx:pt>
          <cx:pt idx="4289">231186</cx:pt>
          <cx:pt idx="4290">-1400000</cx:pt>
          <cx:pt idx="4291">-1377800</cx:pt>
          <cx:pt idx="4292">2690677</cx:pt>
          <cx:pt idx="4293">-1250000</cx:pt>
          <cx:pt idx="4294">347780</cx:pt>
          <cx:pt idx="4295">-604771</cx:pt>
          <cx:pt idx="4296">-953049</cx:pt>
          <cx:pt idx="4297">-690958</cx:pt>
          <cx:pt idx="4298">-1498479</cx:pt>
          <cx:pt idx="4299">-27059493</cx:pt>
          <cx:pt idx="4300">-5000000</cx:pt>
          <cx:pt idx="4301">-1400000</cx:pt>
          <cx:pt idx="4302">-1750000</cx:pt>
          <cx:pt idx="4303">-980461</cx:pt>
          <cx:pt idx="4304">-1399642</cx:pt>
          <cx:pt idx="4305">-1300000</cx:pt>
          <cx:pt idx="4306">-1300000</cx:pt>
          <cx:pt idx="4307">-1288000</cx:pt>
          <cx:pt idx="4308">17850000</cx:pt>
          <cx:pt idx="4309">-1250000</cx:pt>
          <cx:pt idx="4310">-1250000</cx:pt>
          <cx:pt idx="4311">2406383</cx:pt>
          <cx:pt idx="4312">-15000000</cx:pt>
          <cx:pt idx="4313">-1250000</cx:pt>
          <cx:pt idx="4314">-1250000</cx:pt>
          <cx:pt idx="4315">-1420000</cx:pt>
          <cx:pt idx="4316">23541700</cx:pt>
          <cx:pt idx="4317">53953403</cx:pt>
          <cx:pt idx="4318">17288314</cx:pt>
          <cx:pt idx="4319">-1300000</cx:pt>
          <cx:pt idx="4320">-1288722</cx:pt>
          <cx:pt idx="4321">-636215</cx:pt>
          <cx:pt idx="4322">6876974</cx:pt>
          <cx:pt idx="4323">7980275</cx:pt>
          <cx:pt idx="4324">-1200000</cx:pt>
          <cx:pt idx="4325">-4505513</cx:pt>
          <cx:pt idx="4326">999853</cx:pt>
          <cx:pt idx="4327">1659955</cx:pt>
          <cx:pt idx="4328">1612029</cx:pt>
          <cx:pt idx="4329">4900000</cx:pt>
          <cx:pt idx="4330">-3624277</cx:pt>
          <cx:pt idx="4331">-605096</cx:pt>
          <cx:pt idx="4332">-1141064</cx:pt>
          <cx:pt idx="4333">-1175216</cx:pt>
          <cx:pt idx="4334">-1192174</cx:pt>
          <cx:pt idx="4335">-1500000</cx:pt>
          <cx:pt idx="4336">-1196170</cx:pt>
          <cx:pt idx="4337">-1200000</cx:pt>
          <cx:pt idx="4338">-1200000</cx:pt>
          <cx:pt idx="4339">-1200000</cx:pt>
          <cx:pt idx="4340">250263</cx:pt>
          <cx:pt idx="4341">-1200000</cx:pt>
          <cx:pt idx="4342">-1200000</cx:pt>
          <cx:pt idx="4343">-1200000</cx:pt>
          <cx:pt idx="4344">13101109</cx:pt>
          <cx:pt idx="4345">-689380</cx:pt>
          <cx:pt idx="4346">300000</cx:pt>
          <cx:pt idx="4347">247740</cx:pt>
          <cx:pt idx="4348">-1560341</cx:pt>
          <cx:pt idx="4349">-10000000</cx:pt>
          <cx:pt idx="4350">-1043871</cx:pt>
          <cx:pt idx="4351">3005123</cx:pt>
          <cx:pt idx="4352">-1100000</cx:pt>
          <cx:pt idx="4353">-1100000</cx:pt>
          <cx:pt idx="4354">-950000</cx:pt>
          <cx:pt idx="4355">-1400000</cx:pt>
          <cx:pt idx="4356">-1000000</cx:pt>
          <cx:pt idx="4357">116275247</cx:pt>
          <cx:pt idx="4358">-1100000</cx:pt>
          <cx:pt idx="4359">20378000</cx:pt>
          <cx:pt idx="4360">-1000000</cx:pt>
          <cx:pt idx="4361">30537320</cx:pt>
          <cx:pt idx="4362">-1300000</cx:pt>
          <cx:pt idx="4363">16986000</cx:pt>
          <cx:pt idx="4364">14967035</cx:pt>
          <cx:pt idx="4365">17112929</cx:pt>
          <cx:pt idx="4366">13564027</cx:pt>
          <cx:pt idx="4367">15773070</cx:pt>
          <cx:pt idx="4368">9042266</cx:pt>
          <cx:pt idx="4369">-989962610</cx:pt>
          <cx:pt idx="4370">6201559</cx:pt>
          <cx:pt idx="4371">8013113</cx:pt>
          <cx:pt idx="4372">52245055</cx:pt>
          <cx:pt idx="4373">8100000</cx:pt>
          <cx:pt idx="4374">-1000000</cx:pt>
          <cx:pt idx="4375">23808111</cx:pt>
          <cx:pt idx="4376">-1000000</cx:pt>
          <cx:pt idx="4377">5355376</cx:pt>
          <cx:pt idx="4378">1186670</cx:pt>
          <cx:pt idx="4379">-1100000</cx:pt>
          <cx:pt idx="4380">4997134</cx:pt>
          <cx:pt idx="4381">4417124</cx:pt>
          <cx:pt idx="4382">5355847</cx:pt>
          <cx:pt idx="4383">2386698</cx:pt>
          <cx:pt idx="4384">135992840</cx:pt>
          <cx:pt idx="4385">5283379</cx:pt>
          <cx:pt idx="4386">2981638</cx:pt>
          <cx:pt idx="4387">3122616</cx:pt>
          <cx:pt idx="4388">1508841</cx:pt>
          <cx:pt idx="4389">3946250</cx:pt>
          <cx:pt idx="4390">950218</cx:pt>
          <cx:pt idx="4391">277257</cx:pt>
          <cx:pt idx="4392">42357453</cx:pt>
          <cx:pt idx="4393">677838</cx:pt>
          <cx:pt idx="4394">744858</cx:pt>
          <cx:pt idx="4395">-1000000</cx:pt>
          <cx:pt idx="4396">22021740</cx:pt>
          <cx:pt idx="4397">-17786</cx:pt>
          <cx:pt idx="4398">-201659</cx:pt>
          <cx:pt idx="4399">-389009</cx:pt>
          <cx:pt idx="4400">-11000000</cx:pt>
          <cx:pt idx="4401">-417976</cx:pt>
          <cx:pt idx="4402">-1951288</cx:pt>
          <cx:pt idx="4403">-535345</cx:pt>
          <cx:pt idx="4404">-535874</cx:pt>
          <cx:pt idx="4405">-571465</cx:pt>
          <cx:pt idx="4406">750100</cx:pt>
          <cx:pt idx="4407">621240</cx:pt>
          <cx:pt idx="4408">-895923</cx:pt>
          <cx:pt idx="4409">334658</cx:pt>
          <cx:pt idx="4410">-720718</cx:pt>
          <cx:pt idx="4411">-21017158</cx:pt>
          <cx:pt idx="4412">-515779</cx:pt>
          <cx:pt idx="4413">-725339</cx:pt>
          <cx:pt idx="4414">-855569</cx:pt>
          <cx:pt idx="4415">227241</cx:pt>
          <cx:pt idx="4416">112521</cx:pt>
          <cx:pt idx="4417">-712239</cx:pt>
          <cx:pt idx="4418">-899760</cx:pt>
          <cx:pt idx="4419">-903266</cx:pt>
          <cx:pt idx="4420">-1451000</cx:pt>
          <cx:pt idx="4421">-799341</cx:pt>
          <cx:pt idx="4422">-451570</cx:pt>
          <cx:pt idx="4423">-978790</cx:pt>
          <cx:pt idx="4424">-1000000</cx:pt>
          <cx:pt idx="4425">22434</cx:pt>
          <cx:pt idx="4426">-987004</cx:pt>
          <cx:pt idx="4427">-1000000</cx:pt>
          <cx:pt idx="4428">-989982</cx:pt>
          <cx:pt idx="4429">-937520</cx:pt>
          <cx:pt idx="4430">-993613</cx:pt>
          <cx:pt idx="4431">5494</cx:pt>
          <cx:pt idx="4432">-1000000</cx:pt>
          <cx:pt idx="4433">-999279</cx:pt>
          <cx:pt idx="4434">-1499297</cx:pt>
          <cx:pt idx="4435">-1000000</cx:pt>
          <cx:pt idx="4436">-1000000</cx:pt>
          <cx:pt idx="4437">-1000000</cx:pt>
          <cx:pt idx="4438">-1000000</cx:pt>
          <cx:pt idx="4439">-1000000</cx:pt>
          <cx:pt idx="4440">-1000000</cx:pt>
          <cx:pt idx="4441">-1000000</cx:pt>
          <cx:pt idx="4442">-1000000</cx:pt>
          <cx:pt idx="4443">-500000</cx:pt>
          <cx:pt idx="4444">-1000000</cx:pt>
          <cx:pt idx="4445">-1000000</cx:pt>
          <cx:pt idx="4446">-1000000</cx:pt>
          <cx:pt idx="4447">-1000000</cx:pt>
          <cx:pt idx="4448">-1000000</cx:pt>
          <cx:pt idx="4449">-1000000</cx:pt>
          <cx:pt idx="4450">-1000000</cx:pt>
          <cx:pt idx="4451">-1000000</cx:pt>
          <cx:pt idx="4452">-1000000</cx:pt>
          <cx:pt idx="4453">-1000000</cx:pt>
          <cx:pt idx="4454">-17680813</cx:pt>
          <cx:pt idx="4455">-950000</cx:pt>
          <cx:pt idx="4456">-950000</cx:pt>
          <cx:pt idx="4457">-989000</cx:pt>
          <cx:pt idx="4458">-913000</cx:pt>
          <cx:pt idx="4459">8690000</cx:pt>
          <cx:pt idx="4460">-909814</cx:pt>
          <cx:pt idx="4461">595783</cx:pt>
          <cx:pt idx="4462">-3000000</cx:pt>
          <cx:pt idx="4463">57962</cx:pt>
          <cx:pt idx="4464">-518814</cx:pt>
          <cx:pt idx="4465">439958</cx:pt>
          <cx:pt idx="4466">15197842</cx:pt>
          <cx:pt idx="4467">-893357</cx:pt>
          <cx:pt idx="4468">102797150</cx:pt>
          <cx:pt idx="4469">-407362</cx:pt>
          <cx:pt idx="4470">27919096</cx:pt>
          <cx:pt idx="4471">-30061</cx:pt>
          <cx:pt idx="4472">-900000</cx:pt>
          <cx:pt idx="4473">-1000000</cx:pt>
          <cx:pt idx="4474">393961</cx:pt>
          <cx:pt idx="4475">3094687</cx:pt>
          <cx:pt idx="4476">-809722</cx:pt>
          <cx:pt idx="4477">-500000</cx:pt>
          <cx:pt idx="4478">-990000</cx:pt>
          <cx:pt idx="4479">-100000</cx:pt>
          <cx:pt idx="4480">6598492</cx:pt>
          <cx:pt idx="4481">3971000</cx:pt>
          <cx:pt idx="4482">201437</cx:pt>
          <cx:pt idx="4483">1273984</cx:pt>
          <cx:pt idx="4484">9950</cx:pt>
          <cx:pt idx="4485">-850000</cx:pt>
          <cx:pt idx="4486">-800000</cx:pt>
          <cx:pt idx="4487">-655417</cx:pt>
          <cx:pt idx="4488">-800000</cx:pt>
          <cx:pt idx="4489">58163</cx:pt>
          <cx:pt idx="4490">-564312</cx:pt>
          <cx:pt idx="4491">-758291</cx:pt>
          <cx:pt idx="4492">530270</cx:pt>
          <cx:pt idx="4493">114223000</cx:pt>
          <cx:pt idx="4494">-750000</cx:pt>
          <cx:pt idx="4495">4768918</cx:pt>
          <cx:pt idx="4496">3257792</cx:pt>
          <cx:pt idx="4497">7705974</cx:pt>
          <cx:pt idx="4498">-473703</cx:pt>
          <cx:pt idx="4499">-672499</cx:pt>
          <cx:pt idx="4500">26638165</cx:pt>
          <cx:pt idx="4501">-750000</cx:pt>
          <cx:pt idx="4502">-702671</cx:pt>
          <cx:pt idx="4503">-881622</cx:pt>
          <cx:pt idx="4504">-750000</cx:pt>
          <cx:pt idx="4505">-750000</cx:pt>
          <cx:pt idx="4506">-750000</cx:pt>
          <cx:pt idx="4507">7130611</cx:pt>
          <cx:pt idx="4508">3278611</cx:pt>
          <cx:pt idx="4509">441829</cx:pt>
          <cx:pt idx="4510">-1000000</cx:pt>
          <cx:pt idx="4511">11051260</cx:pt>
          <cx:pt idx="4512">2048809</cx:pt>
          <cx:pt idx="4513">1994973</cx:pt>
          <cx:pt idx="4514">-689492</cx:pt>
          <cx:pt idx="4515">1651777</cx:pt>
          <cx:pt idx="4516">-750000</cx:pt>
          <cx:pt idx="4517">169719</cx:pt>
          <cx:pt idx="4518">-400000</cx:pt>
          <cx:pt idx="4519">-650000</cx:pt>
          <cx:pt idx="4520">-650000</cx:pt>
          <cx:pt idx="4521">-625000</cx:pt>
          <cx:pt idx="4522">-700000</cx:pt>
          <cx:pt idx="4523">2391000</cx:pt>
          <cx:pt idx="4524">140470114</cx:pt>
          <cx:pt idx="4525">12700000</cx:pt>
          <cx:pt idx="4526">-650000</cx:pt>
          <cx:pt idx="4527">-428012</cx:pt>
          <cx:pt idx="4528">-576384</cx:pt>
          <cx:pt idx="4529">-586507</cx:pt>
          <cx:pt idx="4530">79043</cx:pt>
          <cx:pt idx="4531">-400000</cx:pt>
          <cx:pt idx="4532">-750000</cx:pt>
          <cx:pt idx="4533">-600000</cx:pt>
          <cx:pt idx="4534">-600000</cx:pt>
          <cx:pt idx="4535">-44995</cx:pt>
          <cx:pt idx="4536">-557755</cx:pt>
          <cx:pt idx="4537">-550000</cx:pt>
          <cx:pt idx="4538">-500000</cx:pt>
          <cx:pt idx="4539">32951479</cx:pt>
          <cx:pt idx="4540">-550000</cx:pt>
          <cx:pt idx="4541">39052600</cx:pt>
          <cx:pt idx="4542">30000882</cx:pt>
          <cx:pt idx="4543">16500000</cx:pt>
          <cx:pt idx="4544">8044906</cx:pt>
          <cx:pt idx="4545">5239376</cx:pt>
          <cx:pt idx="4546">2773863</cx:pt>
          <cx:pt idx="4547">3117666</cx:pt>
          <cx:pt idx="4548">1547570</cx:pt>
          <cx:pt idx="4549">750798</cx:pt>
          <cx:pt idx="4550">1081331</cx:pt>
          <cx:pt idx="4551">406666</cx:pt>
          <cx:pt idx="4552">614943</cx:pt>
          <cx:pt idx="4553">611615</cx:pt>
          <cx:pt idx="4554">485341</cx:pt>
          <cx:pt idx="4555">103943</cx:pt>
          <cx:pt idx="4556">-165959</cx:pt>
          <cx:pt idx="4557">-204532</cx:pt>
          <cx:pt idx="4558">-256653</cx:pt>
          <cx:pt idx="4559">-345923</cx:pt>
          <cx:pt idx="4560">342936</cx:pt>
          <cx:pt idx="4561">-348611</cx:pt>
          <cx:pt idx="4562">-1730939</cx:pt>
          <cx:pt idx="4563">-366222</cx:pt>
          <cx:pt idx="4564">-500000</cx:pt>
          <cx:pt idx="4565">-447150</cx:pt>
          <cx:pt idx="4566">-401983</cx:pt>
          <cx:pt idx="4567">42343675</cx:pt>
          <cx:pt idx="4568">-468063</cx:pt>
          <cx:pt idx="4569">-486866</cx:pt>
          <cx:pt idx="4570">-262699</cx:pt>
          <cx:pt idx="4571">-487945</cx:pt>
          <cx:pt idx="4572">-498668</cx:pt>
          <cx:pt idx="4573">-3000000</cx:pt>
          <cx:pt idx="4574">-500000</cx:pt>
          <cx:pt idx="4575">-100000</cx:pt>
          <cx:pt idx="4576">316842</cx:pt>
          <cx:pt idx="4577">-500000</cx:pt>
          <cx:pt idx="4578">-500000</cx:pt>
          <cx:pt idx="4579">-500000</cx:pt>
          <cx:pt idx="4580">25188667</cx:pt>
          <cx:pt idx="4581">-500000</cx:pt>
          <cx:pt idx="4582">-500000</cx:pt>
          <cx:pt idx="4583">-150000</cx:pt>
          <cx:pt idx="4584">-500000</cx:pt>
          <cx:pt idx="4585">-500000</cx:pt>
          <cx:pt idx="4586">-478801</cx:pt>
          <cx:pt idx="4587">-500000</cx:pt>
          <cx:pt idx="4588">19903076</cx:pt>
          <cx:pt idx="4589">-475000</cx:pt>
          <cx:pt idx="4590">2262293</cx:pt>
          <cx:pt idx="4591">-1231955</cx:pt>
          <cx:pt idx="4592">-500000</cx:pt>
          <cx:pt idx="4593">-70878</cx:pt>
          <cx:pt idx="4594">-477000</cx:pt>
          <cx:pt idx="4595">-450000</cx:pt>
          <cx:pt idx="4596">1861000</cx:pt>
          <cx:pt idx="4597">-450000</cx:pt>
          <cx:pt idx="4598">2713208</cx:pt>
          <cx:pt idx="4599">-24990090</cx:pt>
          <cx:pt idx="4600">44140956</cx:pt>
          <cx:pt idx="4601">-808054</cx:pt>
          <cx:pt idx="4602">107902283</cx:pt>
          <cx:pt idx="4603">1293295</cx:pt>
          <cx:pt idx="4604">999622</cx:pt>
          <cx:pt idx="4605">1289999</cx:pt>
          <cx:pt idx="4606">-88202</cx:pt>
          <cx:pt idx="4607">591796</cx:pt>
          <cx:pt idx="4608">25899</cx:pt>
          <cx:pt idx="4609">-500000</cx:pt>
          <cx:pt idx="4610">-273613</cx:pt>
          <cx:pt idx="4611">45276912</cx:pt>
          <cx:pt idx="4612">-500000</cx:pt>
          <cx:pt idx="4613">-650000</cx:pt>
          <cx:pt idx="4614">25918</cx:pt>
          <cx:pt idx="4615">-900000</cx:pt>
          <cx:pt idx="4616">-400000</cx:pt>
          <cx:pt idx="4617">-385907</cx:pt>
          <cx:pt idx="4618">242172</cx:pt>
          <cx:pt idx="4619">2429000</cx:pt>
          <cx:pt idx="4620">-375000</cx:pt>
          <cx:pt idx="4621">-5987157</cx:pt>
          <cx:pt idx="4622">-415849</cx:pt>
          <cx:pt idx="4623">-226328</cx:pt>
          <cx:pt idx="4624">3650000</cx:pt>
          <cx:pt idx="4625">84689</cx:pt>
          <cx:pt idx="4626">-350000</cx:pt>
          <cx:pt idx="4627">46700000</cx:pt>
          <cx:pt idx="4628">-350000</cx:pt>
          <cx:pt idx="4629">246574</cx:pt>
          <cx:pt idx="4630">-325000</cx:pt>
          <cx:pt idx="4631">110197</cx:pt>
          <cx:pt idx="4632">7707563</cx:pt>
          <cx:pt idx="4633">969176</cx:pt>
          <cx:pt idx="4634">8115878</cx:pt>
          <cx:pt idx="4635">1352472</cx:pt>
          <cx:pt idx="4636">2060184</cx:pt>
          <cx:pt idx="4637">-44648</cx:pt>
          <cx:pt idx="4638">656942</cx:pt>
          <cx:pt idx="4639">-300000</cx:pt>
          <cx:pt idx="4640">-300000</cx:pt>
          <cx:pt idx="4641">32631</cx:pt>
          <cx:pt idx="4642">-283108</cx:pt>
          <cx:pt idx="4643">-147562</cx:pt>
          <cx:pt idx="4644">-259458</cx:pt>
          <cx:pt idx="4645">-194801</cx:pt>
          <cx:pt idx="4646">-350000</cx:pt>
          <cx:pt idx="4647">-20656327</cx:pt>
          <cx:pt idx="4648">1711</cx:pt>
          <cx:pt idx="4649">-300000</cx:pt>
          <cx:pt idx="4650">-297532</cx:pt>
          <cx:pt idx="4651">-300000</cx:pt>
          <cx:pt idx="4652">-500000</cx:pt>
          <cx:pt idx="4653">-250000</cx:pt>
          <cx:pt idx="4654">-300000</cx:pt>
          <cx:pt idx="4655">48622</cx:pt>
          <cx:pt idx="4656">11756514</cx:pt>
          <cx:pt idx="4657">3936931</cx:pt>
          <cx:pt idx="4658">-290000</cx:pt>
          <cx:pt idx="4659">3549339</cx:pt>
          <cx:pt idx="4660">1727544</cx:pt>
          <cx:pt idx="4661">800600</cx:pt>
          <cx:pt idx="4662">652835</cx:pt>
          <cx:pt idx="4663">-300000</cx:pt>
          <cx:pt idx="4664">124220</cx:pt>
          <cx:pt idx="4665">-37715</cx:pt>
          <cx:pt idx="4666">-46866</cx:pt>
          <cx:pt idx="4667">41309</cx:pt>
          <cx:pt idx="4668">3138210</cx:pt>
          <cx:pt idx="4669">-300000</cx:pt>
          <cx:pt idx="4670">-72160</cx:pt>
          <cx:pt idx="4671">47111</cx:pt>
          <cx:pt idx="4672">-200506</cx:pt>
          <cx:pt idx="4673">45661</cx:pt>
          <cx:pt idx="4674">-231805</cx:pt>
          <cx:pt idx="4675">-250000</cx:pt>
          <cx:pt idx="4676">-250000</cx:pt>
          <cx:pt idx="4677">-250000</cx:pt>
          <cx:pt idx="4678">-250000</cx:pt>
          <cx:pt idx="4679">-250000</cx:pt>
          <cx:pt idx="4680">-250000</cx:pt>
          <cx:pt idx="4681">-245000</cx:pt>
          <cx:pt idx="4682">-240000</cx:pt>
          <cx:pt idx="4683">-250000</cx:pt>
          <cx:pt idx="4684">104792</cx:pt>
          <cx:pt idx="4685">-250000</cx:pt>
          <cx:pt idx="4686">-113700</cx:pt>
          <cx:pt idx="4687">802119</cx:pt>
          <cx:pt idx="4688">-100000</cx:pt>
          <cx:pt idx="4689">4790000</cx:pt>
          <cx:pt idx="4690">-5000000</cx:pt>
          <cx:pt idx="4691">-200000</cx:pt>
          <cx:pt idx="4692">4305922</cx:pt>
          <cx:pt idx="4693">3300000</cx:pt>
          <cx:pt idx="4694">-200000</cx:pt>
          <cx:pt idx="4695">181225</cx:pt>
          <cx:pt idx="4696">2228241</cx:pt>
          <cx:pt idx="4697">-121970</cx:pt>
          <cx:pt idx="4698">59774</cx:pt>
          <cx:pt idx="4699">-25318</cx:pt>
          <cx:pt idx="4700">15185</cx:pt>
          <cx:pt idx="4701">2154410</cx:pt>
          <cx:pt idx="4702">-200000</cx:pt>
          <cx:pt idx="4703">-250000</cx:pt>
          <cx:pt idx="4704">-13000000</cx:pt>
          <cx:pt idx="4705">140016</cx:pt>
          <cx:pt idx="4706">-150000</cx:pt>
          <cx:pt idx="4707">15542</cx:pt>
          <cx:pt idx="4708">-200000</cx:pt>
          <cx:pt idx="4709">-198889</cx:pt>
          <cx:pt idx="4710">-200000</cx:pt>
          <cx:pt idx="4711">-2500000</cx:pt>
          <cx:pt idx="4712">-200000</cx:pt>
          <cx:pt idx="4713">-200000</cx:pt>
          <cx:pt idx="4714">745402</cx:pt>
          <cx:pt idx="4715">349947</cx:pt>
          <cx:pt idx="4716">6962502</cx:pt>
          <cx:pt idx="4717">-180000</cx:pt>
          <cx:pt idx="4718">-168000</cx:pt>
          <cx:pt idx="4719">1216074</cx:pt>
          <cx:pt idx="4720">14680000</cx:pt>
          <cx:pt idx="4721">-200000</cx:pt>
          <cx:pt idx="4722">2732062</cx:pt>
          <cx:pt idx="4723">9257933</cx:pt>
          <cx:pt idx="4724">-1089280</cx:pt>
          <cx:pt idx="4725">-4016</cx:pt>
          <cx:pt idx="4726">30775468</cx:pt>
          <cx:pt idx="4727">-150000</cx:pt>
          <cx:pt idx="4728">-145086</cx:pt>
          <cx:pt idx="4729">-150000</cx:pt>
          <cx:pt idx="4730">-144142</cx:pt>
          <cx:pt idx="4731">6546368</cx:pt>
          <cx:pt idx="4732">-18000000</cx:pt>
          <cx:pt idx="4733">-125000</cx:pt>
          <cx:pt idx="4734">405614</cx:pt>
          <cx:pt idx="4735">-125000</cx:pt>
          <cx:pt idx="4736">-120000</cx:pt>
          <cx:pt idx="4737">1448712</cx:pt>
          <cx:pt idx="4738">-125000</cx:pt>
          <cx:pt idx="4739">-120000</cx:pt>
          <cx:pt idx="4740">-120000</cx:pt>
          <cx:pt idx="4741">-114000</cx:pt>
          <cx:pt idx="4742">-120000</cx:pt>
          <cx:pt idx="4743">-10000000</cx:pt>
          <cx:pt idx="4744">-103000</cx:pt>
          <cx:pt idx="4745">10074663</cx:pt>
          <cx:pt idx="4746">22657819</cx:pt>
          <cx:pt idx="4747">-20000</cx:pt>
          <cx:pt idx="4748">2900000</cx:pt>
          <cx:pt idx="4749">5128617</cx:pt>
          <cx:pt idx="4750">2643689</cx:pt>
          <cx:pt idx="4751">-100000</cx:pt>
          <cx:pt idx="4752">70536</cx:pt>
          <cx:pt idx="4753">-20000</cx:pt>
          <cx:pt idx="4754">-140621</cx:pt>
          <cx:pt idx="4755">-100000</cx:pt>
          <cx:pt idx="4756">-1800000</cx:pt>
          <cx:pt idx="4757">-100000</cx:pt>
          <cx:pt idx="4758">-100000</cx:pt>
          <cx:pt idx="4759">17721635</cx:pt>
          <cx:pt idx="4760">-70000</cx:pt>
          <cx:pt idx="4761">3156970</cx:pt>
          <cx:pt idx="4762">33598</cx:pt>
          <cx:pt idx="4763">476767</cx:pt>
          <cx:pt idx="4764">-75000</cx:pt>
          <cx:pt idx="4765">11464368</cx:pt>
          <cx:pt idx="4766">-19443</cx:pt>
          <cx:pt idx="4767">-39916</cx:pt>
          <cx:pt idx="4768">-62000</cx:pt>
          <cx:pt idx="4769">-100000</cx:pt>
          <cx:pt idx="4770">-70000</cx:pt>
          <cx:pt idx="4771">10221600</cx:pt>
          <cx:pt idx="4772">324804</cx:pt>
          <cx:pt idx="4773">-60000</cx:pt>
          <cx:pt idx="4774">-50000</cx:pt>
          <cx:pt idx="4775">-50000</cx:pt>
          <cx:pt idx="4776">-50000</cx:pt>
          <cx:pt idx="4777">-4000000</cx:pt>
          <cx:pt idx="4778">-50000</cx:pt>
          <cx:pt idx="4779">-42000</cx:pt>
          <cx:pt idx="4780">-45000</cx:pt>
          <cx:pt idx="4781">199816</cx:pt>
          <cx:pt idx="4782">237233</cx:pt>
          <cx:pt idx="4783">-75000</cx:pt>
          <cx:pt idx="4784">-40000</cx:pt>
          <cx:pt idx="4785">321952</cx:pt>
          <cx:pt idx="4786">-50000</cx:pt>
          <cx:pt idx="4787">24705</cx:pt>
          <cx:pt idx="4788">213768</cx:pt>
          <cx:pt idx="4789">-60000</cx:pt>
          <cx:pt idx="4790">9609</cx:pt>
          <cx:pt idx="4791">2921130</cx:pt>
          <cx:pt idx="4792">-18769</cx:pt>
          <cx:pt idx="4793">2831622</cx:pt>
          <cx:pt idx="4794">-24500032</cx:pt>
          <cx:pt idx="4795">-24000</cx:pt>
          <cx:pt idx="4796">1204508</cx:pt>
          <cx:pt idx="4797">-25000</cx:pt>
          <cx:pt idx="4798">-22000</cx:pt>
          <cx:pt idx="4799">-20000</cx:pt>
          <cx:pt idx="4800">-17350</cx:pt>
          <cx:pt idx="4801">177467</cx:pt>
          <cx:pt idx="4802">-15000</cx:pt>
          <cx:pt idx="4803">61382</cx:pt>
          <cx:pt idx="4804">-20000</cx:pt>
          <cx:pt idx="4805">170483</cx:pt>
          <cx:pt idx="4806">131507</cx:pt>
          <cx:pt idx="4807">663780</cx:pt>
          <cx:pt idx="4808">-10000</cx:pt>
          <cx:pt idx="4809">-905404</cx:pt>
          <cx:pt idx="4810">-200000</cx:pt>
          <cx:pt idx="4811">417760</cx:pt>
          <cx:pt idx="4812">63071</cx:pt>
          <cx:pt idx="4813">2033920</cx:pt>
          <cx:pt idx="4814">-3250</cx:pt>
          <cx:pt idx="4815">-4416</cx:pt>
          <cx:pt idx="4816">-1400</cx:pt>
          <cx:pt idx="4817">10443</cx:pt>
          <cx:pt idx="4818">84122</cx:pt>
        </cx:lvl>
      </cx:numDim>
    </cx:data>
  </cx:chartData>
  <cx:chart>
    <cx:title pos="t" align="ctr" overlay="0"/>
    <cx:plotArea>
      <cx:plotAreaRegion>
        <cx:series layoutId="clusteredColumn" uniqueId="{C3A5DAEA-EF22-4F7F-A3E7-B874BE81A5BF}">
          <cx:tx>
            <cx:txData>
              <cx:f>'Ques 02'!$D$1</cx:f>
              <cx:v>Profit</cx:v>
            </cx:txData>
          </cx:tx>
          <cx:dataId val="0"/>
          <cx:layoutPr>
            <cx:aggregation/>
          </cx:layoutPr>
          <cx:axisId val="1"/>
        </cx:series>
        <cx:series layoutId="paretoLine" ownerIdx="0" uniqueId="{9C303936-0E8E-4234-B171-B6EDB9BFBEAB}">
          <cx:axisId val="2"/>
        </cx:series>
      </cx:plotAreaRegion>
      <cx:axis id="0">
        <cx:catScaling gapWidth="0"/>
        <cx:tickLabels/>
      </cx:axis>
      <cx:axis id="1">
        <cx:valScaling/>
        <cx:majorGridlines/>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D04183-B17E-4C15-A20D-C672F01D25DE}" type="datetimeFigureOut">
              <a:rPr lang="en-IN" smtClean="0"/>
              <a:t>17-01-2023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7D396B-D1D3-43B7-9EBE-32B434D43323}" type="slidenum">
              <a:rPr lang="en-IN" smtClean="0"/>
              <a:t>‹#›</a:t>
            </a:fld>
            <a:endParaRPr lang="en-IN"/>
          </a:p>
        </p:txBody>
      </p:sp>
    </p:spTree>
    <p:extLst>
      <p:ext uri="{BB962C8B-B14F-4D97-AF65-F5344CB8AC3E}">
        <p14:creationId xmlns:p14="http://schemas.microsoft.com/office/powerpoint/2010/main" val="3273626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822FF-AFC0-6175-717F-922BC99AF3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59B1ED-4D80-25A0-4E6C-CC64EA6967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AE1F14-DAEA-EF09-6D36-00C062BD8000}"/>
              </a:ext>
            </a:extLst>
          </p:cNvPr>
          <p:cNvSpPr>
            <a:spLocks noGrp="1"/>
          </p:cNvSpPr>
          <p:nvPr>
            <p:ph type="dt" sz="half" idx="10"/>
          </p:nvPr>
        </p:nvSpPr>
        <p:spPr/>
        <p:txBody>
          <a:bodyPr/>
          <a:lstStyle/>
          <a:p>
            <a:fld id="{D0F7C899-2AA9-4486-9617-5BE801BE9ED1}" type="datetimeFigureOut">
              <a:rPr lang="en-IN" smtClean="0"/>
              <a:t>17-01-2023</a:t>
            </a:fld>
            <a:endParaRPr lang="en-IN"/>
          </a:p>
        </p:txBody>
      </p:sp>
      <p:sp>
        <p:nvSpPr>
          <p:cNvPr id="5" name="Footer Placeholder 4">
            <a:extLst>
              <a:ext uri="{FF2B5EF4-FFF2-40B4-BE49-F238E27FC236}">
                <a16:creationId xmlns:a16="http://schemas.microsoft.com/office/drawing/2014/main" id="{E37893F3-C3DE-819C-E505-7026E4568F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01E4E6-B1F7-40B6-49E1-D6CABB3099BC}"/>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1070382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5C9EA-B803-351C-FA0E-F57A088E62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3A032C-C7B5-2962-48CF-F05ED39D7A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2E71E7-557D-FD0D-6531-203B580AF836}"/>
              </a:ext>
            </a:extLst>
          </p:cNvPr>
          <p:cNvSpPr>
            <a:spLocks noGrp="1"/>
          </p:cNvSpPr>
          <p:nvPr>
            <p:ph type="dt" sz="half" idx="10"/>
          </p:nvPr>
        </p:nvSpPr>
        <p:spPr/>
        <p:txBody>
          <a:bodyPr/>
          <a:lstStyle/>
          <a:p>
            <a:fld id="{D0F7C899-2AA9-4486-9617-5BE801BE9ED1}" type="datetimeFigureOut">
              <a:rPr lang="en-IN" smtClean="0"/>
              <a:t>17-01-2023</a:t>
            </a:fld>
            <a:endParaRPr lang="en-IN"/>
          </a:p>
        </p:txBody>
      </p:sp>
      <p:sp>
        <p:nvSpPr>
          <p:cNvPr id="5" name="Footer Placeholder 4">
            <a:extLst>
              <a:ext uri="{FF2B5EF4-FFF2-40B4-BE49-F238E27FC236}">
                <a16:creationId xmlns:a16="http://schemas.microsoft.com/office/drawing/2014/main" id="{34825D7B-B40F-9090-37EE-8FBBC88484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E2B089-174F-23D3-225B-D289B636ADA0}"/>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1823735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46BDC6-40E4-336C-7373-C7EE715EED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49EDE4-32B1-5C87-B618-303947C344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10AC1C-E46A-C381-0A67-87C6EAF93C98}"/>
              </a:ext>
            </a:extLst>
          </p:cNvPr>
          <p:cNvSpPr>
            <a:spLocks noGrp="1"/>
          </p:cNvSpPr>
          <p:nvPr>
            <p:ph type="dt" sz="half" idx="10"/>
          </p:nvPr>
        </p:nvSpPr>
        <p:spPr/>
        <p:txBody>
          <a:bodyPr/>
          <a:lstStyle/>
          <a:p>
            <a:fld id="{D0F7C899-2AA9-4486-9617-5BE801BE9ED1}" type="datetimeFigureOut">
              <a:rPr lang="en-IN" smtClean="0"/>
              <a:t>17-01-2023</a:t>
            </a:fld>
            <a:endParaRPr lang="en-IN"/>
          </a:p>
        </p:txBody>
      </p:sp>
      <p:sp>
        <p:nvSpPr>
          <p:cNvPr id="5" name="Footer Placeholder 4">
            <a:extLst>
              <a:ext uri="{FF2B5EF4-FFF2-40B4-BE49-F238E27FC236}">
                <a16:creationId xmlns:a16="http://schemas.microsoft.com/office/drawing/2014/main" id="{E677B86D-C2A0-7658-8CD4-88A7EC5ADB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DC5AAA-0F0D-58BD-3619-6A21D11D6F1D}"/>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2505046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79797-22D0-9808-CD93-53502D9240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06FC83-C0C7-31A2-1FAE-D46A8A745F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958BE6-7C7B-912F-CA7E-00A05563FC6D}"/>
              </a:ext>
            </a:extLst>
          </p:cNvPr>
          <p:cNvSpPr>
            <a:spLocks noGrp="1"/>
          </p:cNvSpPr>
          <p:nvPr>
            <p:ph type="dt" sz="half" idx="10"/>
          </p:nvPr>
        </p:nvSpPr>
        <p:spPr/>
        <p:txBody>
          <a:bodyPr/>
          <a:lstStyle/>
          <a:p>
            <a:fld id="{D0F7C899-2AA9-4486-9617-5BE801BE9ED1}" type="datetimeFigureOut">
              <a:rPr lang="en-IN" smtClean="0"/>
              <a:t>17-01-2023</a:t>
            </a:fld>
            <a:endParaRPr lang="en-IN"/>
          </a:p>
        </p:txBody>
      </p:sp>
      <p:sp>
        <p:nvSpPr>
          <p:cNvPr id="5" name="Footer Placeholder 4">
            <a:extLst>
              <a:ext uri="{FF2B5EF4-FFF2-40B4-BE49-F238E27FC236}">
                <a16:creationId xmlns:a16="http://schemas.microsoft.com/office/drawing/2014/main" id="{F977A608-88C4-3203-9D99-6F16119DD8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6B5502-17FC-A789-4540-AE187C661455}"/>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3283447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0D7F-E6C9-49AE-86EA-10C20D971F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E86E0E-DFF6-9D1F-380E-782E8193CB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C9A318-FC6A-5DBD-FAFD-C7008ACF3E0F}"/>
              </a:ext>
            </a:extLst>
          </p:cNvPr>
          <p:cNvSpPr>
            <a:spLocks noGrp="1"/>
          </p:cNvSpPr>
          <p:nvPr>
            <p:ph type="dt" sz="half" idx="10"/>
          </p:nvPr>
        </p:nvSpPr>
        <p:spPr/>
        <p:txBody>
          <a:bodyPr/>
          <a:lstStyle/>
          <a:p>
            <a:fld id="{D0F7C899-2AA9-4486-9617-5BE801BE9ED1}" type="datetimeFigureOut">
              <a:rPr lang="en-IN" smtClean="0"/>
              <a:t>17-01-2023</a:t>
            </a:fld>
            <a:endParaRPr lang="en-IN"/>
          </a:p>
        </p:txBody>
      </p:sp>
      <p:sp>
        <p:nvSpPr>
          <p:cNvPr id="5" name="Footer Placeholder 4">
            <a:extLst>
              <a:ext uri="{FF2B5EF4-FFF2-40B4-BE49-F238E27FC236}">
                <a16:creationId xmlns:a16="http://schemas.microsoft.com/office/drawing/2014/main" id="{534BDCFD-58B0-98AA-A128-4D49354B46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5D36C7-B0AA-D77D-BF40-78B8CB8DA199}"/>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711302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0FA6-4B32-1311-A5F6-26BA1320EC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D0B58A-4C67-08A9-28A0-E0B79AA0D6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2E5BF3-A5C8-CA94-C372-0835C2BD61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4B40B0-9FE6-1116-B3F4-F8F8C65641DE}"/>
              </a:ext>
            </a:extLst>
          </p:cNvPr>
          <p:cNvSpPr>
            <a:spLocks noGrp="1"/>
          </p:cNvSpPr>
          <p:nvPr>
            <p:ph type="dt" sz="half" idx="10"/>
          </p:nvPr>
        </p:nvSpPr>
        <p:spPr/>
        <p:txBody>
          <a:bodyPr/>
          <a:lstStyle/>
          <a:p>
            <a:fld id="{D0F7C899-2AA9-4486-9617-5BE801BE9ED1}" type="datetimeFigureOut">
              <a:rPr lang="en-IN" smtClean="0"/>
              <a:t>17-01-2023</a:t>
            </a:fld>
            <a:endParaRPr lang="en-IN"/>
          </a:p>
        </p:txBody>
      </p:sp>
      <p:sp>
        <p:nvSpPr>
          <p:cNvPr id="6" name="Footer Placeholder 5">
            <a:extLst>
              <a:ext uri="{FF2B5EF4-FFF2-40B4-BE49-F238E27FC236}">
                <a16:creationId xmlns:a16="http://schemas.microsoft.com/office/drawing/2014/main" id="{E7D90318-B5CD-35F4-E263-82FEBC6959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B79AA3-7B41-F67A-0BC1-06490D29AEDD}"/>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12087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B44C-337D-6EB6-C539-05BEB7BEA0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E46521-A297-7F21-FF88-8D77655353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CAD735-5DB2-ED4C-3F8C-AAEF0DAE3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0906A2-E800-8A38-355F-58F46FC88F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BE1898-D019-C527-4EF9-6EAC3CF9FF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0C259C-5647-1EC1-1C0F-59D61F35A62D}"/>
              </a:ext>
            </a:extLst>
          </p:cNvPr>
          <p:cNvSpPr>
            <a:spLocks noGrp="1"/>
          </p:cNvSpPr>
          <p:nvPr>
            <p:ph type="dt" sz="half" idx="10"/>
          </p:nvPr>
        </p:nvSpPr>
        <p:spPr/>
        <p:txBody>
          <a:bodyPr/>
          <a:lstStyle/>
          <a:p>
            <a:fld id="{D0F7C899-2AA9-4486-9617-5BE801BE9ED1}" type="datetimeFigureOut">
              <a:rPr lang="en-IN" smtClean="0"/>
              <a:t>17-01-2023</a:t>
            </a:fld>
            <a:endParaRPr lang="en-IN"/>
          </a:p>
        </p:txBody>
      </p:sp>
      <p:sp>
        <p:nvSpPr>
          <p:cNvPr id="8" name="Footer Placeholder 7">
            <a:extLst>
              <a:ext uri="{FF2B5EF4-FFF2-40B4-BE49-F238E27FC236}">
                <a16:creationId xmlns:a16="http://schemas.microsoft.com/office/drawing/2014/main" id="{C9991CCE-4888-F19E-C9F4-1BB4EE15B6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4F9938-5B72-A314-DDCB-99F62452935E}"/>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1635862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E02C-C2C5-BBAB-107B-90256D6D2A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20804E-616A-CF53-BEE1-0B1CBF92A8F7}"/>
              </a:ext>
            </a:extLst>
          </p:cNvPr>
          <p:cNvSpPr>
            <a:spLocks noGrp="1"/>
          </p:cNvSpPr>
          <p:nvPr>
            <p:ph type="dt" sz="half" idx="10"/>
          </p:nvPr>
        </p:nvSpPr>
        <p:spPr/>
        <p:txBody>
          <a:bodyPr/>
          <a:lstStyle/>
          <a:p>
            <a:fld id="{D0F7C899-2AA9-4486-9617-5BE801BE9ED1}" type="datetimeFigureOut">
              <a:rPr lang="en-IN" smtClean="0"/>
              <a:t>17-01-2023</a:t>
            </a:fld>
            <a:endParaRPr lang="en-IN"/>
          </a:p>
        </p:txBody>
      </p:sp>
      <p:sp>
        <p:nvSpPr>
          <p:cNvPr id="4" name="Footer Placeholder 3">
            <a:extLst>
              <a:ext uri="{FF2B5EF4-FFF2-40B4-BE49-F238E27FC236}">
                <a16:creationId xmlns:a16="http://schemas.microsoft.com/office/drawing/2014/main" id="{D7793C6C-BB02-740B-1E97-39C5833E68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AE1913-EE40-9341-69F6-A3B36E834E0C}"/>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2773088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A8F1A9-205B-36DB-6B5C-0064B6748394}"/>
              </a:ext>
            </a:extLst>
          </p:cNvPr>
          <p:cNvSpPr>
            <a:spLocks noGrp="1"/>
          </p:cNvSpPr>
          <p:nvPr>
            <p:ph type="dt" sz="half" idx="10"/>
          </p:nvPr>
        </p:nvSpPr>
        <p:spPr/>
        <p:txBody>
          <a:bodyPr/>
          <a:lstStyle/>
          <a:p>
            <a:fld id="{D0F7C899-2AA9-4486-9617-5BE801BE9ED1}" type="datetimeFigureOut">
              <a:rPr lang="en-IN" smtClean="0"/>
              <a:t>17-01-2023</a:t>
            </a:fld>
            <a:endParaRPr lang="en-IN"/>
          </a:p>
        </p:txBody>
      </p:sp>
      <p:sp>
        <p:nvSpPr>
          <p:cNvPr id="3" name="Footer Placeholder 2">
            <a:extLst>
              <a:ext uri="{FF2B5EF4-FFF2-40B4-BE49-F238E27FC236}">
                <a16:creationId xmlns:a16="http://schemas.microsoft.com/office/drawing/2014/main" id="{E64B9F41-08B2-FE06-CAB3-3660CEFA1D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C9BC79-71EB-8DA6-024C-92C017B5AF21}"/>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1513714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9EEF4-866E-8648-9041-BC79FF8D5F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5E2412-51A0-2239-D8BE-D0A61B2D10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07ABB0-637C-6DDA-C843-CA44EEEAB7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22B7C-3D47-CB13-7764-C9B451300B18}"/>
              </a:ext>
            </a:extLst>
          </p:cNvPr>
          <p:cNvSpPr>
            <a:spLocks noGrp="1"/>
          </p:cNvSpPr>
          <p:nvPr>
            <p:ph type="dt" sz="half" idx="10"/>
          </p:nvPr>
        </p:nvSpPr>
        <p:spPr/>
        <p:txBody>
          <a:bodyPr/>
          <a:lstStyle/>
          <a:p>
            <a:fld id="{D0F7C899-2AA9-4486-9617-5BE801BE9ED1}" type="datetimeFigureOut">
              <a:rPr lang="en-IN" smtClean="0"/>
              <a:t>17-01-2023</a:t>
            </a:fld>
            <a:endParaRPr lang="en-IN"/>
          </a:p>
        </p:txBody>
      </p:sp>
      <p:sp>
        <p:nvSpPr>
          <p:cNvPr id="6" name="Footer Placeholder 5">
            <a:extLst>
              <a:ext uri="{FF2B5EF4-FFF2-40B4-BE49-F238E27FC236}">
                <a16:creationId xmlns:a16="http://schemas.microsoft.com/office/drawing/2014/main" id="{1DCE9BE4-16F0-BBD9-9EFE-5CEC9F59D7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16AE92-9CC3-2052-3CBC-2FA980C5A4BD}"/>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1615560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C7C9-571D-7DFD-7BFE-B47B067EB8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B4D953-7267-49B6-C977-96D2195095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1F647C-C526-924A-CE4A-2B3AB1159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AEE54A-09E4-1F1B-3EEA-E795E9723C0F}"/>
              </a:ext>
            </a:extLst>
          </p:cNvPr>
          <p:cNvSpPr>
            <a:spLocks noGrp="1"/>
          </p:cNvSpPr>
          <p:nvPr>
            <p:ph type="dt" sz="half" idx="10"/>
          </p:nvPr>
        </p:nvSpPr>
        <p:spPr/>
        <p:txBody>
          <a:bodyPr/>
          <a:lstStyle/>
          <a:p>
            <a:fld id="{D0F7C899-2AA9-4486-9617-5BE801BE9ED1}" type="datetimeFigureOut">
              <a:rPr lang="en-IN" smtClean="0"/>
              <a:t>17-01-2023</a:t>
            </a:fld>
            <a:endParaRPr lang="en-IN"/>
          </a:p>
        </p:txBody>
      </p:sp>
      <p:sp>
        <p:nvSpPr>
          <p:cNvPr id="6" name="Footer Placeholder 5">
            <a:extLst>
              <a:ext uri="{FF2B5EF4-FFF2-40B4-BE49-F238E27FC236}">
                <a16:creationId xmlns:a16="http://schemas.microsoft.com/office/drawing/2014/main" id="{02DB3071-468B-DE9B-A4F9-68967FCD05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287B47-5125-299D-6DDA-D851B0CB17CD}"/>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176119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C52CDD-A967-14A4-04B3-455C4BE230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7E36B2-4DC7-2347-1BF8-7F6163B7B1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6C15AC-AF35-CFF1-485E-FBE21F8D14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F7C899-2AA9-4486-9617-5BE801BE9ED1}" type="datetimeFigureOut">
              <a:rPr lang="en-IN" smtClean="0"/>
              <a:t>17-01-2023</a:t>
            </a:fld>
            <a:endParaRPr lang="en-IN"/>
          </a:p>
        </p:txBody>
      </p:sp>
      <p:sp>
        <p:nvSpPr>
          <p:cNvPr id="5" name="Footer Placeholder 4">
            <a:extLst>
              <a:ext uri="{FF2B5EF4-FFF2-40B4-BE49-F238E27FC236}">
                <a16:creationId xmlns:a16="http://schemas.microsoft.com/office/drawing/2014/main" id="{3998E466-53D8-1FAB-24FE-D7690994EB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90AAE6-3CD2-D590-1FC6-62CB38DB08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ED21A3-24CE-40AC-AECD-6AC76A33BC78}" type="slidenum">
              <a:rPr lang="en-IN" smtClean="0"/>
              <a:t>‹#›</a:t>
            </a:fld>
            <a:endParaRPr lang="en-IN"/>
          </a:p>
        </p:txBody>
      </p:sp>
    </p:spTree>
    <p:extLst>
      <p:ext uri="{BB962C8B-B14F-4D97-AF65-F5344CB8AC3E}">
        <p14:creationId xmlns:p14="http://schemas.microsoft.com/office/powerpoint/2010/main" val="2190718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Excel_Worksheet.xlsx"/><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47CD9-5CF8-5151-E6C9-31787074144D}"/>
              </a:ext>
            </a:extLst>
          </p:cNvPr>
          <p:cNvSpPr>
            <a:spLocks noGrp="1"/>
          </p:cNvSpPr>
          <p:nvPr>
            <p:ph type="title"/>
          </p:nvPr>
        </p:nvSpPr>
        <p:spPr>
          <a:xfrm>
            <a:off x="838200" y="365125"/>
            <a:ext cx="8088984" cy="671823"/>
          </a:xfrm>
        </p:spPr>
        <p:txBody>
          <a:bodyPr>
            <a:normAutofit fontScale="90000"/>
          </a:bodyPr>
          <a:lstStyle/>
          <a:p>
            <a:r>
              <a:rPr lang="en-US" dirty="0">
                <a:solidFill>
                  <a:schemeClr val="accent2">
                    <a:lumMod val="75000"/>
                  </a:schemeClr>
                </a:solidFill>
              </a:rPr>
              <a:t>Project title – IMDB Movie Analysis</a:t>
            </a:r>
            <a:endParaRPr lang="en-IN" dirty="0">
              <a:solidFill>
                <a:schemeClr val="accent2">
                  <a:lumMod val="75000"/>
                </a:schemeClr>
              </a:solidFill>
            </a:endParaRPr>
          </a:p>
        </p:txBody>
      </p:sp>
      <p:sp>
        <p:nvSpPr>
          <p:cNvPr id="7" name="TextBox 6">
            <a:extLst>
              <a:ext uri="{FF2B5EF4-FFF2-40B4-BE49-F238E27FC236}">
                <a16:creationId xmlns:a16="http://schemas.microsoft.com/office/drawing/2014/main" id="{85584F6E-599A-A9B6-33AF-F59605F3C635}"/>
              </a:ext>
            </a:extLst>
          </p:cNvPr>
          <p:cNvSpPr txBox="1"/>
          <p:nvPr/>
        </p:nvSpPr>
        <p:spPr>
          <a:xfrm>
            <a:off x="5618375" y="2347273"/>
            <a:ext cx="3638747" cy="1253765"/>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979D4A52-A693-9296-29FB-DD4419497942}"/>
              </a:ext>
            </a:extLst>
          </p:cNvPr>
          <p:cNvSpPr txBox="1"/>
          <p:nvPr/>
        </p:nvSpPr>
        <p:spPr>
          <a:xfrm>
            <a:off x="1140643" y="1272618"/>
            <a:ext cx="8700940" cy="4801314"/>
          </a:xfrm>
          <a:prstGeom prst="rect">
            <a:avLst/>
          </a:prstGeom>
          <a:noFill/>
        </p:spPr>
        <p:txBody>
          <a:bodyPr wrap="square" rtlCol="0">
            <a:spAutoFit/>
          </a:bodyPr>
          <a:lstStyle/>
          <a:p>
            <a:r>
              <a:rPr lang="en-US" dirty="0"/>
              <a:t>Project Description :-</a:t>
            </a:r>
          </a:p>
          <a:p>
            <a:r>
              <a:rPr lang="en-US" dirty="0"/>
              <a:t>This project gives a brief idea about the movie analysis done by IMDB to give ratings based on different criteria.</a:t>
            </a:r>
          </a:p>
          <a:p>
            <a:endParaRPr lang="en-US" dirty="0"/>
          </a:p>
          <a:p>
            <a:r>
              <a:rPr lang="en-US" dirty="0"/>
              <a:t>A brief description of the case study and output required is given below :-</a:t>
            </a:r>
          </a:p>
          <a:p>
            <a:endParaRPr lang="en-US" dirty="0"/>
          </a:p>
          <a:p>
            <a:pPr marL="342900" indent="-342900">
              <a:buFont typeface="+mj-lt"/>
              <a:buAutoNum type="arabicPeriod"/>
            </a:pPr>
            <a:r>
              <a:rPr lang="en-IN" dirty="0"/>
              <a:t>Clean the data </a:t>
            </a:r>
            <a:endParaRPr lang="en-US" dirty="0"/>
          </a:p>
          <a:p>
            <a:pPr marL="342900" indent="-342900">
              <a:buFont typeface="+mj-lt"/>
              <a:buAutoNum type="arabicPeriod"/>
            </a:pPr>
            <a:r>
              <a:rPr lang="en-US" dirty="0"/>
              <a:t>Find the movies with the highest profit? </a:t>
            </a:r>
          </a:p>
          <a:p>
            <a:pPr marL="342900" indent="-342900">
              <a:buFont typeface="+mj-lt"/>
              <a:buAutoNum type="arabicPeriod"/>
            </a:pPr>
            <a:r>
              <a:rPr lang="en-IN" dirty="0"/>
              <a:t>Find IMDB Top 250</a:t>
            </a:r>
            <a:endParaRPr lang="en-US" dirty="0"/>
          </a:p>
          <a:p>
            <a:pPr marL="342900" indent="-342900">
              <a:buFont typeface="+mj-lt"/>
              <a:buAutoNum type="arabicPeriod"/>
            </a:pPr>
            <a:r>
              <a:rPr lang="en-IN" dirty="0"/>
              <a:t>Find the best directors</a:t>
            </a:r>
            <a:endParaRPr lang="en-US" dirty="0"/>
          </a:p>
          <a:p>
            <a:pPr marL="342900" indent="-342900">
              <a:buFont typeface="+mj-lt"/>
              <a:buAutoNum type="arabicPeriod"/>
            </a:pPr>
            <a:r>
              <a:rPr lang="en-IN" dirty="0"/>
              <a:t>Find popular genres </a:t>
            </a:r>
            <a:endParaRPr lang="en-US" dirty="0"/>
          </a:p>
          <a:p>
            <a:pPr marL="342900" indent="-342900">
              <a:buFont typeface="+mj-lt"/>
              <a:buAutoNum type="arabicPeriod"/>
            </a:pPr>
            <a:r>
              <a:rPr lang="en-US" dirty="0"/>
              <a:t>Find the critic-favorite and audience-favorite actors </a:t>
            </a:r>
          </a:p>
          <a:p>
            <a:endParaRPr lang="en-US" dirty="0"/>
          </a:p>
          <a:p>
            <a:endParaRPr lang="en-US" dirty="0"/>
          </a:p>
          <a:p>
            <a:endParaRPr lang="en-US" dirty="0"/>
          </a:p>
          <a:p>
            <a:endParaRPr lang="en-US" b="1" dirty="0"/>
          </a:p>
          <a:p>
            <a:endParaRPr lang="en-US" dirty="0"/>
          </a:p>
        </p:txBody>
      </p:sp>
    </p:spTree>
    <p:extLst>
      <p:ext uri="{BB962C8B-B14F-4D97-AF65-F5344CB8AC3E}">
        <p14:creationId xmlns:p14="http://schemas.microsoft.com/office/powerpoint/2010/main" val="129709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00523E-83A2-4E14-8880-1E88AAD65061}"/>
              </a:ext>
            </a:extLst>
          </p:cNvPr>
          <p:cNvSpPr txBox="1"/>
          <p:nvPr/>
        </p:nvSpPr>
        <p:spPr>
          <a:xfrm>
            <a:off x="1385740" y="707010"/>
            <a:ext cx="9285402" cy="1477328"/>
          </a:xfrm>
          <a:prstGeom prst="rect">
            <a:avLst/>
          </a:prstGeom>
          <a:noFill/>
        </p:spPr>
        <p:txBody>
          <a:bodyPr wrap="square" rtlCol="0">
            <a:spAutoFit/>
          </a:bodyPr>
          <a:lstStyle/>
          <a:p>
            <a:r>
              <a:rPr lang="en-US" dirty="0"/>
              <a:t>Approach –</a:t>
            </a:r>
          </a:p>
          <a:p>
            <a:endParaRPr lang="en-US" dirty="0"/>
          </a:p>
          <a:p>
            <a:r>
              <a:rPr lang="en-US" dirty="0"/>
              <a:t>We have got datasets which contains tables that contain information regarding various fields related to movies to be rated by IMDB. We went through the dataset closely and then executed various queries to extract the required data from the table.</a:t>
            </a:r>
            <a:endParaRPr lang="en-IN" dirty="0"/>
          </a:p>
        </p:txBody>
      </p:sp>
      <p:sp>
        <p:nvSpPr>
          <p:cNvPr id="3" name="TextBox 2">
            <a:extLst>
              <a:ext uri="{FF2B5EF4-FFF2-40B4-BE49-F238E27FC236}">
                <a16:creationId xmlns:a16="http://schemas.microsoft.com/office/drawing/2014/main" id="{3A99B88C-EF8C-F8B6-C44F-4C24F0A54BB6}"/>
              </a:ext>
            </a:extLst>
          </p:cNvPr>
          <p:cNvSpPr txBox="1"/>
          <p:nvPr/>
        </p:nvSpPr>
        <p:spPr>
          <a:xfrm>
            <a:off x="1385740" y="2988297"/>
            <a:ext cx="8538719" cy="2308324"/>
          </a:xfrm>
          <a:prstGeom prst="rect">
            <a:avLst/>
          </a:prstGeom>
          <a:noFill/>
        </p:spPr>
        <p:txBody>
          <a:bodyPr wrap="square" rtlCol="0">
            <a:spAutoFit/>
          </a:bodyPr>
          <a:lstStyle/>
          <a:p>
            <a:r>
              <a:rPr lang="en-US" dirty="0"/>
              <a:t>Tech/Tools used –</a:t>
            </a:r>
          </a:p>
          <a:p>
            <a:endParaRPr lang="en-US" dirty="0"/>
          </a:p>
          <a:p>
            <a:r>
              <a:rPr lang="en-US" dirty="0"/>
              <a:t>We used below mentioned tools to perform the analysis :-</a:t>
            </a:r>
          </a:p>
          <a:p>
            <a:endParaRPr lang="en-US" dirty="0"/>
          </a:p>
          <a:p>
            <a:pPr marL="285750" indent="-285750">
              <a:buFont typeface="Arial" panose="020B0604020202020204" pitchFamily="34" charset="0"/>
              <a:buChar char="•"/>
            </a:pPr>
            <a:r>
              <a:rPr lang="en-US" dirty="0"/>
              <a:t>PPT – To prepare a detailed report on the observations based on the data received.</a:t>
            </a:r>
          </a:p>
          <a:p>
            <a:pPr marL="285750" indent="-285750">
              <a:buFont typeface="Arial" panose="020B0604020202020204" pitchFamily="34" charset="0"/>
              <a:buChar char="•"/>
            </a:pPr>
            <a:r>
              <a:rPr lang="en-US" dirty="0"/>
              <a:t>EXCEL – Excel was used to perform entire analysis and the questions asked were answered.</a:t>
            </a:r>
          </a:p>
          <a:p>
            <a:endParaRPr lang="en-IN" dirty="0"/>
          </a:p>
        </p:txBody>
      </p:sp>
    </p:spTree>
    <p:extLst>
      <p:ext uri="{BB962C8B-B14F-4D97-AF65-F5344CB8AC3E}">
        <p14:creationId xmlns:p14="http://schemas.microsoft.com/office/powerpoint/2010/main" val="2421795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DE5C72-9DD3-B3DC-3457-65E9B9AEAED0}"/>
              </a:ext>
            </a:extLst>
          </p:cNvPr>
          <p:cNvSpPr txBox="1"/>
          <p:nvPr/>
        </p:nvSpPr>
        <p:spPr>
          <a:xfrm>
            <a:off x="1451728" y="452487"/>
            <a:ext cx="4104713" cy="646331"/>
          </a:xfrm>
          <a:prstGeom prst="rect">
            <a:avLst/>
          </a:prstGeom>
          <a:noFill/>
        </p:spPr>
        <p:txBody>
          <a:bodyPr wrap="none" rtlCol="0">
            <a:spAutoFit/>
          </a:bodyPr>
          <a:lstStyle/>
          <a:p>
            <a:r>
              <a:rPr lang="en-US" dirty="0"/>
              <a:t>1.</a:t>
            </a:r>
            <a:r>
              <a:rPr lang="en-IN" dirty="0"/>
              <a:t>Clean the data </a:t>
            </a:r>
            <a:endParaRPr lang="en-US" dirty="0"/>
          </a:p>
          <a:p>
            <a:r>
              <a:rPr lang="en-US" dirty="0"/>
              <a:t>2.Find the movies with the highest profit?</a:t>
            </a:r>
          </a:p>
        </p:txBody>
      </p:sp>
      <p:sp>
        <p:nvSpPr>
          <p:cNvPr id="2" name="TextBox 1">
            <a:extLst>
              <a:ext uri="{FF2B5EF4-FFF2-40B4-BE49-F238E27FC236}">
                <a16:creationId xmlns:a16="http://schemas.microsoft.com/office/drawing/2014/main" id="{2B3D3138-488C-64B1-019A-5585F643F4F0}"/>
              </a:ext>
            </a:extLst>
          </p:cNvPr>
          <p:cNvSpPr txBox="1"/>
          <p:nvPr/>
        </p:nvSpPr>
        <p:spPr>
          <a:xfrm>
            <a:off x="1696825" y="1668544"/>
            <a:ext cx="4340547" cy="369332"/>
          </a:xfrm>
          <a:prstGeom prst="rect">
            <a:avLst/>
          </a:prstGeom>
          <a:noFill/>
        </p:spPr>
        <p:txBody>
          <a:bodyPr wrap="none" rtlCol="0">
            <a:spAutoFit/>
          </a:bodyPr>
          <a:lstStyle/>
          <a:p>
            <a:r>
              <a:rPr lang="en-US" dirty="0"/>
              <a:t>Ans – Movie with the highest profit is Avatar.</a:t>
            </a:r>
            <a:endParaRPr lang="en-IN" dirty="0"/>
          </a:p>
        </p:txBody>
      </p:sp>
      <mc:AlternateContent xmlns:mc="http://schemas.openxmlformats.org/markup-compatibility/2006">
        <mc:Choice xmlns:cx1="http://schemas.microsoft.com/office/drawing/2015/9/8/chartex" Requires="cx1">
          <p:graphicFrame>
            <p:nvGraphicFramePr>
              <p:cNvPr id="5" name="Chart 4">
                <a:extLst>
                  <a:ext uri="{FF2B5EF4-FFF2-40B4-BE49-F238E27FC236}">
                    <a16:creationId xmlns:a16="http://schemas.microsoft.com/office/drawing/2014/main" id="{9103AAC2-E918-D148-D3F4-551C8D0695A5}"/>
                  </a:ext>
                </a:extLst>
              </p:cNvPr>
              <p:cNvGraphicFramePr/>
              <p:nvPr>
                <p:extLst>
                  <p:ext uri="{D42A27DB-BD31-4B8C-83A1-F6EECF244321}">
                    <p14:modId xmlns:p14="http://schemas.microsoft.com/office/powerpoint/2010/main" val="1984517602"/>
                  </p:ext>
                </p:extLst>
              </p:nvPr>
            </p:nvGraphicFramePr>
            <p:xfrm>
              <a:off x="1696911" y="2517467"/>
              <a:ext cx="7719060" cy="419862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5" name="Chart 4">
                <a:extLst>
                  <a:ext uri="{FF2B5EF4-FFF2-40B4-BE49-F238E27FC236}">
                    <a16:creationId xmlns:a16="http://schemas.microsoft.com/office/drawing/2014/main" id="{9103AAC2-E918-D148-D3F4-551C8D0695A5}"/>
                  </a:ext>
                </a:extLst>
              </p:cNvPr>
              <p:cNvPicPr>
                <a:picLocks noGrp="1" noRot="1" noChangeAspect="1" noMove="1" noResize="1" noEditPoints="1" noAdjustHandles="1" noChangeArrowheads="1" noChangeShapeType="1"/>
              </p:cNvPicPr>
              <p:nvPr/>
            </p:nvPicPr>
            <p:blipFill>
              <a:blip r:embed="rId3"/>
              <a:stretch>
                <a:fillRect/>
              </a:stretch>
            </p:blipFill>
            <p:spPr>
              <a:xfrm>
                <a:off x="1696911" y="2517467"/>
                <a:ext cx="7719060" cy="4198620"/>
              </a:xfrm>
              <a:prstGeom prst="rect">
                <a:avLst/>
              </a:prstGeom>
            </p:spPr>
          </p:pic>
        </mc:Fallback>
      </mc:AlternateContent>
    </p:spTree>
    <p:extLst>
      <p:ext uri="{BB962C8B-B14F-4D97-AF65-F5344CB8AC3E}">
        <p14:creationId xmlns:p14="http://schemas.microsoft.com/office/powerpoint/2010/main" val="269098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DE5C72-9DD3-B3DC-3457-65E9B9AEAED0}"/>
              </a:ext>
            </a:extLst>
          </p:cNvPr>
          <p:cNvSpPr txBox="1"/>
          <p:nvPr/>
        </p:nvSpPr>
        <p:spPr>
          <a:xfrm>
            <a:off x="1451728" y="452487"/>
            <a:ext cx="2235227" cy="369332"/>
          </a:xfrm>
          <a:prstGeom prst="rect">
            <a:avLst/>
          </a:prstGeom>
          <a:noFill/>
        </p:spPr>
        <p:txBody>
          <a:bodyPr wrap="none" rtlCol="0">
            <a:spAutoFit/>
          </a:bodyPr>
          <a:lstStyle/>
          <a:p>
            <a:r>
              <a:rPr lang="en-US" dirty="0"/>
              <a:t>3. </a:t>
            </a:r>
            <a:r>
              <a:rPr lang="en-IN" dirty="0"/>
              <a:t>Find IMDB Top 250</a:t>
            </a:r>
            <a:r>
              <a:rPr lang="en-US" dirty="0"/>
              <a:t> </a:t>
            </a:r>
            <a:endParaRPr lang="en-IN" dirty="0"/>
          </a:p>
        </p:txBody>
      </p:sp>
      <p:pic>
        <p:nvPicPr>
          <p:cNvPr id="5" name="Picture 4">
            <a:extLst>
              <a:ext uri="{FF2B5EF4-FFF2-40B4-BE49-F238E27FC236}">
                <a16:creationId xmlns:a16="http://schemas.microsoft.com/office/drawing/2014/main" id="{47D8DC24-E6B8-E2BE-DA73-0EF8D979BEA6}"/>
              </a:ext>
            </a:extLst>
          </p:cNvPr>
          <p:cNvPicPr>
            <a:picLocks noChangeAspect="1"/>
          </p:cNvPicPr>
          <p:nvPr/>
        </p:nvPicPr>
        <p:blipFill>
          <a:blip r:embed="rId2"/>
          <a:stretch>
            <a:fillRect/>
          </a:stretch>
        </p:blipFill>
        <p:spPr>
          <a:xfrm>
            <a:off x="353832" y="1801989"/>
            <a:ext cx="11484335" cy="3254022"/>
          </a:xfrm>
          <a:prstGeom prst="rect">
            <a:avLst/>
          </a:prstGeom>
        </p:spPr>
      </p:pic>
      <p:sp>
        <p:nvSpPr>
          <p:cNvPr id="6" name="TextBox 5">
            <a:extLst>
              <a:ext uri="{FF2B5EF4-FFF2-40B4-BE49-F238E27FC236}">
                <a16:creationId xmlns:a16="http://schemas.microsoft.com/office/drawing/2014/main" id="{E12D7CD8-F340-DD2F-B5CA-6812C2623802}"/>
              </a:ext>
            </a:extLst>
          </p:cNvPr>
          <p:cNvSpPr txBox="1"/>
          <p:nvPr/>
        </p:nvSpPr>
        <p:spPr>
          <a:xfrm>
            <a:off x="1451728" y="1127238"/>
            <a:ext cx="10579819" cy="369332"/>
          </a:xfrm>
          <a:prstGeom prst="rect">
            <a:avLst/>
          </a:prstGeom>
          <a:noFill/>
        </p:spPr>
        <p:txBody>
          <a:bodyPr wrap="none" rtlCol="0">
            <a:spAutoFit/>
          </a:bodyPr>
          <a:lstStyle/>
          <a:p>
            <a:r>
              <a:rPr lang="en-US" dirty="0"/>
              <a:t>Ans – First few of the 250 movies are present in screenshot. Rest entire data is available in excel sheet attached.</a:t>
            </a:r>
            <a:endParaRPr lang="en-IN" dirty="0"/>
          </a:p>
        </p:txBody>
      </p:sp>
    </p:spTree>
    <p:extLst>
      <p:ext uri="{BB962C8B-B14F-4D97-AF65-F5344CB8AC3E}">
        <p14:creationId xmlns:p14="http://schemas.microsoft.com/office/powerpoint/2010/main" val="3742709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DE5C72-9DD3-B3DC-3457-65E9B9AEAED0}"/>
              </a:ext>
            </a:extLst>
          </p:cNvPr>
          <p:cNvSpPr txBox="1"/>
          <p:nvPr/>
        </p:nvSpPr>
        <p:spPr>
          <a:xfrm>
            <a:off x="1451728" y="452487"/>
            <a:ext cx="2516458" cy="369332"/>
          </a:xfrm>
          <a:prstGeom prst="rect">
            <a:avLst/>
          </a:prstGeom>
          <a:noFill/>
        </p:spPr>
        <p:txBody>
          <a:bodyPr wrap="none" rtlCol="0">
            <a:spAutoFit/>
          </a:bodyPr>
          <a:lstStyle/>
          <a:p>
            <a:r>
              <a:rPr lang="en-US" dirty="0"/>
              <a:t>4. </a:t>
            </a:r>
            <a:r>
              <a:rPr lang="en-IN" dirty="0"/>
              <a:t>Find the best directors</a:t>
            </a:r>
            <a:endParaRPr lang="en-US" dirty="0"/>
          </a:p>
        </p:txBody>
      </p:sp>
      <p:pic>
        <p:nvPicPr>
          <p:cNvPr id="5" name="Picture 4">
            <a:extLst>
              <a:ext uri="{FF2B5EF4-FFF2-40B4-BE49-F238E27FC236}">
                <a16:creationId xmlns:a16="http://schemas.microsoft.com/office/drawing/2014/main" id="{2D5E1BED-4E28-3745-12A1-7B9034134773}"/>
              </a:ext>
            </a:extLst>
          </p:cNvPr>
          <p:cNvPicPr>
            <a:picLocks noChangeAspect="1"/>
          </p:cNvPicPr>
          <p:nvPr/>
        </p:nvPicPr>
        <p:blipFill>
          <a:blip r:embed="rId2"/>
          <a:stretch>
            <a:fillRect/>
          </a:stretch>
        </p:blipFill>
        <p:spPr>
          <a:xfrm>
            <a:off x="1451728" y="1446939"/>
            <a:ext cx="6721422" cy="2644369"/>
          </a:xfrm>
          <a:prstGeom prst="rect">
            <a:avLst/>
          </a:prstGeom>
        </p:spPr>
      </p:pic>
      <p:sp>
        <p:nvSpPr>
          <p:cNvPr id="6" name="TextBox 5">
            <a:extLst>
              <a:ext uri="{FF2B5EF4-FFF2-40B4-BE49-F238E27FC236}">
                <a16:creationId xmlns:a16="http://schemas.microsoft.com/office/drawing/2014/main" id="{D3F48072-8B6A-CABA-59C9-C3FF15AD0F28}"/>
              </a:ext>
            </a:extLst>
          </p:cNvPr>
          <p:cNvSpPr txBox="1"/>
          <p:nvPr/>
        </p:nvSpPr>
        <p:spPr>
          <a:xfrm>
            <a:off x="1706252" y="949713"/>
            <a:ext cx="3584828" cy="369332"/>
          </a:xfrm>
          <a:prstGeom prst="rect">
            <a:avLst/>
          </a:prstGeom>
          <a:noFill/>
        </p:spPr>
        <p:txBody>
          <a:bodyPr wrap="none" rtlCol="0">
            <a:spAutoFit/>
          </a:bodyPr>
          <a:lstStyle/>
          <a:p>
            <a:r>
              <a:rPr lang="en-US" dirty="0"/>
              <a:t>The top 10 directors are as below :-</a:t>
            </a:r>
            <a:endParaRPr lang="en-IN" dirty="0"/>
          </a:p>
        </p:txBody>
      </p:sp>
    </p:spTree>
    <p:extLst>
      <p:ext uri="{BB962C8B-B14F-4D97-AF65-F5344CB8AC3E}">
        <p14:creationId xmlns:p14="http://schemas.microsoft.com/office/powerpoint/2010/main" val="853150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DE5C72-9DD3-B3DC-3457-65E9B9AEAED0}"/>
              </a:ext>
            </a:extLst>
          </p:cNvPr>
          <p:cNvSpPr txBox="1"/>
          <p:nvPr/>
        </p:nvSpPr>
        <p:spPr>
          <a:xfrm>
            <a:off x="1451728" y="452487"/>
            <a:ext cx="2383858" cy="369332"/>
          </a:xfrm>
          <a:prstGeom prst="rect">
            <a:avLst/>
          </a:prstGeom>
          <a:noFill/>
        </p:spPr>
        <p:txBody>
          <a:bodyPr wrap="none" rtlCol="0">
            <a:spAutoFit/>
          </a:bodyPr>
          <a:lstStyle/>
          <a:p>
            <a:r>
              <a:rPr lang="en-US" dirty="0"/>
              <a:t>5. </a:t>
            </a:r>
            <a:r>
              <a:rPr lang="en-IN" dirty="0"/>
              <a:t>Find popular genres </a:t>
            </a:r>
            <a:r>
              <a:rPr lang="en-US" dirty="0"/>
              <a:t> </a:t>
            </a:r>
            <a:endParaRPr lang="en-IN" dirty="0"/>
          </a:p>
        </p:txBody>
      </p:sp>
      <p:sp>
        <p:nvSpPr>
          <p:cNvPr id="2" name="TextBox 1">
            <a:extLst>
              <a:ext uri="{FF2B5EF4-FFF2-40B4-BE49-F238E27FC236}">
                <a16:creationId xmlns:a16="http://schemas.microsoft.com/office/drawing/2014/main" id="{1D10798C-AAD4-4093-B599-E4E60E7883FC}"/>
              </a:ext>
            </a:extLst>
          </p:cNvPr>
          <p:cNvSpPr txBox="1"/>
          <p:nvPr/>
        </p:nvSpPr>
        <p:spPr>
          <a:xfrm>
            <a:off x="1451728" y="914400"/>
            <a:ext cx="2539541" cy="369332"/>
          </a:xfrm>
          <a:prstGeom prst="rect">
            <a:avLst/>
          </a:prstGeom>
          <a:noFill/>
        </p:spPr>
        <p:txBody>
          <a:bodyPr wrap="none" rtlCol="0">
            <a:spAutoFit/>
          </a:bodyPr>
          <a:lstStyle/>
          <a:p>
            <a:r>
              <a:rPr lang="en-US" dirty="0"/>
              <a:t>The popular genres are :-</a:t>
            </a:r>
            <a:endParaRPr lang="en-IN" dirty="0"/>
          </a:p>
        </p:txBody>
      </p:sp>
      <p:pic>
        <p:nvPicPr>
          <p:cNvPr id="6" name="Picture 5">
            <a:extLst>
              <a:ext uri="{FF2B5EF4-FFF2-40B4-BE49-F238E27FC236}">
                <a16:creationId xmlns:a16="http://schemas.microsoft.com/office/drawing/2014/main" id="{31EB283E-671E-3492-F700-E6B9863F2CC6}"/>
              </a:ext>
            </a:extLst>
          </p:cNvPr>
          <p:cNvPicPr>
            <a:picLocks noChangeAspect="1"/>
          </p:cNvPicPr>
          <p:nvPr/>
        </p:nvPicPr>
        <p:blipFill>
          <a:blip r:embed="rId2"/>
          <a:stretch>
            <a:fillRect/>
          </a:stretch>
        </p:blipFill>
        <p:spPr>
          <a:xfrm>
            <a:off x="1203710" y="1376313"/>
            <a:ext cx="9388654" cy="2705334"/>
          </a:xfrm>
          <a:prstGeom prst="rect">
            <a:avLst/>
          </a:prstGeom>
        </p:spPr>
      </p:pic>
    </p:spTree>
    <p:extLst>
      <p:ext uri="{BB962C8B-B14F-4D97-AF65-F5344CB8AC3E}">
        <p14:creationId xmlns:p14="http://schemas.microsoft.com/office/powerpoint/2010/main" val="1250888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26ABD8-490E-85A3-22EE-10944EB17132}"/>
              </a:ext>
            </a:extLst>
          </p:cNvPr>
          <p:cNvSpPr txBox="1"/>
          <p:nvPr/>
        </p:nvSpPr>
        <p:spPr>
          <a:xfrm>
            <a:off x="1131216" y="509047"/>
            <a:ext cx="5267724" cy="369332"/>
          </a:xfrm>
          <a:prstGeom prst="rect">
            <a:avLst/>
          </a:prstGeom>
          <a:noFill/>
        </p:spPr>
        <p:txBody>
          <a:bodyPr wrap="none" rtlCol="0">
            <a:spAutoFit/>
          </a:bodyPr>
          <a:lstStyle/>
          <a:p>
            <a:r>
              <a:rPr lang="en-US" dirty="0"/>
              <a:t>6. Find the critic-favorite and audience-favorite actors </a:t>
            </a:r>
          </a:p>
        </p:txBody>
      </p:sp>
      <p:sp>
        <p:nvSpPr>
          <p:cNvPr id="3" name="TextBox 2">
            <a:extLst>
              <a:ext uri="{FF2B5EF4-FFF2-40B4-BE49-F238E27FC236}">
                <a16:creationId xmlns:a16="http://schemas.microsoft.com/office/drawing/2014/main" id="{F8923B04-96EB-958E-FC5D-EEB2BBD8B449}"/>
              </a:ext>
            </a:extLst>
          </p:cNvPr>
          <p:cNvSpPr txBox="1"/>
          <p:nvPr/>
        </p:nvSpPr>
        <p:spPr>
          <a:xfrm>
            <a:off x="1404594" y="1084082"/>
            <a:ext cx="2797817" cy="369332"/>
          </a:xfrm>
          <a:prstGeom prst="rect">
            <a:avLst/>
          </a:prstGeom>
          <a:noFill/>
        </p:spPr>
        <p:txBody>
          <a:bodyPr wrap="none" rtlCol="0">
            <a:spAutoFit/>
          </a:bodyPr>
          <a:lstStyle/>
          <a:p>
            <a:r>
              <a:rPr lang="en-US" dirty="0"/>
              <a:t>The critic favorite actors are</a:t>
            </a:r>
            <a:endParaRPr lang="en-IN" dirty="0"/>
          </a:p>
        </p:txBody>
      </p:sp>
      <p:pic>
        <p:nvPicPr>
          <p:cNvPr id="5" name="Picture 4">
            <a:extLst>
              <a:ext uri="{FF2B5EF4-FFF2-40B4-BE49-F238E27FC236}">
                <a16:creationId xmlns:a16="http://schemas.microsoft.com/office/drawing/2014/main" id="{390E27CA-432D-0295-A6DB-5BF69D3D4D93}"/>
              </a:ext>
            </a:extLst>
          </p:cNvPr>
          <p:cNvPicPr>
            <a:picLocks noChangeAspect="1"/>
          </p:cNvPicPr>
          <p:nvPr/>
        </p:nvPicPr>
        <p:blipFill>
          <a:blip r:embed="rId2"/>
          <a:stretch>
            <a:fillRect/>
          </a:stretch>
        </p:blipFill>
        <p:spPr>
          <a:xfrm>
            <a:off x="0" y="1641475"/>
            <a:ext cx="12192000" cy="3575050"/>
          </a:xfrm>
          <a:prstGeom prst="rect">
            <a:avLst/>
          </a:prstGeom>
        </p:spPr>
      </p:pic>
    </p:spTree>
    <p:extLst>
      <p:ext uri="{BB962C8B-B14F-4D97-AF65-F5344CB8AC3E}">
        <p14:creationId xmlns:p14="http://schemas.microsoft.com/office/powerpoint/2010/main" val="2164814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C31831-56B5-4CDB-9771-404BD87D9C04}"/>
              </a:ext>
            </a:extLst>
          </p:cNvPr>
          <p:cNvSpPr txBox="1"/>
          <p:nvPr/>
        </p:nvSpPr>
        <p:spPr>
          <a:xfrm>
            <a:off x="216816" y="197962"/>
            <a:ext cx="2345322" cy="707886"/>
          </a:xfrm>
          <a:prstGeom prst="rect">
            <a:avLst/>
          </a:prstGeom>
          <a:noFill/>
        </p:spPr>
        <p:txBody>
          <a:bodyPr wrap="none" rtlCol="0">
            <a:spAutoFit/>
          </a:bodyPr>
          <a:lstStyle/>
          <a:p>
            <a:r>
              <a:rPr lang="en-US" sz="4000" dirty="0"/>
              <a:t>RESULTS :-</a:t>
            </a:r>
          </a:p>
        </p:txBody>
      </p:sp>
      <p:sp>
        <p:nvSpPr>
          <p:cNvPr id="4" name="TextBox 3">
            <a:extLst>
              <a:ext uri="{FF2B5EF4-FFF2-40B4-BE49-F238E27FC236}">
                <a16:creationId xmlns:a16="http://schemas.microsoft.com/office/drawing/2014/main" id="{664E7CFD-031B-6FFD-8C28-5E6041751655}"/>
              </a:ext>
            </a:extLst>
          </p:cNvPr>
          <p:cNvSpPr txBox="1"/>
          <p:nvPr/>
        </p:nvSpPr>
        <p:spPr>
          <a:xfrm>
            <a:off x="216816" y="829559"/>
            <a:ext cx="8145691" cy="1200329"/>
          </a:xfrm>
          <a:prstGeom prst="rect">
            <a:avLst/>
          </a:prstGeom>
          <a:noFill/>
        </p:spPr>
        <p:txBody>
          <a:bodyPr wrap="none" rtlCol="0">
            <a:spAutoFit/>
          </a:bodyPr>
          <a:lstStyle/>
          <a:p>
            <a:r>
              <a:rPr lang="en-US" dirty="0"/>
              <a:t>All the results obtained are shown in screenshots in previous slides. </a:t>
            </a:r>
          </a:p>
          <a:p>
            <a:endParaRPr lang="en-US" dirty="0"/>
          </a:p>
          <a:p>
            <a:r>
              <a:rPr lang="en-IN" dirty="0"/>
              <a:t>All complete values/data obtained after queries are present in excel attached below .</a:t>
            </a:r>
            <a:endParaRPr lang="en-US" dirty="0"/>
          </a:p>
          <a:p>
            <a:endParaRPr lang="en-IN" dirty="0">
              <a:solidFill>
                <a:schemeClr val="accent1"/>
              </a:solidFill>
            </a:endParaRPr>
          </a:p>
        </p:txBody>
      </p:sp>
      <p:graphicFrame>
        <p:nvGraphicFramePr>
          <p:cNvPr id="3" name="Object 2">
            <a:extLst>
              <a:ext uri="{FF2B5EF4-FFF2-40B4-BE49-F238E27FC236}">
                <a16:creationId xmlns:a16="http://schemas.microsoft.com/office/drawing/2014/main" id="{7FED6879-0222-8833-4AB8-CD616FFC7BED}"/>
              </a:ext>
            </a:extLst>
          </p:cNvPr>
          <p:cNvGraphicFramePr>
            <a:graphicFrameLocks noChangeAspect="1"/>
          </p:cNvGraphicFramePr>
          <p:nvPr>
            <p:extLst>
              <p:ext uri="{D42A27DB-BD31-4B8C-83A1-F6EECF244321}">
                <p14:modId xmlns:p14="http://schemas.microsoft.com/office/powerpoint/2010/main" val="1373088160"/>
              </p:ext>
            </p:extLst>
          </p:nvPr>
        </p:nvGraphicFramePr>
        <p:xfrm>
          <a:off x="4138367" y="2623959"/>
          <a:ext cx="1264763" cy="1095689"/>
        </p:xfrm>
        <a:graphic>
          <a:graphicData uri="http://schemas.openxmlformats.org/presentationml/2006/ole">
            <mc:AlternateContent xmlns:mc="http://schemas.openxmlformats.org/markup-compatibility/2006">
              <mc:Choice xmlns:v="urn:schemas-microsoft-com:vml" Requires="v">
                <p:oleObj name="Worksheet" showAsIcon="1" r:id="rId2" imgW="914282" imgH="792690" progId="Excel.Sheet.12">
                  <p:embed/>
                </p:oleObj>
              </mc:Choice>
              <mc:Fallback>
                <p:oleObj name="Worksheet" showAsIcon="1" r:id="rId2" imgW="914282" imgH="792690" progId="Excel.Sheet.12">
                  <p:embed/>
                  <p:pic>
                    <p:nvPicPr>
                      <p:cNvPr id="0" name=""/>
                      <p:cNvPicPr/>
                      <p:nvPr/>
                    </p:nvPicPr>
                    <p:blipFill>
                      <a:blip r:embed="rId3"/>
                      <a:stretch>
                        <a:fillRect/>
                      </a:stretch>
                    </p:blipFill>
                    <p:spPr>
                      <a:xfrm>
                        <a:off x="4138367" y="2623959"/>
                        <a:ext cx="1264763" cy="1095689"/>
                      </a:xfrm>
                      <a:prstGeom prst="rect">
                        <a:avLst/>
                      </a:prstGeom>
                    </p:spPr>
                  </p:pic>
                </p:oleObj>
              </mc:Fallback>
            </mc:AlternateContent>
          </a:graphicData>
        </a:graphic>
      </p:graphicFrame>
    </p:spTree>
    <p:extLst>
      <p:ext uri="{BB962C8B-B14F-4D97-AF65-F5344CB8AC3E}">
        <p14:creationId xmlns:p14="http://schemas.microsoft.com/office/powerpoint/2010/main" val="2758881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6704</TotalTime>
  <Words>285</Words>
  <Application>Microsoft Office PowerPoint</Application>
  <PresentationFormat>Widescreen</PresentationFormat>
  <Paragraphs>40</Paragraphs>
  <Slides>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3" baseType="lpstr">
      <vt:lpstr>Arial</vt:lpstr>
      <vt:lpstr>Calibri</vt:lpstr>
      <vt:lpstr>Calibri Light</vt:lpstr>
      <vt:lpstr>Office Theme</vt:lpstr>
      <vt:lpstr>Microsoft Excel Worksheet</vt:lpstr>
      <vt:lpstr>Project title – IMDB Movie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 Instagram User Analytics</dc:title>
  <dc:creator>Ravi Kumar</dc:creator>
  <cp:lastModifiedBy>Ravi Kumar</cp:lastModifiedBy>
  <cp:revision>18</cp:revision>
  <dcterms:created xsi:type="dcterms:W3CDTF">2022-12-14T05:16:13Z</dcterms:created>
  <dcterms:modified xsi:type="dcterms:W3CDTF">2023-01-17T14:28:40Z</dcterms:modified>
</cp:coreProperties>
</file>