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43"/>
  </p:notesMasterIdLst>
  <p:sldIdLst>
    <p:sldId id="256" r:id="rId2"/>
    <p:sldId id="257" r:id="rId3"/>
    <p:sldId id="258" r:id="rId4"/>
    <p:sldId id="259" r:id="rId5"/>
    <p:sldId id="266" r:id="rId6"/>
    <p:sldId id="261" r:id="rId7"/>
    <p:sldId id="262" r:id="rId8"/>
    <p:sldId id="263" r:id="rId9"/>
    <p:sldId id="264" r:id="rId10"/>
    <p:sldId id="265" r:id="rId11"/>
    <p:sldId id="269" r:id="rId12"/>
    <p:sldId id="267" r:id="rId13"/>
    <p:sldId id="268" r:id="rId14"/>
    <p:sldId id="270" r:id="rId15"/>
    <p:sldId id="271" r:id="rId16"/>
    <p:sldId id="272" r:id="rId17"/>
    <p:sldId id="273" r:id="rId18"/>
    <p:sldId id="274" r:id="rId19"/>
    <p:sldId id="275"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0DE"/>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harma" userId="9dae726ff460859c" providerId="LiveId" clId="{D909DB44-5E17-4745-A739-488DE8BB69C1}"/>
    <pc:docChg chg="custSel addSld delSld modSld modMainMaster">
      <pc:chgData name="ravi sharma" userId="9dae726ff460859c" providerId="LiveId" clId="{D909DB44-5E17-4745-A739-488DE8BB69C1}" dt="2022-02-09T16:43:40.780" v="105" actId="14100"/>
      <pc:docMkLst>
        <pc:docMk/>
      </pc:docMkLst>
      <pc:sldChg chg="addSp delSp modSp mod">
        <pc:chgData name="ravi sharma" userId="9dae726ff460859c" providerId="LiveId" clId="{D909DB44-5E17-4745-A739-488DE8BB69C1}" dt="2022-02-09T15:43:27.092" v="58" actId="255"/>
        <pc:sldMkLst>
          <pc:docMk/>
          <pc:sldMk cId="3063228798" sldId="256"/>
        </pc:sldMkLst>
        <pc:spChg chg="add mod">
          <ac:chgData name="ravi sharma" userId="9dae726ff460859c" providerId="LiveId" clId="{D909DB44-5E17-4745-A739-488DE8BB69C1}" dt="2022-02-09T15:43:27.092" v="58" actId="255"/>
          <ac:spMkLst>
            <pc:docMk/>
            <pc:sldMk cId="3063228798" sldId="256"/>
            <ac:spMk id="4" creationId="{CE48CBC7-AA35-43F6-A082-34102F998B8A}"/>
          </ac:spMkLst>
        </pc:spChg>
        <pc:spChg chg="del mod">
          <ac:chgData name="ravi sharma" userId="9dae726ff460859c" providerId="LiveId" clId="{D909DB44-5E17-4745-A739-488DE8BB69C1}" dt="2022-02-09T15:42:09.703" v="51" actId="478"/>
          <ac:spMkLst>
            <pc:docMk/>
            <pc:sldMk cId="3063228798" sldId="256"/>
            <ac:spMk id="12" creationId="{9C8B28FC-EAD6-467D-8CA8-585ECCBBFC2D}"/>
          </ac:spMkLst>
        </pc:spChg>
        <pc:picChg chg="add mod ord">
          <ac:chgData name="ravi sharma" userId="9dae726ff460859c" providerId="LiveId" clId="{D909DB44-5E17-4745-A739-488DE8BB69C1}" dt="2022-02-09T15:39:56.398" v="7" actId="14100"/>
          <ac:picMkLst>
            <pc:docMk/>
            <pc:sldMk cId="3063228798" sldId="256"/>
            <ac:picMk id="3" creationId="{04EE19EA-AA73-41D3-B303-4979664CE35E}"/>
          </ac:picMkLst>
        </pc:picChg>
        <pc:picChg chg="del">
          <ac:chgData name="ravi sharma" userId="9dae726ff460859c" providerId="LiveId" clId="{D909DB44-5E17-4745-A739-488DE8BB69C1}" dt="2022-02-09T15:34:12.032" v="0" actId="478"/>
          <ac:picMkLst>
            <pc:docMk/>
            <pc:sldMk cId="3063228798" sldId="256"/>
            <ac:picMk id="9" creationId="{B5C6B1E2-02D2-4372-9165-1451C0A1DE21}"/>
          </ac:picMkLst>
        </pc:picChg>
      </pc:sldChg>
      <pc:sldChg chg="addSp delSp modSp mod chgLayout">
        <pc:chgData name="ravi sharma" userId="9dae726ff460859c" providerId="LiveId" clId="{D909DB44-5E17-4745-A739-488DE8BB69C1}" dt="2022-02-09T15:54:44.724" v="90" actId="207"/>
        <pc:sldMkLst>
          <pc:docMk/>
          <pc:sldMk cId="2067223555" sldId="257"/>
        </pc:sldMkLst>
        <pc:spChg chg="del">
          <ac:chgData name="ravi sharma" userId="9dae726ff460859c" providerId="LiveId" clId="{D909DB44-5E17-4745-A739-488DE8BB69C1}" dt="2022-02-09T15:54:10.351" v="88" actId="478"/>
          <ac:spMkLst>
            <pc:docMk/>
            <pc:sldMk cId="2067223555" sldId="257"/>
            <ac:spMk id="2" creationId="{CCF01599-434D-4E87-90CA-F58CF937EE8D}"/>
          </ac:spMkLst>
        </pc:spChg>
        <pc:spChg chg="mod">
          <ac:chgData name="ravi sharma" userId="9dae726ff460859c" providerId="LiveId" clId="{D909DB44-5E17-4745-A739-488DE8BB69C1}" dt="2022-02-09T15:54:44.724" v="90" actId="207"/>
          <ac:spMkLst>
            <pc:docMk/>
            <pc:sldMk cId="2067223555" sldId="257"/>
            <ac:spMk id="3" creationId="{FEEBC742-2395-422C-A683-0EEBB536924C}"/>
          </ac:spMkLst>
        </pc:spChg>
        <pc:spChg chg="add mod">
          <ac:chgData name="ravi sharma" userId="9dae726ff460859c" providerId="LiveId" clId="{D909DB44-5E17-4745-A739-488DE8BB69C1}" dt="2022-02-09T15:54:26.232" v="89" actId="207"/>
          <ac:spMkLst>
            <pc:docMk/>
            <pc:sldMk cId="2067223555" sldId="257"/>
            <ac:spMk id="6" creationId="{F849A34B-B8A5-4B80-AC8D-683CDB74BF12}"/>
          </ac:spMkLst>
        </pc:spChg>
        <pc:picChg chg="add del mod ord">
          <ac:chgData name="ravi sharma" userId="9dae726ff460859c" providerId="LiveId" clId="{D909DB44-5E17-4745-A739-488DE8BB69C1}" dt="2022-02-09T15:47:39.475" v="71" actId="478"/>
          <ac:picMkLst>
            <pc:docMk/>
            <pc:sldMk cId="2067223555" sldId="257"/>
            <ac:picMk id="5" creationId="{600DC7EE-0502-463D-8466-180B75693054}"/>
          </ac:picMkLst>
        </pc:picChg>
      </pc:sldChg>
      <pc:sldChg chg="addSp delSp modSp mod">
        <pc:chgData name="ravi sharma" userId="9dae726ff460859c" providerId="LiveId" clId="{D909DB44-5E17-4745-A739-488DE8BB69C1}" dt="2022-02-09T16:03:45.681" v="100" actId="14100"/>
        <pc:sldMkLst>
          <pc:docMk/>
          <pc:sldMk cId="3236994009" sldId="261"/>
        </pc:sldMkLst>
        <pc:picChg chg="add mod">
          <ac:chgData name="ravi sharma" userId="9dae726ff460859c" providerId="LiveId" clId="{D909DB44-5E17-4745-A739-488DE8BB69C1}" dt="2022-02-09T16:03:22.541" v="95" actId="14100"/>
          <ac:picMkLst>
            <pc:docMk/>
            <pc:sldMk cId="3236994009" sldId="261"/>
            <ac:picMk id="4" creationId="{296EEC86-E21D-4C17-8FCF-B3063A3BFB54}"/>
          </ac:picMkLst>
        </pc:picChg>
        <pc:picChg chg="add mod">
          <ac:chgData name="ravi sharma" userId="9dae726ff460859c" providerId="LiveId" clId="{D909DB44-5E17-4745-A739-488DE8BB69C1}" dt="2022-02-09T16:03:45.681" v="100" actId="14100"/>
          <ac:picMkLst>
            <pc:docMk/>
            <pc:sldMk cId="3236994009" sldId="261"/>
            <ac:picMk id="6" creationId="{E9E172A6-BB56-4E63-A400-5B212FC7C995}"/>
          </ac:picMkLst>
        </pc:picChg>
        <pc:picChg chg="del">
          <ac:chgData name="ravi sharma" userId="9dae726ff460859c" providerId="LiveId" clId="{D909DB44-5E17-4745-A739-488DE8BB69C1}" dt="2022-02-09T16:03:00.367" v="91" actId="478"/>
          <ac:picMkLst>
            <pc:docMk/>
            <pc:sldMk cId="3236994009" sldId="261"/>
            <ac:picMk id="16" creationId="{8D8AD3EC-7ABF-4E1B-B0DC-96D957CAE51C}"/>
          </ac:picMkLst>
        </pc:picChg>
        <pc:picChg chg="del">
          <ac:chgData name="ravi sharma" userId="9dae726ff460859c" providerId="LiveId" clId="{D909DB44-5E17-4745-A739-488DE8BB69C1}" dt="2022-02-09T16:03:26.786" v="96" actId="478"/>
          <ac:picMkLst>
            <pc:docMk/>
            <pc:sldMk cId="3236994009" sldId="261"/>
            <ac:picMk id="20" creationId="{FF9460DE-D0DB-4D21-8E40-D16B8E2B61A9}"/>
          </ac:picMkLst>
        </pc:picChg>
      </pc:sldChg>
      <pc:sldChg chg="addSp delSp modSp mod">
        <pc:chgData name="ravi sharma" userId="9dae726ff460859c" providerId="LiveId" clId="{D909DB44-5E17-4745-A739-488DE8BB69C1}" dt="2022-02-09T16:43:40.780" v="105" actId="14100"/>
        <pc:sldMkLst>
          <pc:docMk/>
          <pc:sldMk cId="3873935307" sldId="263"/>
        </pc:sldMkLst>
        <pc:picChg chg="add mod">
          <ac:chgData name="ravi sharma" userId="9dae726ff460859c" providerId="LiveId" clId="{D909DB44-5E17-4745-A739-488DE8BB69C1}" dt="2022-02-09T16:43:40.780" v="105" actId="14100"/>
          <ac:picMkLst>
            <pc:docMk/>
            <pc:sldMk cId="3873935307" sldId="263"/>
            <ac:picMk id="4" creationId="{9A38ED3D-2939-4C91-87D6-795A8DB3766B}"/>
          </ac:picMkLst>
        </pc:picChg>
        <pc:picChg chg="del">
          <ac:chgData name="ravi sharma" userId="9dae726ff460859c" providerId="LiveId" clId="{D909DB44-5E17-4745-A739-488DE8BB69C1}" dt="2022-02-09T16:43:17.914" v="101" actId="478"/>
          <ac:picMkLst>
            <pc:docMk/>
            <pc:sldMk cId="3873935307" sldId="263"/>
            <ac:picMk id="3080" creationId="{1A2641C7-F20D-42E5-B29A-9485656BAD2C}"/>
          </ac:picMkLst>
        </pc:picChg>
      </pc:sldChg>
      <pc:sldChg chg="addSp delSp modSp mod">
        <pc:chgData name="ravi sharma" userId="9dae726ff460859c" providerId="LiveId" clId="{D909DB44-5E17-4745-A739-488DE8BB69C1}" dt="2022-02-09T15:50:16.704" v="80" actId="14100"/>
        <pc:sldMkLst>
          <pc:docMk/>
          <pc:sldMk cId="3631740766" sldId="300"/>
        </pc:sldMkLst>
        <pc:picChg chg="del">
          <ac:chgData name="ravi sharma" userId="9dae726ff460859c" providerId="LiveId" clId="{D909DB44-5E17-4745-A739-488DE8BB69C1}" dt="2022-02-09T15:48:18.519" v="74" actId="478"/>
          <ac:picMkLst>
            <pc:docMk/>
            <pc:sldMk cId="3631740766" sldId="300"/>
            <ac:picMk id="3" creationId="{6D5B5246-A6A1-40C2-ABBF-2899A9A4A30B}"/>
          </ac:picMkLst>
        </pc:picChg>
        <pc:picChg chg="add mod">
          <ac:chgData name="ravi sharma" userId="9dae726ff460859c" providerId="LiveId" clId="{D909DB44-5E17-4745-A739-488DE8BB69C1}" dt="2022-02-09T15:50:16.704" v="80" actId="14100"/>
          <ac:picMkLst>
            <pc:docMk/>
            <pc:sldMk cId="3631740766" sldId="300"/>
            <ac:picMk id="4" creationId="{EEF8B98A-BA9F-40C6-A5D2-44FC318FB270}"/>
          </ac:picMkLst>
        </pc:picChg>
      </pc:sldChg>
      <pc:sldChg chg="add del">
        <pc:chgData name="ravi sharma" userId="9dae726ff460859c" providerId="LiveId" clId="{D909DB44-5E17-4745-A739-488DE8BB69C1}" dt="2022-02-09T15:48:02.749" v="73" actId="2696"/>
        <pc:sldMkLst>
          <pc:docMk/>
          <pc:sldMk cId="3012031273" sldId="301"/>
        </pc:sldMkLst>
      </pc:sldChg>
      <pc:sldMasterChg chg="addSp">
        <pc:chgData name="ravi sharma" userId="9dae726ff460859c" providerId="LiveId" clId="{D909DB44-5E17-4745-A739-488DE8BB69C1}" dt="2022-02-09T15:44:48.651" v="60"/>
        <pc:sldMasterMkLst>
          <pc:docMk/>
          <pc:sldMasterMk cId="1897005915" sldId="2147483660"/>
        </pc:sldMasterMkLst>
        <pc:spChg chg="add">
          <ac:chgData name="ravi sharma" userId="9dae726ff460859c" providerId="LiveId" clId="{D909DB44-5E17-4745-A739-488DE8BB69C1}" dt="2022-02-09T15:44:48.651" v="60"/>
          <ac:spMkLst>
            <pc:docMk/>
            <pc:sldMasterMk cId="1897005915" sldId="2147483660"/>
            <ac:spMk id="8" creationId="{C168AA16-EDF6-4DFF-8DD4-4DDAB8C5EC92}"/>
          </ac:spMkLst>
        </pc:spChg>
      </pc:sldMasterChg>
      <pc:sldMasterChg chg="addSp">
        <pc:chgData name="ravi sharma" userId="9dae726ff460859c" providerId="LiveId" clId="{D909DB44-5E17-4745-A739-488DE8BB69C1}" dt="2022-02-09T15:44:53.390" v="61"/>
        <pc:sldMasterMkLst>
          <pc:docMk/>
          <pc:sldMasterMk cId="684285878" sldId="2147483672"/>
        </pc:sldMasterMkLst>
        <pc:spChg chg="add">
          <ac:chgData name="ravi sharma" userId="9dae726ff460859c" providerId="LiveId" clId="{D909DB44-5E17-4745-A739-488DE8BB69C1}" dt="2022-02-09T15:44:53.390" v="61"/>
          <ac:spMkLst>
            <pc:docMk/>
            <pc:sldMasterMk cId="684285878" sldId="2147483672"/>
            <ac:spMk id="22" creationId="{25D2B857-0001-4190-8E43-DADA71739962}"/>
          </ac:spMkLst>
        </pc:spChg>
      </pc:sldMasterChg>
      <pc:sldMasterChg chg="addSp">
        <pc:chgData name="ravi sharma" userId="9dae726ff460859c" providerId="LiveId" clId="{D909DB44-5E17-4745-A739-488DE8BB69C1}" dt="2022-02-09T15:44:53.606" v="62"/>
        <pc:sldMasterMkLst>
          <pc:docMk/>
          <pc:sldMasterMk cId="4249787637" sldId="2147483690"/>
        </pc:sldMasterMkLst>
        <pc:spChg chg="add">
          <ac:chgData name="ravi sharma" userId="9dae726ff460859c" providerId="LiveId" clId="{D909DB44-5E17-4745-A739-488DE8BB69C1}" dt="2022-02-09T15:44:53.606" v="62"/>
          <ac:spMkLst>
            <pc:docMk/>
            <pc:sldMasterMk cId="4249787637" sldId="2147483690"/>
            <ac:spMk id="22" creationId="{E2B0E74E-A26B-4A7E-BCB3-91D254E71B54}"/>
          </ac:spMkLst>
        </pc:spChg>
      </pc:sldMasterChg>
      <pc:sldMasterChg chg="addSp">
        <pc:chgData name="ravi sharma" userId="9dae726ff460859c" providerId="LiveId" clId="{D909DB44-5E17-4745-A739-488DE8BB69C1}" dt="2022-02-09T15:44:59.097" v="63"/>
        <pc:sldMasterMkLst>
          <pc:docMk/>
          <pc:sldMasterMk cId="93462383" sldId="2147483708"/>
        </pc:sldMasterMkLst>
        <pc:spChg chg="add">
          <ac:chgData name="ravi sharma" userId="9dae726ff460859c" providerId="LiveId" clId="{D909DB44-5E17-4745-A739-488DE8BB69C1}" dt="2022-02-09T15:44:59.097" v="63"/>
          <ac:spMkLst>
            <pc:docMk/>
            <pc:sldMasterMk cId="93462383" sldId="2147483708"/>
            <ac:spMk id="18" creationId="{17C03CAF-FA50-4B5E-97A4-C7EE2FBADC6A}"/>
          </ac:spMkLst>
        </pc:spChg>
      </pc:sldMasterChg>
      <pc:sldMasterChg chg="addSp">
        <pc:chgData name="ravi sharma" userId="9dae726ff460859c" providerId="LiveId" clId="{D909DB44-5E17-4745-A739-488DE8BB69C1}" dt="2022-02-09T15:45:11.834" v="64"/>
        <pc:sldMasterMkLst>
          <pc:docMk/>
          <pc:sldMasterMk cId="1939232858" sldId="2147483725"/>
        </pc:sldMasterMkLst>
        <pc:spChg chg="add">
          <ac:chgData name="ravi sharma" userId="9dae726ff460859c" providerId="LiveId" clId="{D909DB44-5E17-4745-A739-488DE8BB69C1}" dt="2022-02-09T15:45:11.834" v="64"/>
          <ac:spMkLst>
            <pc:docMk/>
            <pc:sldMasterMk cId="1939232858" sldId="2147483725"/>
            <ac:spMk id="18" creationId="{8665A99D-9122-42F9-BB85-D3F36DBE4A65}"/>
          </ac:spMkLst>
        </pc:spChg>
      </pc:sldMasterChg>
      <pc:sldMasterChg chg="addSp">
        <pc:chgData name="ravi sharma" userId="9dae726ff460859c" providerId="LiveId" clId="{D909DB44-5E17-4745-A739-488DE8BB69C1}" dt="2022-02-09T15:46:02.583" v="65"/>
        <pc:sldMasterMkLst>
          <pc:docMk/>
          <pc:sldMasterMk cId="4129911613" sldId="2147483742"/>
        </pc:sldMasterMkLst>
        <pc:spChg chg="add">
          <ac:chgData name="ravi sharma" userId="9dae726ff460859c" providerId="LiveId" clId="{D909DB44-5E17-4745-A739-488DE8BB69C1}" dt="2022-02-09T15:46:02.583" v="65"/>
          <ac:spMkLst>
            <pc:docMk/>
            <pc:sldMasterMk cId="4129911613" sldId="2147483742"/>
            <ac:spMk id="12" creationId="{52D2FE23-8CD9-4646-A887-9A1AE692FD5F}"/>
          </ac:spMkLst>
        </pc:spChg>
      </pc:sldMasterChg>
      <pc:sldMasterChg chg="addSp">
        <pc:chgData name="ravi sharma" userId="9dae726ff460859c" providerId="LiveId" clId="{D909DB44-5E17-4745-A739-488DE8BB69C1}" dt="2022-02-09T15:50:54.353" v="81"/>
        <pc:sldMasterMkLst>
          <pc:docMk/>
          <pc:sldMasterMk cId="1471833705" sldId="2147483760"/>
        </pc:sldMasterMkLst>
        <pc:spChg chg="add">
          <ac:chgData name="ravi sharma" userId="9dae726ff460859c" providerId="LiveId" clId="{D909DB44-5E17-4745-A739-488DE8BB69C1}" dt="2022-02-09T15:50:54.353" v="81"/>
          <ac:spMkLst>
            <pc:docMk/>
            <pc:sldMasterMk cId="1471833705" sldId="2147483760"/>
            <ac:spMk id="14" creationId="{51208821-F906-45EC-B820-64ADD613FC48}"/>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09-02-2022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t>12</a:t>
            </a:fld>
            <a:endParaRPr lang="en-IN"/>
          </a:p>
        </p:txBody>
      </p:sp>
    </p:spTree>
    <p:extLst>
      <p:ext uri="{BB962C8B-B14F-4D97-AF65-F5344CB8AC3E}">
        <p14:creationId xmlns:p14="http://schemas.microsoft.com/office/powerpoint/2010/main" val="3887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41</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57024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02900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805570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386461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40304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40219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25941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0102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3336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64817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52618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0446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2428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77067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67330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97858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09-02-2022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1604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91E9FA-CC45-47F3-80CF-62C35965C8DA}" type="datetimeFigureOut">
              <a:rPr lang="en-IN" smtClean="0"/>
              <a:t>09-02-2022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C55FE2-1236-43DC-92E9-E4936CE72C05}" type="slidenum">
              <a:rPr lang="en-IN" smtClean="0"/>
              <a:t>‹#›</a:t>
            </a:fld>
            <a:endParaRPr lang="en-IN" dirty="0"/>
          </a:p>
        </p:txBody>
      </p:sp>
      <p:sp>
        <p:nvSpPr>
          <p:cNvPr id="14" name="TextBox 13">
            <a:extLst>
              <a:ext uri="{FF2B5EF4-FFF2-40B4-BE49-F238E27FC236}">
                <a16:creationId xmlns:a16="http://schemas.microsoft.com/office/drawing/2014/main" id="{51208821-F906-45EC-B820-64ADD613FC48}"/>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47183370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E19EA-AA73-41D3-B303-4979664CE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Rectangle 3">
            <a:extLst>
              <a:ext uri="{FF2B5EF4-FFF2-40B4-BE49-F238E27FC236}">
                <a16:creationId xmlns:a16="http://schemas.microsoft.com/office/drawing/2014/main" id="{CE48CBC7-AA35-43F6-A082-34102F998B8A}"/>
              </a:ext>
            </a:extLst>
          </p:cNvPr>
          <p:cNvSpPr/>
          <p:nvPr/>
        </p:nvSpPr>
        <p:spPr>
          <a:xfrm>
            <a:off x="5740924" y="5712644"/>
            <a:ext cx="7637678" cy="1200329"/>
          </a:xfrm>
          <a:prstGeom prst="rect">
            <a:avLst/>
          </a:prstGeom>
          <a:noFill/>
        </p:spPr>
        <p:txBody>
          <a:bodyPr wrap="square" lIns="91440" tIns="45720" rIns="91440" bIns="45720">
            <a:spAutoFit/>
          </a:bodyPr>
          <a:lstStyle/>
          <a:p>
            <a:pPr algn="ctr"/>
            <a:r>
              <a:rPr lang="en-US" sz="3600" b="1" i="1" dirty="0">
                <a:ln w="9525">
                  <a:solidFill>
                    <a:schemeClr val="bg1"/>
                  </a:solidFill>
                  <a:prstDash val="solid"/>
                </a:ln>
                <a:solidFill>
                  <a:srgbClr val="FFC000"/>
                </a:solidFill>
                <a:effectLst>
                  <a:outerShdw blurRad="12700" dist="38100" dir="2700000" algn="tl" rotWithShape="0">
                    <a:schemeClr val="bg1">
                      <a:lumMod val="50000"/>
                    </a:schemeClr>
                  </a:outerShdw>
                </a:effectLst>
              </a:rPr>
              <a:t>Presented By:</a:t>
            </a:r>
          </a:p>
          <a:p>
            <a:pPr algn="ctr"/>
            <a:r>
              <a:rPr lang="en-US" sz="3600" b="1" i="1" dirty="0">
                <a:ln w="9525">
                  <a:solidFill>
                    <a:schemeClr val="bg1"/>
                  </a:solidFill>
                  <a:prstDash val="solid"/>
                </a:ln>
                <a:solidFill>
                  <a:srgbClr val="FFC000"/>
                </a:solidFill>
                <a:effectLst>
                  <a:outerShdw blurRad="12700" dist="38100" dir="2700000" algn="tl" rotWithShape="0">
                    <a:schemeClr val="bg1">
                      <a:lumMod val="50000"/>
                    </a:schemeClr>
                  </a:outerShdw>
                </a:effectLst>
              </a:rPr>
              <a:t>RAVI KUMAR SHARMA</a:t>
            </a:r>
            <a:endParaRPr lang="en-IN" sz="3600" b="1"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pic>
        <p:nvPicPr>
          <p:cNvPr id="2" name="Picture 1">
            <a:extLst>
              <a:ext uri="{FF2B5EF4-FFF2-40B4-BE49-F238E27FC236}">
                <a16:creationId xmlns:a16="http://schemas.microsoft.com/office/drawing/2014/main" id="{AADFD168-FA68-4C01-ACC9-BD3468436A2B}"/>
              </a:ext>
            </a:extLst>
          </p:cNvPr>
          <p:cNvPicPr>
            <a:picLocks noChangeAspect="1"/>
          </p:cNvPicPr>
          <p:nvPr/>
        </p:nvPicPr>
        <p:blipFill>
          <a:blip r:embed="rId3"/>
          <a:stretch>
            <a:fillRect/>
          </a:stretch>
        </p:blipFill>
        <p:spPr>
          <a:xfrm>
            <a:off x="965200" y="1169869"/>
            <a:ext cx="10982960" cy="5535731"/>
          </a:xfrm>
          <a:prstGeom prst="rect">
            <a:avLst/>
          </a:prstGeom>
        </p:spPr>
      </p:pic>
    </p:spTree>
    <p:extLst>
      <p:ext uri="{BB962C8B-B14F-4D97-AF65-F5344CB8AC3E}">
        <p14:creationId xmlns:p14="http://schemas.microsoft.com/office/powerpoint/2010/main" val="35252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72EB3-E628-4CBA-858E-9A7C4DBE4AAF}"/>
              </a:ext>
            </a:extLst>
          </p:cNvPr>
          <p:cNvPicPr>
            <a:picLocks noChangeAspect="1"/>
          </p:cNvPicPr>
          <p:nvPr/>
        </p:nvPicPr>
        <p:blipFill>
          <a:blip r:embed="rId2"/>
          <a:stretch>
            <a:fillRect/>
          </a:stretch>
        </p:blipFill>
        <p:spPr>
          <a:xfrm>
            <a:off x="812801" y="619760"/>
            <a:ext cx="10678160" cy="6045200"/>
          </a:xfrm>
          <a:prstGeom prst="rect">
            <a:avLst/>
          </a:prstGeom>
        </p:spPr>
      </p:pic>
    </p:spTree>
    <p:extLst>
      <p:ext uri="{BB962C8B-B14F-4D97-AF65-F5344CB8AC3E}">
        <p14:creationId xmlns:p14="http://schemas.microsoft.com/office/powerpoint/2010/main" val="144757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EEDE7-F954-4D72-AD0E-A6D8FB91AF85}"/>
              </a:ext>
            </a:extLst>
          </p:cNvPr>
          <p:cNvPicPr>
            <a:picLocks noChangeAspect="1"/>
          </p:cNvPicPr>
          <p:nvPr/>
        </p:nvPicPr>
        <p:blipFill>
          <a:blip r:embed="rId2"/>
          <a:stretch>
            <a:fillRect/>
          </a:stretch>
        </p:blipFill>
        <p:spPr>
          <a:xfrm>
            <a:off x="782321" y="0"/>
            <a:ext cx="10932160" cy="6858000"/>
          </a:xfrm>
          <a:prstGeom prst="rect">
            <a:avLst/>
          </a:prstGeom>
        </p:spPr>
      </p:pic>
    </p:spTree>
    <p:extLst>
      <p:ext uri="{BB962C8B-B14F-4D97-AF65-F5344CB8AC3E}">
        <p14:creationId xmlns:p14="http://schemas.microsoft.com/office/powerpoint/2010/main" val="3935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64C13E-1F4D-44A4-9233-35C89922E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0"/>
            <a:ext cx="10783570" cy="671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Introduction</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Problem Statement</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Problem Understanding</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What is Customer Retention?</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Importance and Benefits of Customer Retention</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EDA Steps</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Visualizations</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Assumptions </a:t>
            </a:r>
          </a:p>
          <a:p>
            <a:pPr marL="457200" indent="-457200">
              <a:buFont typeface="Wingdings" panose="05000000000000000000" pitchFamily="2" charset="2"/>
              <a:buChar char="v"/>
            </a:pPr>
            <a:r>
              <a:rPr lang="en-US" sz="2800" b="1" dirty="0">
                <a:solidFill>
                  <a:schemeClr val="accent6">
                    <a:lumMod val="75000"/>
                  </a:schemeClr>
                </a:solidFill>
                <a:latin typeface="Calisto MT" panose="02040603050505030304" pitchFamily="18" charset="0"/>
              </a:rPr>
              <a:t>Conclusion</a:t>
            </a:r>
            <a:endParaRPr lang="en-IN" sz="2800" b="1" dirty="0">
              <a:solidFill>
                <a:schemeClr val="accent6">
                  <a:lumMod val="75000"/>
                </a:schemeClr>
              </a:solidFill>
              <a:latin typeface="Calisto MT" panose="02040603050505030304" pitchFamily="18" charset="0"/>
            </a:endParaRPr>
          </a:p>
        </p:txBody>
      </p:sp>
      <p:sp>
        <p:nvSpPr>
          <p:cNvPr id="6" name="Rectangle 5">
            <a:extLst>
              <a:ext uri="{FF2B5EF4-FFF2-40B4-BE49-F238E27FC236}">
                <a16:creationId xmlns:a16="http://schemas.microsoft.com/office/drawing/2014/main" id="{F849A34B-B8A5-4B80-AC8D-683CDB74BF12}"/>
              </a:ext>
            </a:extLst>
          </p:cNvPr>
          <p:cNvSpPr/>
          <p:nvPr/>
        </p:nvSpPr>
        <p:spPr>
          <a:xfrm>
            <a:off x="4055652" y="797668"/>
            <a:ext cx="33265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latin typeface="Century" panose="02040604050505020304" pitchFamily="18" charset="0"/>
              </a:rPr>
              <a:t>AGENDA</a:t>
            </a:r>
            <a:endParaRPr lang="en-IN" sz="54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1" y="0"/>
            <a:ext cx="100177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278765"/>
            <a:ext cx="10868174" cy="294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id="{C180ED4B-1B18-4BDF-815F-D174EDF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44" y="289243"/>
            <a:ext cx="969581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941367"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493567"/>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450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A00D9-7621-44F4-AA8A-D686EFD948AF}"/>
              </a:ext>
            </a:extLst>
          </p:cNvPr>
          <p:cNvSpPr txBox="1"/>
          <p:nvPr/>
        </p:nvSpPr>
        <p:spPr>
          <a:xfrm>
            <a:off x="535021" y="45741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id="{624B39C8-E52E-4CC3-B919-4099B24A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15" y="306511"/>
            <a:ext cx="10296525" cy="42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0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F8B98A-BA9F-40C6-A5D2-44FC318FB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4" name="Picture 3">
            <a:extLst>
              <a:ext uri="{FF2B5EF4-FFF2-40B4-BE49-F238E27FC236}">
                <a16:creationId xmlns:a16="http://schemas.microsoft.com/office/drawing/2014/main" id="{296EEC86-E21D-4C17-8FCF-B3063A3BF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74" y="2842788"/>
            <a:ext cx="5082226" cy="3573440"/>
          </a:xfrm>
          <a:prstGeom prst="rect">
            <a:avLst/>
          </a:prstGeom>
        </p:spPr>
      </p:pic>
      <p:pic>
        <p:nvPicPr>
          <p:cNvPr id="6" name="Picture 5">
            <a:extLst>
              <a:ext uri="{FF2B5EF4-FFF2-40B4-BE49-F238E27FC236}">
                <a16:creationId xmlns:a16="http://schemas.microsoft.com/office/drawing/2014/main" id="{E9E172A6-BB56-4E63-A400-5B212FC7C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075" y="2842787"/>
            <a:ext cx="3953955" cy="3573439"/>
          </a:xfrm>
          <a:prstGeom prst="rect">
            <a:avLst/>
          </a:prstGeom>
        </p:spPr>
      </p:pic>
    </p:spTree>
    <p:extLst>
      <p:ext uri="{BB962C8B-B14F-4D97-AF65-F5344CB8AC3E}">
        <p14:creationId xmlns:p14="http://schemas.microsoft.com/office/powerpoint/2010/main" val="323699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4" name="Picture 3">
            <a:extLst>
              <a:ext uri="{FF2B5EF4-FFF2-40B4-BE49-F238E27FC236}">
                <a16:creationId xmlns:a16="http://schemas.microsoft.com/office/drawing/2014/main" id="{9A38ED3D-2939-4C91-87D6-795A8DB3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971" y="1488748"/>
            <a:ext cx="5629324" cy="4214468"/>
          </a:xfrm>
          <a:prstGeom prst="rect">
            <a:avLst/>
          </a:prstGeom>
        </p:spPr>
      </p:pic>
    </p:spTree>
    <p:extLst>
      <p:ext uri="{BB962C8B-B14F-4D97-AF65-F5344CB8AC3E}">
        <p14:creationId xmlns:p14="http://schemas.microsoft.com/office/powerpoint/2010/main" val="387393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594</TotalTime>
  <Words>4098</Words>
  <Application>Microsoft Office PowerPoint</Application>
  <PresentationFormat>Widescreen</PresentationFormat>
  <Paragraphs>149</Paragraphs>
  <Slides>41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Algerian</vt:lpstr>
      <vt:lpstr>Arial</vt:lpstr>
      <vt:lpstr>Calibri</vt:lpstr>
      <vt:lpstr>Calisto MT</vt:lpstr>
      <vt:lpstr>Century</vt:lpstr>
      <vt:lpstr>Corbel</vt:lpstr>
      <vt:lpstr>Courier New</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ravi sharma</cp:lastModifiedBy>
  <cp:revision>45</cp:revision>
  <dcterms:created xsi:type="dcterms:W3CDTF">2021-09-16T07:00:33Z</dcterms:created>
  <dcterms:modified xsi:type="dcterms:W3CDTF">2022-02-09T16:48:42Z</dcterms:modified>
</cp:coreProperties>
</file>