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0"/>
  </p:notesMasterIdLst>
  <p:sldIdLst>
    <p:sldId id="284" r:id="rId4"/>
    <p:sldId id="1565" r:id="rId5"/>
    <p:sldId id="1564" r:id="rId6"/>
    <p:sldId id="1566" r:id="rId7"/>
    <p:sldId id="300" r:id="rId8"/>
    <p:sldId id="309" r:id="rId9"/>
    <p:sldId id="308" r:id="rId10"/>
    <p:sldId id="301" r:id="rId11"/>
    <p:sldId id="1567" r:id="rId12"/>
    <p:sldId id="1573" r:id="rId13"/>
    <p:sldId id="1572" r:id="rId14"/>
    <p:sldId id="1571" r:id="rId15"/>
    <p:sldId id="1570" r:id="rId16"/>
    <p:sldId id="1569" r:id="rId17"/>
    <p:sldId id="1568" r:id="rId18"/>
    <p:sldId id="287" r:id="rId1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088"/>
    <a:srgbClr val="410047"/>
    <a:srgbClr val="001540"/>
    <a:srgbClr val="001C47"/>
    <a:srgbClr val="02006C"/>
    <a:srgbClr val="02006E"/>
    <a:srgbClr val="010057"/>
    <a:srgbClr val="03002E"/>
    <a:srgbClr val="EDF2FD"/>
    <a:srgbClr val="0082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569AA-E1E5-45C6-8539-9602FCFBAFBC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CCF18-BAF4-40D1-B766-665A2601D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10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7CCF18-BAF4-40D1-B766-665A2601D7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5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0" y="0"/>
            <a:ext cx="12192000" cy="6218238"/>
          </a:xfrm>
          <a:prstGeom prst="rect">
            <a:avLst/>
          </a:prstGeom>
          <a:gradFill rotWithShape="1">
            <a:gsLst>
              <a:gs pos="0">
                <a:srgbClr val="00549F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7580313" y="6546850"/>
            <a:ext cx="36544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en-US" sz="1100">
                <a:solidFill>
                  <a:schemeClr val="bg1"/>
                </a:solidFill>
              </a:rPr>
              <a:t>Document Title Goes Here</a:t>
            </a:r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11161713" y="6546850"/>
            <a:ext cx="482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688223C-4703-4096-8465-56EB6C72071C}" type="slidenum">
              <a:rPr lang="en-US" altLang="en-US" sz="1100">
                <a:solidFill>
                  <a:schemeClr val="bg1"/>
                </a:solidFill>
              </a:rPr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100">
              <a:solidFill>
                <a:schemeClr val="bg1"/>
              </a:solidFill>
            </a:endParaRPr>
          </a:p>
        </p:txBody>
      </p:sp>
      <p:pic>
        <p:nvPicPr>
          <p:cNvPr id="7" name="Picture 28" descr="pepsi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09538"/>
            <a:ext cx="2046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PwP_HORIZONTAL_POS_CMY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6378575"/>
            <a:ext cx="398303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77901" y="1644651"/>
            <a:ext cx="9791700" cy="652463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bIns="0" anchor="t"/>
          <a:lstStyle>
            <a:lvl1pPr>
              <a:lnSpc>
                <a:spcPct val="90000"/>
              </a:lnSpc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975101"/>
            <a:ext cx="7977717" cy="606425"/>
          </a:xfrm>
        </p:spPr>
        <p:txBody>
          <a:bodyPr lIns="0" bIns="0"/>
          <a:lstStyle>
            <a:lvl1pPr marL="0" indent="0">
              <a:lnSpc>
                <a:spcPct val="95000"/>
              </a:lnSpc>
              <a:buFontTx/>
              <a:buNone/>
              <a:defRPr sz="3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730818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/>
          <p:cNvSpPr>
            <a:spLocks noChangeArrowheads="1"/>
          </p:cNvSpPr>
          <p:nvPr/>
        </p:nvSpPr>
        <p:spPr bwMode="auto">
          <a:xfrm>
            <a:off x="0" y="5299075"/>
            <a:ext cx="12192000" cy="1558925"/>
          </a:xfrm>
          <a:prstGeom prst="rect">
            <a:avLst/>
          </a:prstGeom>
          <a:gradFill rotWithShape="1">
            <a:gsLst>
              <a:gs pos="0">
                <a:srgbClr val="00549F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pic>
        <p:nvPicPr>
          <p:cNvPr id="5" name="Picture 29" descr="pepsi_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6194425"/>
            <a:ext cx="2046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48051" y="5527675"/>
            <a:ext cx="8195733" cy="73660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48051" y="6296026"/>
            <a:ext cx="8195733" cy="282575"/>
          </a:xfrm>
        </p:spPr>
        <p:txBody>
          <a:bodyPr bIns="0" anchor="b"/>
          <a:lstStyle>
            <a:lvl1pPr marL="0" indent="0">
              <a:lnSpc>
                <a:spcPct val="90000"/>
              </a:lnSpc>
              <a:spcBef>
                <a:spcPct val="10000"/>
              </a:spcBef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7450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033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456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3384" y="1558926"/>
            <a:ext cx="5331883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8467" y="1558926"/>
            <a:ext cx="5331884" cy="4341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984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807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0543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51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026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3"/>
          <p:cNvSpPr>
            <a:spLocks noChangeArrowheads="1"/>
          </p:cNvSpPr>
          <p:nvPr/>
        </p:nvSpPr>
        <p:spPr bwMode="auto">
          <a:xfrm>
            <a:off x="0" y="0"/>
            <a:ext cx="12192000" cy="639763"/>
          </a:xfrm>
          <a:prstGeom prst="rect">
            <a:avLst/>
          </a:prstGeom>
          <a:gradFill rotWithShape="1">
            <a:gsLst>
              <a:gs pos="0">
                <a:srgbClr val="00549F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23913" y="639763"/>
            <a:ext cx="10853737" cy="8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3913" y="1558925"/>
            <a:ext cx="10866437" cy="4875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Text Box 22"/>
          <p:cNvSpPr txBox="1">
            <a:spLocks noChangeArrowheads="1"/>
          </p:cNvSpPr>
          <p:nvPr/>
        </p:nvSpPr>
        <p:spPr bwMode="auto">
          <a:xfrm>
            <a:off x="11161713" y="6546850"/>
            <a:ext cx="4826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085BDC5-E13C-4847-B167-2EBA22BFE34C}" type="slidenum">
              <a:rPr lang="en-US" altLang="en-US" sz="1100"/>
              <a:pPr algn="r" eaLnBrk="1" hangingPunct="1">
                <a:spcBef>
                  <a:spcPct val="50000"/>
                </a:spcBef>
              </a:pPr>
              <a:t>‹#›</a:t>
            </a:fld>
            <a:endParaRPr lang="en-US" altLang="en-US" sz="1100"/>
          </a:p>
        </p:txBody>
      </p:sp>
      <p:pic>
        <p:nvPicPr>
          <p:cNvPr id="1031" name="Picture 25" descr="pepsi_logo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109538"/>
            <a:ext cx="2046287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6" descr="PwP_HORIZONTAL_POS_CMYK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6434138"/>
            <a:ext cx="375761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</p:sldLayoutIdLst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2pPr>
      <a:lvl3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3pPr>
      <a:lvl4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4pPr>
      <a:lvl5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5pPr>
      <a:lvl6pPr marL="4572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6pPr>
      <a:lvl7pPr marL="9144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7pPr>
      <a:lvl8pPr marL="13716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8pPr>
      <a:lvl9pPr marL="1828800"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3000" b="1">
          <a:solidFill>
            <a:schemeClr val="bg2"/>
          </a:solidFill>
          <a:latin typeface="Arial" charset="0"/>
        </a:defRPr>
      </a:lvl9pPr>
    </p:titleStyle>
    <p:bodyStyle>
      <a:lvl1pPr marL="174625" indent="-1746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1963" indent="-173038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>
          <a:solidFill>
            <a:schemeClr val="tx1"/>
          </a:solidFill>
          <a:latin typeface="+mn-lt"/>
        </a:defRPr>
      </a:lvl2pPr>
      <a:lvl3pPr marL="688975" indent="-1127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600">
          <a:solidFill>
            <a:schemeClr val="tx1"/>
          </a:solidFill>
          <a:latin typeface="+mn-lt"/>
        </a:defRPr>
      </a:lvl3pPr>
      <a:lvl4pPr marL="914400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–"/>
        <a:defRPr sz="1400">
          <a:solidFill>
            <a:schemeClr val="tx1"/>
          </a:solidFill>
          <a:latin typeface="+mn-lt"/>
        </a:defRPr>
      </a:lvl4pPr>
      <a:lvl5pPr marL="1139825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5pPr>
      <a:lvl6pPr marL="1597025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054225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2511425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2968625" indent="-111125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977900" y="1644650"/>
            <a:ext cx="9791700" cy="652463"/>
          </a:xfrm>
        </p:spPr>
        <p:txBody>
          <a:bodyPr/>
          <a:lstStyle/>
          <a:p>
            <a:r>
              <a:rPr lang="en-US" altLang="en-US" dirty="0">
                <a:solidFill>
                  <a:schemeClr val="bg1"/>
                </a:solidFill>
                <a:latin typeface="Calibri" panose="020F0502020204030204" pitchFamily="34" charset="0"/>
              </a:rPr>
              <a:t>Transformation BPM in </a:t>
            </a:r>
            <a:r>
              <a:rPr lang="en-US" altLang="en-US" dirty="0" err="1">
                <a:solidFill>
                  <a:schemeClr val="bg1"/>
                </a:solidFill>
                <a:latin typeface="Calibri" panose="020F0502020204030204" pitchFamily="34" charset="0"/>
              </a:rPr>
              <a:t>Pepsico</a:t>
            </a:r>
            <a:endParaRPr lang="en-US" altLang="en-US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975100"/>
            <a:ext cx="7977188" cy="606425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rPr>
              <a:t>Mar’2020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300FBC-183E-4C35-844A-1921B43A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8" y="647114"/>
            <a:ext cx="12192787" cy="62108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00A9B2-DE24-4E76-A3E1-5C24C469FF89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</a:rPr>
              <a:t>Kibana Dashboard - ASN BPM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713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60D1B-3D8C-43B7-9EFC-5C119A181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5210"/>
            <a:ext cx="12192000" cy="62127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7D16B96-B81C-4C94-9F90-FE1BF1B4AD41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</a:rPr>
              <a:t>Kibana Dashboard - ASN BPM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9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7446C-D16A-4CA1-B6EA-94338AD34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476"/>
            <a:ext cx="12192000" cy="622452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38C6B27-4DEF-468C-993F-E2645918128E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</a:rPr>
              <a:t>Kibana Dashboard - ASN BPM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41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9CEDA4-3DA6-4FE7-A3C7-4026F2D52E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75"/>
            <a:ext cx="12192000" cy="62367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E971645-2AC3-4636-A3AF-CCAE4EA8CBA9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>
                <a:solidFill>
                  <a:schemeClr val="bg1"/>
                </a:solidFill>
              </a:rPr>
              <a:t>Kibana Dashboard - ASN BPM 2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352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357A3-E73A-49FC-BAB7-92EB588F8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597146"/>
            <a:ext cx="12192001" cy="626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959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763E67-1CA3-491F-AC12-9A1EF18DCC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044"/>
            <a:ext cx="12192000" cy="622795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477CB6-81D7-44D7-9BC5-58D1F437A54E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>
                <a:solidFill>
                  <a:schemeClr val="bg1"/>
                </a:solidFill>
              </a:rPr>
              <a:t>Kibana Dashboard - ASN BPM 2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443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977900" y="1644650"/>
            <a:ext cx="9791700" cy="652463"/>
          </a:xfrm>
        </p:spPr>
        <p:txBody>
          <a:bodyPr/>
          <a:lstStyle/>
          <a:p>
            <a:r>
              <a:rPr lang="en-US" altLang="en-US">
                <a:solidFill>
                  <a:schemeClr val="bg1"/>
                </a:solidFill>
                <a:latin typeface="Calibri" panose="020F0502020204030204" pitchFamily="34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EB609D09-EA1F-4FD1-A325-8CF3BFF0EE1B}"/>
              </a:ext>
            </a:extLst>
          </p:cNvPr>
          <p:cNvGrpSpPr/>
          <p:nvPr/>
        </p:nvGrpSpPr>
        <p:grpSpPr>
          <a:xfrm>
            <a:off x="435427" y="2692006"/>
            <a:ext cx="11466285" cy="3621703"/>
            <a:chOff x="1" y="991440"/>
            <a:chExt cx="9154885" cy="3493475"/>
          </a:xfrm>
        </p:grpSpPr>
        <p:sp>
          <p:nvSpPr>
            <p:cNvPr id="29" name="Freeform 410">
              <a:extLst>
                <a:ext uri="{FF2B5EF4-FFF2-40B4-BE49-F238E27FC236}">
                  <a16:creationId xmlns:a16="http://schemas.microsoft.com/office/drawing/2014/main" id="{2715FFC8-8282-4D65-BA6D-38D4D15BE823}"/>
                </a:ext>
              </a:extLst>
            </p:cNvPr>
            <p:cNvSpPr/>
            <p:nvPr/>
          </p:nvSpPr>
          <p:spPr>
            <a:xfrm>
              <a:off x="1" y="991440"/>
              <a:ext cx="9143161" cy="3493475"/>
            </a:xfrm>
            <a:custGeom>
              <a:avLst/>
              <a:gdLst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663542 w 9160850"/>
                <a:gd name="connsiteY10" fmla="*/ 1967895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7979228 w 9160850"/>
                <a:gd name="connsiteY22" fmla="*/ 890209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93523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50371 w 9160850"/>
                <a:gd name="connsiteY64" fmla="*/ 2446866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7979228 w 9160850"/>
                <a:gd name="connsiteY22" fmla="*/ 890209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93523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50371 w 9160850"/>
                <a:gd name="connsiteY64" fmla="*/ 2446866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8011885 w 9160850"/>
                <a:gd name="connsiteY22" fmla="*/ 944638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93523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50371 w 9160850"/>
                <a:gd name="connsiteY64" fmla="*/ 2446866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8011885 w 9160850"/>
                <a:gd name="connsiteY22" fmla="*/ 944638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60866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50371 w 9160850"/>
                <a:gd name="connsiteY64" fmla="*/ 2446866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8011885 w 9160850"/>
                <a:gd name="connsiteY22" fmla="*/ 944638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60866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39485 w 9160850"/>
                <a:gd name="connsiteY64" fmla="*/ 2446866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8011885 w 9160850"/>
                <a:gd name="connsiteY22" fmla="*/ 944638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280609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60866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39485 w 9160850"/>
                <a:gd name="connsiteY64" fmla="*/ 2479523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7815942 w 9160850"/>
                <a:gd name="connsiteY21" fmla="*/ 977295 h 3383038"/>
                <a:gd name="connsiteX22" fmla="*/ 8011885 w 9160850"/>
                <a:gd name="connsiteY22" fmla="*/ 944638 h 3383038"/>
                <a:gd name="connsiteX23" fmla="*/ 8044542 w 9160850"/>
                <a:gd name="connsiteY23" fmla="*/ 803123 h 3383038"/>
                <a:gd name="connsiteX24" fmla="*/ 7761514 w 9160850"/>
                <a:gd name="connsiteY24" fmla="*/ 661609 h 3383038"/>
                <a:gd name="connsiteX25" fmla="*/ 7173685 w 9160850"/>
                <a:gd name="connsiteY25" fmla="*/ 530981 h 3383038"/>
                <a:gd name="connsiteX26" fmla="*/ 6466114 w 9160850"/>
                <a:gd name="connsiteY26" fmla="*/ 400352 h 3383038"/>
                <a:gd name="connsiteX27" fmla="*/ 5987142 w 9160850"/>
                <a:gd name="connsiteY27" fmla="*/ 302381 h 3383038"/>
                <a:gd name="connsiteX28" fmla="*/ 5976257 w 9160850"/>
                <a:gd name="connsiteY28" fmla="*/ 258838 h 3383038"/>
                <a:gd name="connsiteX29" fmla="*/ 6607628 w 9160850"/>
                <a:gd name="connsiteY29" fmla="*/ 269723 h 3383038"/>
                <a:gd name="connsiteX30" fmla="*/ 8447314 w 9160850"/>
                <a:gd name="connsiteY30" fmla="*/ 302381 h 3383038"/>
                <a:gd name="connsiteX31" fmla="*/ 9035142 w 9160850"/>
                <a:gd name="connsiteY31" fmla="*/ 302381 h 3383038"/>
                <a:gd name="connsiteX32" fmla="*/ 9154885 w 9160850"/>
                <a:gd name="connsiteY32" fmla="*/ 280609 h 3383038"/>
                <a:gd name="connsiteX33" fmla="*/ 9144000 w 9160850"/>
                <a:gd name="connsiteY33" fmla="*/ 19352 h 3383038"/>
                <a:gd name="connsiteX34" fmla="*/ 9154885 w 9160850"/>
                <a:gd name="connsiteY34" fmla="*/ 19352 h 3383038"/>
                <a:gd name="connsiteX35" fmla="*/ 8414657 w 9160850"/>
                <a:gd name="connsiteY35" fmla="*/ 8466 h 3383038"/>
                <a:gd name="connsiteX36" fmla="*/ 7783285 w 9160850"/>
                <a:gd name="connsiteY36" fmla="*/ 8466 h 3383038"/>
                <a:gd name="connsiteX37" fmla="*/ 6814457 w 9160850"/>
                <a:gd name="connsiteY37" fmla="*/ 19352 h 3383038"/>
                <a:gd name="connsiteX38" fmla="*/ 5867400 w 9160850"/>
                <a:gd name="connsiteY38" fmla="*/ 30238 h 3383038"/>
                <a:gd name="connsiteX39" fmla="*/ 5301342 w 9160850"/>
                <a:gd name="connsiteY39" fmla="*/ 106438 h 3383038"/>
                <a:gd name="connsiteX40" fmla="*/ 4996542 w 9160850"/>
                <a:gd name="connsiteY40" fmla="*/ 160866 h 3383038"/>
                <a:gd name="connsiteX41" fmla="*/ 5029200 w 9160850"/>
                <a:gd name="connsiteY41" fmla="*/ 302381 h 3383038"/>
                <a:gd name="connsiteX42" fmla="*/ 5431971 w 9160850"/>
                <a:gd name="connsiteY42" fmla="*/ 433009 h 3383038"/>
                <a:gd name="connsiteX43" fmla="*/ 5932714 w 9160850"/>
                <a:gd name="connsiteY43" fmla="*/ 530981 h 3383038"/>
                <a:gd name="connsiteX44" fmla="*/ 6444342 w 9160850"/>
                <a:gd name="connsiteY44" fmla="*/ 618066 h 3383038"/>
                <a:gd name="connsiteX45" fmla="*/ 6683828 w 9160850"/>
                <a:gd name="connsiteY45" fmla="*/ 683381 h 3383038"/>
                <a:gd name="connsiteX46" fmla="*/ 6574971 w 9160850"/>
                <a:gd name="connsiteY46" fmla="*/ 770466 h 3383038"/>
                <a:gd name="connsiteX47" fmla="*/ 5845628 w 9160850"/>
                <a:gd name="connsiteY47" fmla="*/ 846666 h 3383038"/>
                <a:gd name="connsiteX48" fmla="*/ 4942114 w 9160850"/>
                <a:gd name="connsiteY48" fmla="*/ 933752 h 3383038"/>
                <a:gd name="connsiteX49" fmla="*/ 4245428 w 9160850"/>
                <a:gd name="connsiteY49" fmla="*/ 955523 h 3383038"/>
                <a:gd name="connsiteX50" fmla="*/ 3374571 w 9160850"/>
                <a:gd name="connsiteY50" fmla="*/ 1064381 h 3383038"/>
                <a:gd name="connsiteX51" fmla="*/ 3265714 w 9160850"/>
                <a:gd name="connsiteY51" fmla="*/ 1129695 h 3383038"/>
                <a:gd name="connsiteX52" fmla="*/ 3265714 w 9160850"/>
                <a:gd name="connsiteY52" fmla="*/ 1271209 h 3383038"/>
                <a:gd name="connsiteX53" fmla="*/ 3614057 w 9160850"/>
                <a:gd name="connsiteY53" fmla="*/ 1380066 h 3383038"/>
                <a:gd name="connsiteX54" fmla="*/ 4604657 w 9160850"/>
                <a:gd name="connsiteY54" fmla="*/ 1597781 h 3383038"/>
                <a:gd name="connsiteX55" fmla="*/ 5529942 w 9160850"/>
                <a:gd name="connsiteY55" fmla="*/ 1826381 h 3383038"/>
                <a:gd name="connsiteX56" fmla="*/ 5867400 w 9160850"/>
                <a:gd name="connsiteY56" fmla="*/ 1957009 h 3383038"/>
                <a:gd name="connsiteX57" fmla="*/ 5998028 w 9160850"/>
                <a:gd name="connsiteY57" fmla="*/ 2076752 h 3383038"/>
                <a:gd name="connsiteX58" fmla="*/ 5780314 w 9160850"/>
                <a:gd name="connsiteY58" fmla="*/ 2163838 h 3383038"/>
                <a:gd name="connsiteX59" fmla="*/ 5236028 w 9160850"/>
                <a:gd name="connsiteY59" fmla="*/ 2272695 h 3383038"/>
                <a:gd name="connsiteX60" fmla="*/ 4147457 w 9160850"/>
                <a:gd name="connsiteY60" fmla="*/ 2370666 h 3383038"/>
                <a:gd name="connsiteX61" fmla="*/ 3113314 w 9160850"/>
                <a:gd name="connsiteY61" fmla="*/ 2403323 h 3383038"/>
                <a:gd name="connsiteX62" fmla="*/ 1915885 w 9160850"/>
                <a:gd name="connsiteY62" fmla="*/ 2435981 h 3383038"/>
                <a:gd name="connsiteX63" fmla="*/ 631371 w 9160850"/>
                <a:gd name="connsiteY63" fmla="*/ 2457752 h 3383038"/>
                <a:gd name="connsiteX64" fmla="*/ 239485 w 9160850"/>
                <a:gd name="connsiteY64" fmla="*/ 2479523 h 3383038"/>
                <a:gd name="connsiteX65" fmla="*/ 32657 w 9160850"/>
                <a:gd name="connsiteY65" fmla="*/ 2457752 h 3383038"/>
                <a:gd name="connsiteX66" fmla="*/ 32657 w 9160850"/>
                <a:gd name="connsiteY66" fmla="*/ 2708123 h 3383038"/>
                <a:gd name="connsiteX67" fmla="*/ 21771 w 9160850"/>
                <a:gd name="connsiteY67" fmla="*/ 3121781 h 3383038"/>
                <a:gd name="connsiteX68" fmla="*/ 0 w 9160850"/>
                <a:gd name="connsiteY68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7315200 w 9160850"/>
                <a:gd name="connsiteY20" fmla="*/ 1053495 h 3383038"/>
                <a:gd name="connsiteX21" fmla="*/ 8011885 w 9160850"/>
                <a:gd name="connsiteY21" fmla="*/ 944638 h 3383038"/>
                <a:gd name="connsiteX22" fmla="*/ 8044542 w 9160850"/>
                <a:gd name="connsiteY22" fmla="*/ 803123 h 3383038"/>
                <a:gd name="connsiteX23" fmla="*/ 7761514 w 9160850"/>
                <a:gd name="connsiteY23" fmla="*/ 661609 h 3383038"/>
                <a:gd name="connsiteX24" fmla="*/ 7173685 w 9160850"/>
                <a:gd name="connsiteY24" fmla="*/ 530981 h 3383038"/>
                <a:gd name="connsiteX25" fmla="*/ 6466114 w 9160850"/>
                <a:gd name="connsiteY25" fmla="*/ 400352 h 3383038"/>
                <a:gd name="connsiteX26" fmla="*/ 5987142 w 9160850"/>
                <a:gd name="connsiteY26" fmla="*/ 302381 h 3383038"/>
                <a:gd name="connsiteX27" fmla="*/ 5976257 w 9160850"/>
                <a:gd name="connsiteY27" fmla="*/ 258838 h 3383038"/>
                <a:gd name="connsiteX28" fmla="*/ 6607628 w 9160850"/>
                <a:gd name="connsiteY28" fmla="*/ 269723 h 3383038"/>
                <a:gd name="connsiteX29" fmla="*/ 8447314 w 9160850"/>
                <a:gd name="connsiteY29" fmla="*/ 302381 h 3383038"/>
                <a:gd name="connsiteX30" fmla="*/ 9035142 w 9160850"/>
                <a:gd name="connsiteY30" fmla="*/ 302381 h 3383038"/>
                <a:gd name="connsiteX31" fmla="*/ 9154885 w 9160850"/>
                <a:gd name="connsiteY31" fmla="*/ 280609 h 3383038"/>
                <a:gd name="connsiteX32" fmla="*/ 9144000 w 9160850"/>
                <a:gd name="connsiteY32" fmla="*/ 19352 h 3383038"/>
                <a:gd name="connsiteX33" fmla="*/ 9154885 w 9160850"/>
                <a:gd name="connsiteY33" fmla="*/ 19352 h 3383038"/>
                <a:gd name="connsiteX34" fmla="*/ 8414657 w 9160850"/>
                <a:gd name="connsiteY34" fmla="*/ 8466 h 3383038"/>
                <a:gd name="connsiteX35" fmla="*/ 7783285 w 9160850"/>
                <a:gd name="connsiteY35" fmla="*/ 8466 h 3383038"/>
                <a:gd name="connsiteX36" fmla="*/ 6814457 w 9160850"/>
                <a:gd name="connsiteY36" fmla="*/ 19352 h 3383038"/>
                <a:gd name="connsiteX37" fmla="*/ 5867400 w 9160850"/>
                <a:gd name="connsiteY37" fmla="*/ 30238 h 3383038"/>
                <a:gd name="connsiteX38" fmla="*/ 5301342 w 9160850"/>
                <a:gd name="connsiteY38" fmla="*/ 106438 h 3383038"/>
                <a:gd name="connsiteX39" fmla="*/ 4996542 w 9160850"/>
                <a:gd name="connsiteY39" fmla="*/ 160866 h 3383038"/>
                <a:gd name="connsiteX40" fmla="*/ 5029200 w 9160850"/>
                <a:gd name="connsiteY40" fmla="*/ 302381 h 3383038"/>
                <a:gd name="connsiteX41" fmla="*/ 5431971 w 9160850"/>
                <a:gd name="connsiteY41" fmla="*/ 433009 h 3383038"/>
                <a:gd name="connsiteX42" fmla="*/ 5932714 w 9160850"/>
                <a:gd name="connsiteY42" fmla="*/ 530981 h 3383038"/>
                <a:gd name="connsiteX43" fmla="*/ 6444342 w 9160850"/>
                <a:gd name="connsiteY43" fmla="*/ 618066 h 3383038"/>
                <a:gd name="connsiteX44" fmla="*/ 6683828 w 9160850"/>
                <a:gd name="connsiteY44" fmla="*/ 683381 h 3383038"/>
                <a:gd name="connsiteX45" fmla="*/ 6574971 w 9160850"/>
                <a:gd name="connsiteY45" fmla="*/ 770466 h 3383038"/>
                <a:gd name="connsiteX46" fmla="*/ 5845628 w 9160850"/>
                <a:gd name="connsiteY46" fmla="*/ 846666 h 3383038"/>
                <a:gd name="connsiteX47" fmla="*/ 4942114 w 9160850"/>
                <a:gd name="connsiteY47" fmla="*/ 933752 h 3383038"/>
                <a:gd name="connsiteX48" fmla="*/ 4245428 w 9160850"/>
                <a:gd name="connsiteY48" fmla="*/ 955523 h 3383038"/>
                <a:gd name="connsiteX49" fmla="*/ 3374571 w 9160850"/>
                <a:gd name="connsiteY49" fmla="*/ 1064381 h 3383038"/>
                <a:gd name="connsiteX50" fmla="*/ 3265714 w 9160850"/>
                <a:gd name="connsiteY50" fmla="*/ 1129695 h 3383038"/>
                <a:gd name="connsiteX51" fmla="*/ 3265714 w 9160850"/>
                <a:gd name="connsiteY51" fmla="*/ 1271209 h 3383038"/>
                <a:gd name="connsiteX52" fmla="*/ 3614057 w 9160850"/>
                <a:gd name="connsiteY52" fmla="*/ 1380066 h 3383038"/>
                <a:gd name="connsiteX53" fmla="*/ 4604657 w 9160850"/>
                <a:gd name="connsiteY53" fmla="*/ 1597781 h 3383038"/>
                <a:gd name="connsiteX54" fmla="*/ 5529942 w 9160850"/>
                <a:gd name="connsiteY54" fmla="*/ 1826381 h 3383038"/>
                <a:gd name="connsiteX55" fmla="*/ 5867400 w 9160850"/>
                <a:gd name="connsiteY55" fmla="*/ 1957009 h 3383038"/>
                <a:gd name="connsiteX56" fmla="*/ 5998028 w 9160850"/>
                <a:gd name="connsiteY56" fmla="*/ 2076752 h 3383038"/>
                <a:gd name="connsiteX57" fmla="*/ 5780314 w 9160850"/>
                <a:gd name="connsiteY57" fmla="*/ 2163838 h 3383038"/>
                <a:gd name="connsiteX58" fmla="*/ 5236028 w 9160850"/>
                <a:gd name="connsiteY58" fmla="*/ 2272695 h 3383038"/>
                <a:gd name="connsiteX59" fmla="*/ 4147457 w 9160850"/>
                <a:gd name="connsiteY59" fmla="*/ 2370666 h 3383038"/>
                <a:gd name="connsiteX60" fmla="*/ 3113314 w 9160850"/>
                <a:gd name="connsiteY60" fmla="*/ 2403323 h 3383038"/>
                <a:gd name="connsiteX61" fmla="*/ 1915885 w 9160850"/>
                <a:gd name="connsiteY61" fmla="*/ 2435981 h 3383038"/>
                <a:gd name="connsiteX62" fmla="*/ 631371 w 9160850"/>
                <a:gd name="connsiteY62" fmla="*/ 2457752 h 3383038"/>
                <a:gd name="connsiteX63" fmla="*/ 239485 w 9160850"/>
                <a:gd name="connsiteY63" fmla="*/ 2479523 h 3383038"/>
                <a:gd name="connsiteX64" fmla="*/ 32657 w 9160850"/>
                <a:gd name="connsiteY64" fmla="*/ 2457752 h 3383038"/>
                <a:gd name="connsiteX65" fmla="*/ 32657 w 9160850"/>
                <a:gd name="connsiteY65" fmla="*/ 2708123 h 3383038"/>
                <a:gd name="connsiteX66" fmla="*/ 21771 w 9160850"/>
                <a:gd name="connsiteY66" fmla="*/ 3121781 h 3383038"/>
                <a:gd name="connsiteX67" fmla="*/ 0 w 9160850"/>
                <a:gd name="connsiteY67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11885 w 9160850"/>
                <a:gd name="connsiteY20" fmla="*/ 944638 h 3383038"/>
                <a:gd name="connsiteX21" fmla="*/ 8044542 w 9160850"/>
                <a:gd name="connsiteY21" fmla="*/ 803123 h 3383038"/>
                <a:gd name="connsiteX22" fmla="*/ 7761514 w 9160850"/>
                <a:gd name="connsiteY22" fmla="*/ 661609 h 3383038"/>
                <a:gd name="connsiteX23" fmla="*/ 7173685 w 9160850"/>
                <a:gd name="connsiteY23" fmla="*/ 530981 h 3383038"/>
                <a:gd name="connsiteX24" fmla="*/ 6466114 w 9160850"/>
                <a:gd name="connsiteY24" fmla="*/ 400352 h 3383038"/>
                <a:gd name="connsiteX25" fmla="*/ 5987142 w 9160850"/>
                <a:gd name="connsiteY25" fmla="*/ 302381 h 3383038"/>
                <a:gd name="connsiteX26" fmla="*/ 5976257 w 9160850"/>
                <a:gd name="connsiteY26" fmla="*/ 258838 h 3383038"/>
                <a:gd name="connsiteX27" fmla="*/ 6607628 w 9160850"/>
                <a:gd name="connsiteY27" fmla="*/ 269723 h 3383038"/>
                <a:gd name="connsiteX28" fmla="*/ 8447314 w 9160850"/>
                <a:gd name="connsiteY28" fmla="*/ 302381 h 3383038"/>
                <a:gd name="connsiteX29" fmla="*/ 9035142 w 9160850"/>
                <a:gd name="connsiteY29" fmla="*/ 302381 h 3383038"/>
                <a:gd name="connsiteX30" fmla="*/ 9154885 w 9160850"/>
                <a:gd name="connsiteY30" fmla="*/ 280609 h 3383038"/>
                <a:gd name="connsiteX31" fmla="*/ 9144000 w 9160850"/>
                <a:gd name="connsiteY31" fmla="*/ 19352 h 3383038"/>
                <a:gd name="connsiteX32" fmla="*/ 9154885 w 9160850"/>
                <a:gd name="connsiteY32" fmla="*/ 19352 h 3383038"/>
                <a:gd name="connsiteX33" fmla="*/ 8414657 w 9160850"/>
                <a:gd name="connsiteY33" fmla="*/ 8466 h 3383038"/>
                <a:gd name="connsiteX34" fmla="*/ 7783285 w 9160850"/>
                <a:gd name="connsiteY34" fmla="*/ 8466 h 3383038"/>
                <a:gd name="connsiteX35" fmla="*/ 6814457 w 9160850"/>
                <a:gd name="connsiteY35" fmla="*/ 19352 h 3383038"/>
                <a:gd name="connsiteX36" fmla="*/ 5867400 w 9160850"/>
                <a:gd name="connsiteY36" fmla="*/ 30238 h 3383038"/>
                <a:gd name="connsiteX37" fmla="*/ 5301342 w 9160850"/>
                <a:gd name="connsiteY37" fmla="*/ 106438 h 3383038"/>
                <a:gd name="connsiteX38" fmla="*/ 4996542 w 9160850"/>
                <a:gd name="connsiteY38" fmla="*/ 160866 h 3383038"/>
                <a:gd name="connsiteX39" fmla="*/ 5029200 w 9160850"/>
                <a:gd name="connsiteY39" fmla="*/ 302381 h 3383038"/>
                <a:gd name="connsiteX40" fmla="*/ 5431971 w 9160850"/>
                <a:gd name="connsiteY40" fmla="*/ 433009 h 3383038"/>
                <a:gd name="connsiteX41" fmla="*/ 5932714 w 9160850"/>
                <a:gd name="connsiteY41" fmla="*/ 530981 h 3383038"/>
                <a:gd name="connsiteX42" fmla="*/ 6444342 w 9160850"/>
                <a:gd name="connsiteY42" fmla="*/ 618066 h 3383038"/>
                <a:gd name="connsiteX43" fmla="*/ 6683828 w 9160850"/>
                <a:gd name="connsiteY43" fmla="*/ 683381 h 3383038"/>
                <a:gd name="connsiteX44" fmla="*/ 6574971 w 9160850"/>
                <a:gd name="connsiteY44" fmla="*/ 770466 h 3383038"/>
                <a:gd name="connsiteX45" fmla="*/ 5845628 w 9160850"/>
                <a:gd name="connsiteY45" fmla="*/ 846666 h 3383038"/>
                <a:gd name="connsiteX46" fmla="*/ 4942114 w 9160850"/>
                <a:gd name="connsiteY46" fmla="*/ 933752 h 3383038"/>
                <a:gd name="connsiteX47" fmla="*/ 4245428 w 9160850"/>
                <a:gd name="connsiteY47" fmla="*/ 955523 h 3383038"/>
                <a:gd name="connsiteX48" fmla="*/ 3374571 w 9160850"/>
                <a:gd name="connsiteY48" fmla="*/ 1064381 h 3383038"/>
                <a:gd name="connsiteX49" fmla="*/ 3265714 w 9160850"/>
                <a:gd name="connsiteY49" fmla="*/ 1129695 h 3383038"/>
                <a:gd name="connsiteX50" fmla="*/ 3265714 w 9160850"/>
                <a:gd name="connsiteY50" fmla="*/ 1271209 h 3383038"/>
                <a:gd name="connsiteX51" fmla="*/ 3614057 w 9160850"/>
                <a:gd name="connsiteY51" fmla="*/ 1380066 h 3383038"/>
                <a:gd name="connsiteX52" fmla="*/ 4604657 w 9160850"/>
                <a:gd name="connsiteY52" fmla="*/ 1597781 h 3383038"/>
                <a:gd name="connsiteX53" fmla="*/ 5529942 w 9160850"/>
                <a:gd name="connsiteY53" fmla="*/ 1826381 h 3383038"/>
                <a:gd name="connsiteX54" fmla="*/ 5867400 w 9160850"/>
                <a:gd name="connsiteY54" fmla="*/ 1957009 h 3383038"/>
                <a:gd name="connsiteX55" fmla="*/ 5998028 w 9160850"/>
                <a:gd name="connsiteY55" fmla="*/ 2076752 h 3383038"/>
                <a:gd name="connsiteX56" fmla="*/ 5780314 w 9160850"/>
                <a:gd name="connsiteY56" fmla="*/ 2163838 h 3383038"/>
                <a:gd name="connsiteX57" fmla="*/ 5236028 w 9160850"/>
                <a:gd name="connsiteY57" fmla="*/ 2272695 h 3383038"/>
                <a:gd name="connsiteX58" fmla="*/ 4147457 w 9160850"/>
                <a:gd name="connsiteY58" fmla="*/ 2370666 h 3383038"/>
                <a:gd name="connsiteX59" fmla="*/ 3113314 w 9160850"/>
                <a:gd name="connsiteY59" fmla="*/ 2403323 h 3383038"/>
                <a:gd name="connsiteX60" fmla="*/ 1915885 w 9160850"/>
                <a:gd name="connsiteY60" fmla="*/ 2435981 h 3383038"/>
                <a:gd name="connsiteX61" fmla="*/ 631371 w 9160850"/>
                <a:gd name="connsiteY61" fmla="*/ 2457752 h 3383038"/>
                <a:gd name="connsiteX62" fmla="*/ 239485 w 9160850"/>
                <a:gd name="connsiteY62" fmla="*/ 2479523 h 3383038"/>
                <a:gd name="connsiteX63" fmla="*/ 32657 w 9160850"/>
                <a:gd name="connsiteY63" fmla="*/ 2457752 h 3383038"/>
                <a:gd name="connsiteX64" fmla="*/ 32657 w 9160850"/>
                <a:gd name="connsiteY64" fmla="*/ 2708123 h 3383038"/>
                <a:gd name="connsiteX65" fmla="*/ 21771 w 9160850"/>
                <a:gd name="connsiteY65" fmla="*/ 3121781 h 3383038"/>
                <a:gd name="connsiteX66" fmla="*/ 0 w 9160850"/>
                <a:gd name="connsiteY66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11885 w 9160850"/>
                <a:gd name="connsiteY20" fmla="*/ 944638 h 3383038"/>
                <a:gd name="connsiteX21" fmla="*/ 7761514 w 9160850"/>
                <a:gd name="connsiteY21" fmla="*/ 661609 h 3383038"/>
                <a:gd name="connsiteX22" fmla="*/ 7173685 w 9160850"/>
                <a:gd name="connsiteY22" fmla="*/ 530981 h 3383038"/>
                <a:gd name="connsiteX23" fmla="*/ 6466114 w 9160850"/>
                <a:gd name="connsiteY23" fmla="*/ 400352 h 3383038"/>
                <a:gd name="connsiteX24" fmla="*/ 5987142 w 9160850"/>
                <a:gd name="connsiteY24" fmla="*/ 302381 h 3383038"/>
                <a:gd name="connsiteX25" fmla="*/ 5976257 w 9160850"/>
                <a:gd name="connsiteY25" fmla="*/ 258838 h 3383038"/>
                <a:gd name="connsiteX26" fmla="*/ 6607628 w 9160850"/>
                <a:gd name="connsiteY26" fmla="*/ 269723 h 3383038"/>
                <a:gd name="connsiteX27" fmla="*/ 8447314 w 9160850"/>
                <a:gd name="connsiteY27" fmla="*/ 302381 h 3383038"/>
                <a:gd name="connsiteX28" fmla="*/ 9035142 w 9160850"/>
                <a:gd name="connsiteY28" fmla="*/ 302381 h 3383038"/>
                <a:gd name="connsiteX29" fmla="*/ 9154885 w 9160850"/>
                <a:gd name="connsiteY29" fmla="*/ 280609 h 3383038"/>
                <a:gd name="connsiteX30" fmla="*/ 9144000 w 9160850"/>
                <a:gd name="connsiteY30" fmla="*/ 19352 h 3383038"/>
                <a:gd name="connsiteX31" fmla="*/ 9154885 w 9160850"/>
                <a:gd name="connsiteY31" fmla="*/ 19352 h 3383038"/>
                <a:gd name="connsiteX32" fmla="*/ 8414657 w 9160850"/>
                <a:gd name="connsiteY32" fmla="*/ 8466 h 3383038"/>
                <a:gd name="connsiteX33" fmla="*/ 7783285 w 9160850"/>
                <a:gd name="connsiteY33" fmla="*/ 8466 h 3383038"/>
                <a:gd name="connsiteX34" fmla="*/ 6814457 w 9160850"/>
                <a:gd name="connsiteY34" fmla="*/ 19352 h 3383038"/>
                <a:gd name="connsiteX35" fmla="*/ 5867400 w 9160850"/>
                <a:gd name="connsiteY35" fmla="*/ 30238 h 3383038"/>
                <a:gd name="connsiteX36" fmla="*/ 5301342 w 9160850"/>
                <a:gd name="connsiteY36" fmla="*/ 106438 h 3383038"/>
                <a:gd name="connsiteX37" fmla="*/ 4996542 w 9160850"/>
                <a:gd name="connsiteY37" fmla="*/ 160866 h 3383038"/>
                <a:gd name="connsiteX38" fmla="*/ 5029200 w 9160850"/>
                <a:gd name="connsiteY38" fmla="*/ 302381 h 3383038"/>
                <a:gd name="connsiteX39" fmla="*/ 5431971 w 9160850"/>
                <a:gd name="connsiteY39" fmla="*/ 433009 h 3383038"/>
                <a:gd name="connsiteX40" fmla="*/ 5932714 w 9160850"/>
                <a:gd name="connsiteY40" fmla="*/ 530981 h 3383038"/>
                <a:gd name="connsiteX41" fmla="*/ 6444342 w 9160850"/>
                <a:gd name="connsiteY41" fmla="*/ 618066 h 3383038"/>
                <a:gd name="connsiteX42" fmla="*/ 6683828 w 9160850"/>
                <a:gd name="connsiteY42" fmla="*/ 683381 h 3383038"/>
                <a:gd name="connsiteX43" fmla="*/ 6574971 w 9160850"/>
                <a:gd name="connsiteY43" fmla="*/ 770466 h 3383038"/>
                <a:gd name="connsiteX44" fmla="*/ 5845628 w 9160850"/>
                <a:gd name="connsiteY44" fmla="*/ 846666 h 3383038"/>
                <a:gd name="connsiteX45" fmla="*/ 4942114 w 9160850"/>
                <a:gd name="connsiteY45" fmla="*/ 933752 h 3383038"/>
                <a:gd name="connsiteX46" fmla="*/ 4245428 w 9160850"/>
                <a:gd name="connsiteY46" fmla="*/ 955523 h 3383038"/>
                <a:gd name="connsiteX47" fmla="*/ 3374571 w 9160850"/>
                <a:gd name="connsiteY47" fmla="*/ 1064381 h 3383038"/>
                <a:gd name="connsiteX48" fmla="*/ 3265714 w 9160850"/>
                <a:gd name="connsiteY48" fmla="*/ 1129695 h 3383038"/>
                <a:gd name="connsiteX49" fmla="*/ 3265714 w 9160850"/>
                <a:gd name="connsiteY49" fmla="*/ 1271209 h 3383038"/>
                <a:gd name="connsiteX50" fmla="*/ 3614057 w 9160850"/>
                <a:gd name="connsiteY50" fmla="*/ 1380066 h 3383038"/>
                <a:gd name="connsiteX51" fmla="*/ 4604657 w 9160850"/>
                <a:gd name="connsiteY51" fmla="*/ 1597781 h 3383038"/>
                <a:gd name="connsiteX52" fmla="*/ 5529942 w 9160850"/>
                <a:gd name="connsiteY52" fmla="*/ 1826381 h 3383038"/>
                <a:gd name="connsiteX53" fmla="*/ 5867400 w 9160850"/>
                <a:gd name="connsiteY53" fmla="*/ 1957009 h 3383038"/>
                <a:gd name="connsiteX54" fmla="*/ 5998028 w 9160850"/>
                <a:gd name="connsiteY54" fmla="*/ 2076752 h 3383038"/>
                <a:gd name="connsiteX55" fmla="*/ 5780314 w 9160850"/>
                <a:gd name="connsiteY55" fmla="*/ 2163838 h 3383038"/>
                <a:gd name="connsiteX56" fmla="*/ 5236028 w 9160850"/>
                <a:gd name="connsiteY56" fmla="*/ 2272695 h 3383038"/>
                <a:gd name="connsiteX57" fmla="*/ 4147457 w 9160850"/>
                <a:gd name="connsiteY57" fmla="*/ 2370666 h 3383038"/>
                <a:gd name="connsiteX58" fmla="*/ 3113314 w 9160850"/>
                <a:gd name="connsiteY58" fmla="*/ 2403323 h 3383038"/>
                <a:gd name="connsiteX59" fmla="*/ 1915885 w 9160850"/>
                <a:gd name="connsiteY59" fmla="*/ 2435981 h 3383038"/>
                <a:gd name="connsiteX60" fmla="*/ 631371 w 9160850"/>
                <a:gd name="connsiteY60" fmla="*/ 2457752 h 3383038"/>
                <a:gd name="connsiteX61" fmla="*/ 239485 w 9160850"/>
                <a:gd name="connsiteY61" fmla="*/ 2479523 h 3383038"/>
                <a:gd name="connsiteX62" fmla="*/ 32657 w 9160850"/>
                <a:gd name="connsiteY62" fmla="*/ 2457752 h 3383038"/>
                <a:gd name="connsiteX63" fmla="*/ 32657 w 9160850"/>
                <a:gd name="connsiteY63" fmla="*/ 2708123 h 3383038"/>
                <a:gd name="connsiteX64" fmla="*/ 21771 w 9160850"/>
                <a:gd name="connsiteY64" fmla="*/ 3121781 h 3383038"/>
                <a:gd name="connsiteX65" fmla="*/ 0 w 9160850"/>
                <a:gd name="connsiteY65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7173685 w 9160850"/>
                <a:gd name="connsiteY22" fmla="*/ 530981 h 3383038"/>
                <a:gd name="connsiteX23" fmla="*/ 6466114 w 9160850"/>
                <a:gd name="connsiteY23" fmla="*/ 400352 h 3383038"/>
                <a:gd name="connsiteX24" fmla="*/ 5987142 w 9160850"/>
                <a:gd name="connsiteY24" fmla="*/ 302381 h 3383038"/>
                <a:gd name="connsiteX25" fmla="*/ 5976257 w 9160850"/>
                <a:gd name="connsiteY25" fmla="*/ 258838 h 3383038"/>
                <a:gd name="connsiteX26" fmla="*/ 6607628 w 9160850"/>
                <a:gd name="connsiteY26" fmla="*/ 269723 h 3383038"/>
                <a:gd name="connsiteX27" fmla="*/ 8447314 w 9160850"/>
                <a:gd name="connsiteY27" fmla="*/ 302381 h 3383038"/>
                <a:gd name="connsiteX28" fmla="*/ 9035142 w 9160850"/>
                <a:gd name="connsiteY28" fmla="*/ 302381 h 3383038"/>
                <a:gd name="connsiteX29" fmla="*/ 9154885 w 9160850"/>
                <a:gd name="connsiteY29" fmla="*/ 280609 h 3383038"/>
                <a:gd name="connsiteX30" fmla="*/ 9144000 w 9160850"/>
                <a:gd name="connsiteY30" fmla="*/ 19352 h 3383038"/>
                <a:gd name="connsiteX31" fmla="*/ 9154885 w 9160850"/>
                <a:gd name="connsiteY31" fmla="*/ 19352 h 3383038"/>
                <a:gd name="connsiteX32" fmla="*/ 8414657 w 9160850"/>
                <a:gd name="connsiteY32" fmla="*/ 8466 h 3383038"/>
                <a:gd name="connsiteX33" fmla="*/ 7783285 w 9160850"/>
                <a:gd name="connsiteY33" fmla="*/ 8466 h 3383038"/>
                <a:gd name="connsiteX34" fmla="*/ 6814457 w 9160850"/>
                <a:gd name="connsiteY34" fmla="*/ 19352 h 3383038"/>
                <a:gd name="connsiteX35" fmla="*/ 5867400 w 9160850"/>
                <a:gd name="connsiteY35" fmla="*/ 30238 h 3383038"/>
                <a:gd name="connsiteX36" fmla="*/ 5301342 w 9160850"/>
                <a:gd name="connsiteY36" fmla="*/ 106438 h 3383038"/>
                <a:gd name="connsiteX37" fmla="*/ 4996542 w 9160850"/>
                <a:gd name="connsiteY37" fmla="*/ 160866 h 3383038"/>
                <a:gd name="connsiteX38" fmla="*/ 5029200 w 9160850"/>
                <a:gd name="connsiteY38" fmla="*/ 302381 h 3383038"/>
                <a:gd name="connsiteX39" fmla="*/ 5431971 w 9160850"/>
                <a:gd name="connsiteY39" fmla="*/ 433009 h 3383038"/>
                <a:gd name="connsiteX40" fmla="*/ 5932714 w 9160850"/>
                <a:gd name="connsiteY40" fmla="*/ 530981 h 3383038"/>
                <a:gd name="connsiteX41" fmla="*/ 6444342 w 9160850"/>
                <a:gd name="connsiteY41" fmla="*/ 618066 h 3383038"/>
                <a:gd name="connsiteX42" fmla="*/ 6683828 w 9160850"/>
                <a:gd name="connsiteY42" fmla="*/ 683381 h 3383038"/>
                <a:gd name="connsiteX43" fmla="*/ 6574971 w 9160850"/>
                <a:gd name="connsiteY43" fmla="*/ 770466 h 3383038"/>
                <a:gd name="connsiteX44" fmla="*/ 5845628 w 9160850"/>
                <a:gd name="connsiteY44" fmla="*/ 846666 h 3383038"/>
                <a:gd name="connsiteX45" fmla="*/ 4942114 w 9160850"/>
                <a:gd name="connsiteY45" fmla="*/ 933752 h 3383038"/>
                <a:gd name="connsiteX46" fmla="*/ 4245428 w 9160850"/>
                <a:gd name="connsiteY46" fmla="*/ 955523 h 3383038"/>
                <a:gd name="connsiteX47" fmla="*/ 3374571 w 9160850"/>
                <a:gd name="connsiteY47" fmla="*/ 1064381 h 3383038"/>
                <a:gd name="connsiteX48" fmla="*/ 3265714 w 9160850"/>
                <a:gd name="connsiteY48" fmla="*/ 1129695 h 3383038"/>
                <a:gd name="connsiteX49" fmla="*/ 3265714 w 9160850"/>
                <a:gd name="connsiteY49" fmla="*/ 1271209 h 3383038"/>
                <a:gd name="connsiteX50" fmla="*/ 3614057 w 9160850"/>
                <a:gd name="connsiteY50" fmla="*/ 1380066 h 3383038"/>
                <a:gd name="connsiteX51" fmla="*/ 4604657 w 9160850"/>
                <a:gd name="connsiteY51" fmla="*/ 1597781 h 3383038"/>
                <a:gd name="connsiteX52" fmla="*/ 5529942 w 9160850"/>
                <a:gd name="connsiteY52" fmla="*/ 1826381 h 3383038"/>
                <a:gd name="connsiteX53" fmla="*/ 5867400 w 9160850"/>
                <a:gd name="connsiteY53" fmla="*/ 1957009 h 3383038"/>
                <a:gd name="connsiteX54" fmla="*/ 5998028 w 9160850"/>
                <a:gd name="connsiteY54" fmla="*/ 2076752 h 3383038"/>
                <a:gd name="connsiteX55" fmla="*/ 5780314 w 9160850"/>
                <a:gd name="connsiteY55" fmla="*/ 2163838 h 3383038"/>
                <a:gd name="connsiteX56" fmla="*/ 5236028 w 9160850"/>
                <a:gd name="connsiteY56" fmla="*/ 2272695 h 3383038"/>
                <a:gd name="connsiteX57" fmla="*/ 4147457 w 9160850"/>
                <a:gd name="connsiteY57" fmla="*/ 2370666 h 3383038"/>
                <a:gd name="connsiteX58" fmla="*/ 3113314 w 9160850"/>
                <a:gd name="connsiteY58" fmla="*/ 2403323 h 3383038"/>
                <a:gd name="connsiteX59" fmla="*/ 1915885 w 9160850"/>
                <a:gd name="connsiteY59" fmla="*/ 2435981 h 3383038"/>
                <a:gd name="connsiteX60" fmla="*/ 631371 w 9160850"/>
                <a:gd name="connsiteY60" fmla="*/ 2457752 h 3383038"/>
                <a:gd name="connsiteX61" fmla="*/ 239485 w 9160850"/>
                <a:gd name="connsiteY61" fmla="*/ 2479523 h 3383038"/>
                <a:gd name="connsiteX62" fmla="*/ 32657 w 9160850"/>
                <a:gd name="connsiteY62" fmla="*/ 2457752 h 3383038"/>
                <a:gd name="connsiteX63" fmla="*/ 32657 w 9160850"/>
                <a:gd name="connsiteY63" fmla="*/ 2708123 h 3383038"/>
                <a:gd name="connsiteX64" fmla="*/ 21771 w 9160850"/>
                <a:gd name="connsiteY64" fmla="*/ 3121781 h 3383038"/>
                <a:gd name="connsiteX65" fmla="*/ 0 w 9160850"/>
                <a:gd name="connsiteY65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7173685 w 9160850"/>
                <a:gd name="connsiteY22" fmla="*/ 530981 h 3383038"/>
                <a:gd name="connsiteX23" fmla="*/ 6466114 w 9160850"/>
                <a:gd name="connsiteY23" fmla="*/ 400352 h 3383038"/>
                <a:gd name="connsiteX24" fmla="*/ 5987142 w 9160850"/>
                <a:gd name="connsiteY24" fmla="*/ 302381 h 3383038"/>
                <a:gd name="connsiteX25" fmla="*/ 5976257 w 9160850"/>
                <a:gd name="connsiteY25" fmla="*/ 258838 h 3383038"/>
                <a:gd name="connsiteX26" fmla="*/ 6607628 w 9160850"/>
                <a:gd name="connsiteY26" fmla="*/ 269723 h 3383038"/>
                <a:gd name="connsiteX27" fmla="*/ 8447314 w 9160850"/>
                <a:gd name="connsiteY27" fmla="*/ 302381 h 3383038"/>
                <a:gd name="connsiteX28" fmla="*/ 9035142 w 9160850"/>
                <a:gd name="connsiteY28" fmla="*/ 302381 h 3383038"/>
                <a:gd name="connsiteX29" fmla="*/ 9154885 w 9160850"/>
                <a:gd name="connsiteY29" fmla="*/ 280609 h 3383038"/>
                <a:gd name="connsiteX30" fmla="*/ 9144000 w 9160850"/>
                <a:gd name="connsiteY30" fmla="*/ 19352 h 3383038"/>
                <a:gd name="connsiteX31" fmla="*/ 9154885 w 9160850"/>
                <a:gd name="connsiteY31" fmla="*/ 19352 h 3383038"/>
                <a:gd name="connsiteX32" fmla="*/ 8414657 w 9160850"/>
                <a:gd name="connsiteY32" fmla="*/ 8466 h 3383038"/>
                <a:gd name="connsiteX33" fmla="*/ 7783285 w 9160850"/>
                <a:gd name="connsiteY33" fmla="*/ 8466 h 3383038"/>
                <a:gd name="connsiteX34" fmla="*/ 6814457 w 9160850"/>
                <a:gd name="connsiteY34" fmla="*/ 19352 h 3383038"/>
                <a:gd name="connsiteX35" fmla="*/ 5867400 w 9160850"/>
                <a:gd name="connsiteY35" fmla="*/ 30238 h 3383038"/>
                <a:gd name="connsiteX36" fmla="*/ 5301342 w 9160850"/>
                <a:gd name="connsiteY36" fmla="*/ 106438 h 3383038"/>
                <a:gd name="connsiteX37" fmla="*/ 4996542 w 9160850"/>
                <a:gd name="connsiteY37" fmla="*/ 160866 h 3383038"/>
                <a:gd name="connsiteX38" fmla="*/ 5029200 w 9160850"/>
                <a:gd name="connsiteY38" fmla="*/ 302381 h 3383038"/>
                <a:gd name="connsiteX39" fmla="*/ 5431971 w 9160850"/>
                <a:gd name="connsiteY39" fmla="*/ 433009 h 3383038"/>
                <a:gd name="connsiteX40" fmla="*/ 5932714 w 9160850"/>
                <a:gd name="connsiteY40" fmla="*/ 530981 h 3383038"/>
                <a:gd name="connsiteX41" fmla="*/ 6444342 w 9160850"/>
                <a:gd name="connsiteY41" fmla="*/ 618066 h 3383038"/>
                <a:gd name="connsiteX42" fmla="*/ 6683828 w 9160850"/>
                <a:gd name="connsiteY42" fmla="*/ 683381 h 3383038"/>
                <a:gd name="connsiteX43" fmla="*/ 6574971 w 9160850"/>
                <a:gd name="connsiteY43" fmla="*/ 770466 h 3383038"/>
                <a:gd name="connsiteX44" fmla="*/ 5845628 w 9160850"/>
                <a:gd name="connsiteY44" fmla="*/ 846666 h 3383038"/>
                <a:gd name="connsiteX45" fmla="*/ 4942114 w 9160850"/>
                <a:gd name="connsiteY45" fmla="*/ 933752 h 3383038"/>
                <a:gd name="connsiteX46" fmla="*/ 4245428 w 9160850"/>
                <a:gd name="connsiteY46" fmla="*/ 955523 h 3383038"/>
                <a:gd name="connsiteX47" fmla="*/ 3374571 w 9160850"/>
                <a:gd name="connsiteY47" fmla="*/ 1064381 h 3383038"/>
                <a:gd name="connsiteX48" fmla="*/ 3265714 w 9160850"/>
                <a:gd name="connsiteY48" fmla="*/ 1129695 h 3383038"/>
                <a:gd name="connsiteX49" fmla="*/ 3265714 w 9160850"/>
                <a:gd name="connsiteY49" fmla="*/ 1271209 h 3383038"/>
                <a:gd name="connsiteX50" fmla="*/ 3614057 w 9160850"/>
                <a:gd name="connsiteY50" fmla="*/ 1380066 h 3383038"/>
                <a:gd name="connsiteX51" fmla="*/ 4604657 w 9160850"/>
                <a:gd name="connsiteY51" fmla="*/ 1597781 h 3383038"/>
                <a:gd name="connsiteX52" fmla="*/ 5529942 w 9160850"/>
                <a:gd name="connsiteY52" fmla="*/ 1826381 h 3383038"/>
                <a:gd name="connsiteX53" fmla="*/ 5867400 w 9160850"/>
                <a:gd name="connsiteY53" fmla="*/ 1957009 h 3383038"/>
                <a:gd name="connsiteX54" fmla="*/ 5998028 w 9160850"/>
                <a:gd name="connsiteY54" fmla="*/ 2076752 h 3383038"/>
                <a:gd name="connsiteX55" fmla="*/ 5780314 w 9160850"/>
                <a:gd name="connsiteY55" fmla="*/ 2163838 h 3383038"/>
                <a:gd name="connsiteX56" fmla="*/ 5236028 w 9160850"/>
                <a:gd name="connsiteY56" fmla="*/ 2272695 h 3383038"/>
                <a:gd name="connsiteX57" fmla="*/ 4147457 w 9160850"/>
                <a:gd name="connsiteY57" fmla="*/ 2370666 h 3383038"/>
                <a:gd name="connsiteX58" fmla="*/ 3113314 w 9160850"/>
                <a:gd name="connsiteY58" fmla="*/ 2403323 h 3383038"/>
                <a:gd name="connsiteX59" fmla="*/ 1915885 w 9160850"/>
                <a:gd name="connsiteY59" fmla="*/ 2435981 h 3383038"/>
                <a:gd name="connsiteX60" fmla="*/ 631371 w 9160850"/>
                <a:gd name="connsiteY60" fmla="*/ 2457752 h 3383038"/>
                <a:gd name="connsiteX61" fmla="*/ 239485 w 9160850"/>
                <a:gd name="connsiteY61" fmla="*/ 2479523 h 3383038"/>
                <a:gd name="connsiteX62" fmla="*/ 32657 w 9160850"/>
                <a:gd name="connsiteY62" fmla="*/ 2457752 h 3383038"/>
                <a:gd name="connsiteX63" fmla="*/ 32657 w 9160850"/>
                <a:gd name="connsiteY63" fmla="*/ 2708123 h 3383038"/>
                <a:gd name="connsiteX64" fmla="*/ 21771 w 9160850"/>
                <a:gd name="connsiteY64" fmla="*/ 3121781 h 3383038"/>
                <a:gd name="connsiteX65" fmla="*/ 0 w 9160850"/>
                <a:gd name="connsiteY65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6466114 w 9160850"/>
                <a:gd name="connsiteY22" fmla="*/ 400352 h 3383038"/>
                <a:gd name="connsiteX23" fmla="*/ 5987142 w 9160850"/>
                <a:gd name="connsiteY23" fmla="*/ 302381 h 3383038"/>
                <a:gd name="connsiteX24" fmla="*/ 5976257 w 9160850"/>
                <a:gd name="connsiteY24" fmla="*/ 258838 h 3383038"/>
                <a:gd name="connsiteX25" fmla="*/ 6607628 w 9160850"/>
                <a:gd name="connsiteY25" fmla="*/ 269723 h 3383038"/>
                <a:gd name="connsiteX26" fmla="*/ 8447314 w 9160850"/>
                <a:gd name="connsiteY26" fmla="*/ 302381 h 3383038"/>
                <a:gd name="connsiteX27" fmla="*/ 9035142 w 9160850"/>
                <a:gd name="connsiteY27" fmla="*/ 302381 h 3383038"/>
                <a:gd name="connsiteX28" fmla="*/ 9154885 w 9160850"/>
                <a:gd name="connsiteY28" fmla="*/ 280609 h 3383038"/>
                <a:gd name="connsiteX29" fmla="*/ 9144000 w 9160850"/>
                <a:gd name="connsiteY29" fmla="*/ 19352 h 3383038"/>
                <a:gd name="connsiteX30" fmla="*/ 9154885 w 9160850"/>
                <a:gd name="connsiteY30" fmla="*/ 19352 h 3383038"/>
                <a:gd name="connsiteX31" fmla="*/ 8414657 w 9160850"/>
                <a:gd name="connsiteY31" fmla="*/ 8466 h 3383038"/>
                <a:gd name="connsiteX32" fmla="*/ 7783285 w 9160850"/>
                <a:gd name="connsiteY32" fmla="*/ 8466 h 3383038"/>
                <a:gd name="connsiteX33" fmla="*/ 6814457 w 9160850"/>
                <a:gd name="connsiteY33" fmla="*/ 19352 h 3383038"/>
                <a:gd name="connsiteX34" fmla="*/ 5867400 w 9160850"/>
                <a:gd name="connsiteY34" fmla="*/ 30238 h 3383038"/>
                <a:gd name="connsiteX35" fmla="*/ 5301342 w 9160850"/>
                <a:gd name="connsiteY35" fmla="*/ 106438 h 3383038"/>
                <a:gd name="connsiteX36" fmla="*/ 4996542 w 9160850"/>
                <a:gd name="connsiteY36" fmla="*/ 160866 h 3383038"/>
                <a:gd name="connsiteX37" fmla="*/ 5029200 w 9160850"/>
                <a:gd name="connsiteY37" fmla="*/ 302381 h 3383038"/>
                <a:gd name="connsiteX38" fmla="*/ 5431971 w 9160850"/>
                <a:gd name="connsiteY38" fmla="*/ 433009 h 3383038"/>
                <a:gd name="connsiteX39" fmla="*/ 5932714 w 9160850"/>
                <a:gd name="connsiteY39" fmla="*/ 530981 h 3383038"/>
                <a:gd name="connsiteX40" fmla="*/ 6444342 w 9160850"/>
                <a:gd name="connsiteY40" fmla="*/ 618066 h 3383038"/>
                <a:gd name="connsiteX41" fmla="*/ 6683828 w 9160850"/>
                <a:gd name="connsiteY41" fmla="*/ 683381 h 3383038"/>
                <a:gd name="connsiteX42" fmla="*/ 6574971 w 9160850"/>
                <a:gd name="connsiteY42" fmla="*/ 770466 h 3383038"/>
                <a:gd name="connsiteX43" fmla="*/ 5845628 w 9160850"/>
                <a:gd name="connsiteY43" fmla="*/ 846666 h 3383038"/>
                <a:gd name="connsiteX44" fmla="*/ 4942114 w 9160850"/>
                <a:gd name="connsiteY44" fmla="*/ 933752 h 3383038"/>
                <a:gd name="connsiteX45" fmla="*/ 4245428 w 9160850"/>
                <a:gd name="connsiteY45" fmla="*/ 955523 h 3383038"/>
                <a:gd name="connsiteX46" fmla="*/ 3374571 w 9160850"/>
                <a:gd name="connsiteY46" fmla="*/ 1064381 h 3383038"/>
                <a:gd name="connsiteX47" fmla="*/ 3265714 w 9160850"/>
                <a:gd name="connsiteY47" fmla="*/ 1129695 h 3383038"/>
                <a:gd name="connsiteX48" fmla="*/ 3265714 w 9160850"/>
                <a:gd name="connsiteY48" fmla="*/ 1271209 h 3383038"/>
                <a:gd name="connsiteX49" fmla="*/ 3614057 w 9160850"/>
                <a:gd name="connsiteY49" fmla="*/ 1380066 h 3383038"/>
                <a:gd name="connsiteX50" fmla="*/ 4604657 w 9160850"/>
                <a:gd name="connsiteY50" fmla="*/ 1597781 h 3383038"/>
                <a:gd name="connsiteX51" fmla="*/ 5529942 w 9160850"/>
                <a:gd name="connsiteY51" fmla="*/ 1826381 h 3383038"/>
                <a:gd name="connsiteX52" fmla="*/ 5867400 w 9160850"/>
                <a:gd name="connsiteY52" fmla="*/ 1957009 h 3383038"/>
                <a:gd name="connsiteX53" fmla="*/ 5998028 w 9160850"/>
                <a:gd name="connsiteY53" fmla="*/ 2076752 h 3383038"/>
                <a:gd name="connsiteX54" fmla="*/ 5780314 w 9160850"/>
                <a:gd name="connsiteY54" fmla="*/ 2163838 h 3383038"/>
                <a:gd name="connsiteX55" fmla="*/ 5236028 w 9160850"/>
                <a:gd name="connsiteY55" fmla="*/ 2272695 h 3383038"/>
                <a:gd name="connsiteX56" fmla="*/ 4147457 w 9160850"/>
                <a:gd name="connsiteY56" fmla="*/ 2370666 h 3383038"/>
                <a:gd name="connsiteX57" fmla="*/ 3113314 w 9160850"/>
                <a:gd name="connsiteY57" fmla="*/ 2403323 h 3383038"/>
                <a:gd name="connsiteX58" fmla="*/ 1915885 w 9160850"/>
                <a:gd name="connsiteY58" fmla="*/ 2435981 h 3383038"/>
                <a:gd name="connsiteX59" fmla="*/ 631371 w 9160850"/>
                <a:gd name="connsiteY59" fmla="*/ 2457752 h 3383038"/>
                <a:gd name="connsiteX60" fmla="*/ 239485 w 9160850"/>
                <a:gd name="connsiteY60" fmla="*/ 2479523 h 3383038"/>
                <a:gd name="connsiteX61" fmla="*/ 32657 w 9160850"/>
                <a:gd name="connsiteY61" fmla="*/ 2457752 h 3383038"/>
                <a:gd name="connsiteX62" fmla="*/ 32657 w 9160850"/>
                <a:gd name="connsiteY62" fmla="*/ 2708123 h 3383038"/>
                <a:gd name="connsiteX63" fmla="*/ 21771 w 9160850"/>
                <a:gd name="connsiteY63" fmla="*/ 3121781 h 3383038"/>
                <a:gd name="connsiteX64" fmla="*/ 0 w 9160850"/>
                <a:gd name="connsiteY64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6466114 w 9160850"/>
                <a:gd name="connsiteY22" fmla="*/ 400352 h 3383038"/>
                <a:gd name="connsiteX23" fmla="*/ 5987142 w 9160850"/>
                <a:gd name="connsiteY23" fmla="*/ 302381 h 3383038"/>
                <a:gd name="connsiteX24" fmla="*/ 5976257 w 9160850"/>
                <a:gd name="connsiteY24" fmla="*/ 258838 h 3383038"/>
                <a:gd name="connsiteX25" fmla="*/ 6607628 w 9160850"/>
                <a:gd name="connsiteY25" fmla="*/ 269723 h 3383038"/>
                <a:gd name="connsiteX26" fmla="*/ 8447314 w 9160850"/>
                <a:gd name="connsiteY26" fmla="*/ 302381 h 3383038"/>
                <a:gd name="connsiteX27" fmla="*/ 9035142 w 9160850"/>
                <a:gd name="connsiteY27" fmla="*/ 302381 h 3383038"/>
                <a:gd name="connsiteX28" fmla="*/ 9154885 w 9160850"/>
                <a:gd name="connsiteY28" fmla="*/ 280609 h 3383038"/>
                <a:gd name="connsiteX29" fmla="*/ 9144000 w 9160850"/>
                <a:gd name="connsiteY29" fmla="*/ 19352 h 3383038"/>
                <a:gd name="connsiteX30" fmla="*/ 9154885 w 9160850"/>
                <a:gd name="connsiteY30" fmla="*/ 19352 h 3383038"/>
                <a:gd name="connsiteX31" fmla="*/ 8414657 w 9160850"/>
                <a:gd name="connsiteY31" fmla="*/ 8466 h 3383038"/>
                <a:gd name="connsiteX32" fmla="*/ 7783285 w 9160850"/>
                <a:gd name="connsiteY32" fmla="*/ 8466 h 3383038"/>
                <a:gd name="connsiteX33" fmla="*/ 6814457 w 9160850"/>
                <a:gd name="connsiteY33" fmla="*/ 19352 h 3383038"/>
                <a:gd name="connsiteX34" fmla="*/ 5867400 w 9160850"/>
                <a:gd name="connsiteY34" fmla="*/ 30238 h 3383038"/>
                <a:gd name="connsiteX35" fmla="*/ 4996542 w 9160850"/>
                <a:gd name="connsiteY35" fmla="*/ 160866 h 3383038"/>
                <a:gd name="connsiteX36" fmla="*/ 5029200 w 9160850"/>
                <a:gd name="connsiteY36" fmla="*/ 302381 h 3383038"/>
                <a:gd name="connsiteX37" fmla="*/ 5431971 w 9160850"/>
                <a:gd name="connsiteY37" fmla="*/ 433009 h 3383038"/>
                <a:gd name="connsiteX38" fmla="*/ 5932714 w 9160850"/>
                <a:gd name="connsiteY38" fmla="*/ 530981 h 3383038"/>
                <a:gd name="connsiteX39" fmla="*/ 6444342 w 9160850"/>
                <a:gd name="connsiteY39" fmla="*/ 618066 h 3383038"/>
                <a:gd name="connsiteX40" fmla="*/ 6683828 w 9160850"/>
                <a:gd name="connsiteY40" fmla="*/ 683381 h 3383038"/>
                <a:gd name="connsiteX41" fmla="*/ 6574971 w 9160850"/>
                <a:gd name="connsiteY41" fmla="*/ 770466 h 3383038"/>
                <a:gd name="connsiteX42" fmla="*/ 5845628 w 9160850"/>
                <a:gd name="connsiteY42" fmla="*/ 846666 h 3383038"/>
                <a:gd name="connsiteX43" fmla="*/ 4942114 w 9160850"/>
                <a:gd name="connsiteY43" fmla="*/ 933752 h 3383038"/>
                <a:gd name="connsiteX44" fmla="*/ 4245428 w 9160850"/>
                <a:gd name="connsiteY44" fmla="*/ 955523 h 3383038"/>
                <a:gd name="connsiteX45" fmla="*/ 3374571 w 9160850"/>
                <a:gd name="connsiteY45" fmla="*/ 1064381 h 3383038"/>
                <a:gd name="connsiteX46" fmla="*/ 3265714 w 9160850"/>
                <a:gd name="connsiteY46" fmla="*/ 1129695 h 3383038"/>
                <a:gd name="connsiteX47" fmla="*/ 3265714 w 9160850"/>
                <a:gd name="connsiteY47" fmla="*/ 1271209 h 3383038"/>
                <a:gd name="connsiteX48" fmla="*/ 3614057 w 9160850"/>
                <a:gd name="connsiteY48" fmla="*/ 1380066 h 3383038"/>
                <a:gd name="connsiteX49" fmla="*/ 4604657 w 9160850"/>
                <a:gd name="connsiteY49" fmla="*/ 1597781 h 3383038"/>
                <a:gd name="connsiteX50" fmla="*/ 5529942 w 9160850"/>
                <a:gd name="connsiteY50" fmla="*/ 1826381 h 3383038"/>
                <a:gd name="connsiteX51" fmla="*/ 5867400 w 9160850"/>
                <a:gd name="connsiteY51" fmla="*/ 1957009 h 3383038"/>
                <a:gd name="connsiteX52" fmla="*/ 5998028 w 9160850"/>
                <a:gd name="connsiteY52" fmla="*/ 2076752 h 3383038"/>
                <a:gd name="connsiteX53" fmla="*/ 5780314 w 9160850"/>
                <a:gd name="connsiteY53" fmla="*/ 2163838 h 3383038"/>
                <a:gd name="connsiteX54" fmla="*/ 5236028 w 9160850"/>
                <a:gd name="connsiteY54" fmla="*/ 2272695 h 3383038"/>
                <a:gd name="connsiteX55" fmla="*/ 4147457 w 9160850"/>
                <a:gd name="connsiteY55" fmla="*/ 2370666 h 3383038"/>
                <a:gd name="connsiteX56" fmla="*/ 3113314 w 9160850"/>
                <a:gd name="connsiteY56" fmla="*/ 2403323 h 3383038"/>
                <a:gd name="connsiteX57" fmla="*/ 1915885 w 9160850"/>
                <a:gd name="connsiteY57" fmla="*/ 2435981 h 3383038"/>
                <a:gd name="connsiteX58" fmla="*/ 631371 w 9160850"/>
                <a:gd name="connsiteY58" fmla="*/ 2457752 h 3383038"/>
                <a:gd name="connsiteX59" fmla="*/ 239485 w 9160850"/>
                <a:gd name="connsiteY59" fmla="*/ 2479523 h 3383038"/>
                <a:gd name="connsiteX60" fmla="*/ 32657 w 9160850"/>
                <a:gd name="connsiteY60" fmla="*/ 2457752 h 3383038"/>
                <a:gd name="connsiteX61" fmla="*/ 32657 w 9160850"/>
                <a:gd name="connsiteY61" fmla="*/ 2708123 h 3383038"/>
                <a:gd name="connsiteX62" fmla="*/ 21771 w 9160850"/>
                <a:gd name="connsiteY62" fmla="*/ 3121781 h 3383038"/>
                <a:gd name="connsiteX63" fmla="*/ 0 w 9160850"/>
                <a:gd name="connsiteY63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6466114 w 9160850"/>
                <a:gd name="connsiteY22" fmla="*/ 400352 h 3383038"/>
                <a:gd name="connsiteX23" fmla="*/ 5987142 w 9160850"/>
                <a:gd name="connsiteY23" fmla="*/ 302381 h 3383038"/>
                <a:gd name="connsiteX24" fmla="*/ 5976257 w 9160850"/>
                <a:gd name="connsiteY24" fmla="*/ 258838 h 3383038"/>
                <a:gd name="connsiteX25" fmla="*/ 6607628 w 9160850"/>
                <a:gd name="connsiteY25" fmla="*/ 269723 h 3383038"/>
                <a:gd name="connsiteX26" fmla="*/ 8447314 w 9160850"/>
                <a:gd name="connsiteY26" fmla="*/ 302381 h 3383038"/>
                <a:gd name="connsiteX27" fmla="*/ 9035142 w 9160850"/>
                <a:gd name="connsiteY27" fmla="*/ 302381 h 3383038"/>
                <a:gd name="connsiteX28" fmla="*/ 9154885 w 9160850"/>
                <a:gd name="connsiteY28" fmla="*/ 280609 h 3383038"/>
                <a:gd name="connsiteX29" fmla="*/ 9144000 w 9160850"/>
                <a:gd name="connsiteY29" fmla="*/ 19352 h 3383038"/>
                <a:gd name="connsiteX30" fmla="*/ 9154885 w 9160850"/>
                <a:gd name="connsiteY30" fmla="*/ 19352 h 3383038"/>
                <a:gd name="connsiteX31" fmla="*/ 8414657 w 9160850"/>
                <a:gd name="connsiteY31" fmla="*/ 8466 h 3383038"/>
                <a:gd name="connsiteX32" fmla="*/ 7783285 w 9160850"/>
                <a:gd name="connsiteY32" fmla="*/ 8466 h 3383038"/>
                <a:gd name="connsiteX33" fmla="*/ 6814457 w 9160850"/>
                <a:gd name="connsiteY33" fmla="*/ 19352 h 3383038"/>
                <a:gd name="connsiteX34" fmla="*/ 5867400 w 9160850"/>
                <a:gd name="connsiteY34" fmla="*/ 30238 h 3383038"/>
                <a:gd name="connsiteX35" fmla="*/ 4996542 w 9160850"/>
                <a:gd name="connsiteY35" fmla="*/ 160866 h 3383038"/>
                <a:gd name="connsiteX36" fmla="*/ 5029200 w 9160850"/>
                <a:gd name="connsiteY36" fmla="*/ 302381 h 3383038"/>
                <a:gd name="connsiteX37" fmla="*/ 5932714 w 9160850"/>
                <a:gd name="connsiteY37" fmla="*/ 530981 h 3383038"/>
                <a:gd name="connsiteX38" fmla="*/ 6444342 w 9160850"/>
                <a:gd name="connsiteY38" fmla="*/ 618066 h 3383038"/>
                <a:gd name="connsiteX39" fmla="*/ 6683828 w 9160850"/>
                <a:gd name="connsiteY39" fmla="*/ 683381 h 3383038"/>
                <a:gd name="connsiteX40" fmla="*/ 6574971 w 9160850"/>
                <a:gd name="connsiteY40" fmla="*/ 770466 h 3383038"/>
                <a:gd name="connsiteX41" fmla="*/ 5845628 w 9160850"/>
                <a:gd name="connsiteY41" fmla="*/ 846666 h 3383038"/>
                <a:gd name="connsiteX42" fmla="*/ 4942114 w 9160850"/>
                <a:gd name="connsiteY42" fmla="*/ 933752 h 3383038"/>
                <a:gd name="connsiteX43" fmla="*/ 4245428 w 9160850"/>
                <a:gd name="connsiteY43" fmla="*/ 955523 h 3383038"/>
                <a:gd name="connsiteX44" fmla="*/ 3374571 w 9160850"/>
                <a:gd name="connsiteY44" fmla="*/ 1064381 h 3383038"/>
                <a:gd name="connsiteX45" fmla="*/ 3265714 w 9160850"/>
                <a:gd name="connsiteY45" fmla="*/ 1129695 h 3383038"/>
                <a:gd name="connsiteX46" fmla="*/ 3265714 w 9160850"/>
                <a:gd name="connsiteY46" fmla="*/ 1271209 h 3383038"/>
                <a:gd name="connsiteX47" fmla="*/ 3614057 w 9160850"/>
                <a:gd name="connsiteY47" fmla="*/ 1380066 h 3383038"/>
                <a:gd name="connsiteX48" fmla="*/ 4604657 w 9160850"/>
                <a:gd name="connsiteY48" fmla="*/ 1597781 h 3383038"/>
                <a:gd name="connsiteX49" fmla="*/ 5529942 w 9160850"/>
                <a:gd name="connsiteY49" fmla="*/ 1826381 h 3383038"/>
                <a:gd name="connsiteX50" fmla="*/ 5867400 w 9160850"/>
                <a:gd name="connsiteY50" fmla="*/ 1957009 h 3383038"/>
                <a:gd name="connsiteX51" fmla="*/ 5998028 w 9160850"/>
                <a:gd name="connsiteY51" fmla="*/ 2076752 h 3383038"/>
                <a:gd name="connsiteX52" fmla="*/ 5780314 w 9160850"/>
                <a:gd name="connsiteY52" fmla="*/ 2163838 h 3383038"/>
                <a:gd name="connsiteX53" fmla="*/ 5236028 w 9160850"/>
                <a:gd name="connsiteY53" fmla="*/ 2272695 h 3383038"/>
                <a:gd name="connsiteX54" fmla="*/ 4147457 w 9160850"/>
                <a:gd name="connsiteY54" fmla="*/ 2370666 h 3383038"/>
                <a:gd name="connsiteX55" fmla="*/ 3113314 w 9160850"/>
                <a:gd name="connsiteY55" fmla="*/ 2403323 h 3383038"/>
                <a:gd name="connsiteX56" fmla="*/ 1915885 w 9160850"/>
                <a:gd name="connsiteY56" fmla="*/ 2435981 h 3383038"/>
                <a:gd name="connsiteX57" fmla="*/ 631371 w 9160850"/>
                <a:gd name="connsiteY57" fmla="*/ 2457752 h 3383038"/>
                <a:gd name="connsiteX58" fmla="*/ 239485 w 9160850"/>
                <a:gd name="connsiteY58" fmla="*/ 2479523 h 3383038"/>
                <a:gd name="connsiteX59" fmla="*/ 32657 w 9160850"/>
                <a:gd name="connsiteY59" fmla="*/ 2457752 h 3383038"/>
                <a:gd name="connsiteX60" fmla="*/ 32657 w 9160850"/>
                <a:gd name="connsiteY60" fmla="*/ 2708123 h 3383038"/>
                <a:gd name="connsiteX61" fmla="*/ 21771 w 9160850"/>
                <a:gd name="connsiteY61" fmla="*/ 3121781 h 3383038"/>
                <a:gd name="connsiteX62" fmla="*/ 0 w 9160850"/>
                <a:gd name="connsiteY62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6466114 w 9160850"/>
                <a:gd name="connsiteY22" fmla="*/ 400352 h 3383038"/>
                <a:gd name="connsiteX23" fmla="*/ 5987142 w 9160850"/>
                <a:gd name="connsiteY23" fmla="*/ 302381 h 3383038"/>
                <a:gd name="connsiteX24" fmla="*/ 5976257 w 9160850"/>
                <a:gd name="connsiteY24" fmla="*/ 258838 h 3383038"/>
                <a:gd name="connsiteX25" fmla="*/ 6607628 w 9160850"/>
                <a:gd name="connsiteY25" fmla="*/ 269723 h 3383038"/>
                <a:gd name="connsiteX26" fmla="*/ 8447314 w 9160850"/>
                <a:gd name="connsiteY26" fmla="*/ 302381 h 3383038"/>
                <a:gd name="connsiteX27" fmla="*/ 9035142 w 9160850"/>
                <a:gd name="connsiteY27" fmla="*/ 302381 h 3383038"/>
                <a:gd name="connsiteX28" fmla="*/ 9154885 w 9160850"/>
                <a:gd name="connsiteY28" fmla="*/ 280609 h 3383038"/>
                <a:gd name="connsiteX29" fmla="*/ 9144000 w 9160850"/>
                <a:gd name="connsiteY29" fmla="*/ 19352 h 3383038"/>
                <a:gd name="connsiteX30" fmla="*/ 9154885 w 9160850"/>
                <a:gd name="connsiteY30" fmla="*/ 19352 h 3383038"/>
                <a:gd name="connsiteX31" fmla="*/ 8414657 w 9160850"/>
                <a:gd name="connsiteY31" fmla="*/ 8466 h 3383038"/>
                <a:gd name="connsiteX32" fmla="*/ 7783285 w 9160850"/>
                <a:gd name="connsiteY32" fmla="*/ 8466 h 3383038"/>
                <a:gd name="connsiteX33" fmla="*/ 6814457 w 9160850"/>
                <a:gd name="connsiteY33" fmla="*/ 19352 h 3383038"/>
                <a:gd name="connsiteX34" fmla="*/ 5867400 w 9160850"/>
                <a:gd name="connsiteY34" fmla="*/ 30238 h 3383038"/>
                <a:gd name="connsiteX35" fmla="*/ 4996542 w 9160850"/>
                <a:gd name="connsiteY35" fmla="*/ 160866 h 3383038"/>
                <a:gd name="connsiteX36" fmla="*/ 5029200 w 9160850"/>
                <a:gd name="connsiteY36" fmla="*/ 302381 h 3383038"/>
                <a:gd name="connsiteX37" fmla="*/ 5932714 w 9160850"/>
                <a:gd name="connsiteY37" fmla="*/ 530981 h 3383038"/>
                <a:gd name="connsiteX38" fmla="*/ 6444342 w 9160850"/>
                <a:gd name="connsiteY38" fmla="*/ 618066 h 3383038"/>
                <a:gd name="connsiteX39" fmla="*/ 6683828 w 9160850"/>
                <a:gd name="connsiteY39" fmla="*/ 683381 h 3383038"/>
                <a:gd name="connsiteX40" fmla="*/ 6574971 w 9160850"/>
                <a:gd name="connsiteY40" fmla="*/ 770466 h 3383038"/>
                <a:gd name="connsiteX41" fmla="*/ 5845628 w 9160850"/>
                <a:gd name="connsiteY41" fmla="*/ 846666 h 3383038"/>
                <a:gd name="connsiteX42" fmla="*/ 4942114 w 9160850"/>
                <a:gd name="connsiteY42" fmla="*/ 933752 h 3383038"/>
                <a:gd name="connsiteX43" fmla="*/ 4245428 w 9160850"/>
                <a:gd name="connsiteY43" fmla="*/ 955523 h 3383038"/>
                <a:gd name="connsiteX44" fmla="*/ 3374571 w 9160850"/>
                <a:gd name="connsiteY44" fmla="*/ 1064381 h 3383038"/>
                <a:gd name="connsiteX45" fmla="*/ 3265714 w 9160850"/>
                <a:gd name="connsiteY45" fmla="*/ 1129695 h 3383038"/>
                <a:gd name="connsiteX46" fmla="*/ 3265714 w 9160850"/>
                <a:gd name="connsiteY46" fmla="*/ 1271209 h 3383038"/>
                <a:gd name="connsiteX47" fmla="*/ 3614057 w 9160850"/>
                <a:gd name="connsiteY47" fmla="*/ 1380066 h 3383038"/>
                <a:gd name="connsiteX48" fmla="*/ 4604657 w 9160850"/>
                <a:gd name="connsiteY48" fmla="*/ 1597781 h 3383038"/>
                <a:gd name="connsiteX49" fmla="*/ 5529942 w 9160850"/>
                <a:gd name="connsiteY49" fmla="*/ 1826381 h 3383038"/>
                <a:gd name="connsiteX50" fmla="*/ 5867400 w 9160850"/>
                <a:gd name="connsiteY50" fmla="*/ 1957009 h 3383038"/>
                <a:gd name="connsiteX51" fmla="*/ 5998028 w 9160850"/>
                <a:gd name="connsiteY51" fmla="*/ 2076752 h 3383038"/>
                <a:gd name="connsiteX52" fmla="*/ 5780314 w 9160850"/>
                <a:gd name="connsiteY52" fmla="*/ 2163838 h 3383038"/>
                <a:gd name="connsiteX53" fmla="*/ 5236028 w 9160850"/>
                <a:gd name="connsiteY53" fmla="*/ 2272695 h 3383038"/>
                <a:gd name="connsiteX54" fmla="*/ 4147457 w 9160850"/>
                <a:gd name="connsiteY54" fmla="*/ 2370666 h 3383038"/>
                <a:gd name="connsiteX55" fmla="*/ 3113314 w 9160850"/>
                <a:gd name="connsiteY55" fmla="*/ 2403323 h 3383038"/>
                <a:gd name="connsiteX56" fmla="*/ 1915885 w 9160850"/>
                <a:gd name="connsiteY56" fmla="*/ 2435981 h 3383038"/>
                <a:gd name="connsiteX57" fmla="*/ 631371 w 9160850"/>
                <a:gd name="connsiteY57" fmla="*/ 2457752 h 3383038"/>
                <a:gd name="connsiteX58" fmla="*/ 239485 w 9160850"/>
                <a:gd name="connsiteY58" fmla="*/ 2479523 h 3383038"/>
                <a:gd name="connsiteX59" fmla="*/ 32657 w 9160850"/>
                <a:gd name="connsiteY59" fmla="*/ 2457752 h 3383038"/>
                <a:gd name="connsiteX60" fmla="*/ 32657 w 9160850"/>
                <a:gd name="connsiteY60" fmla="*/ 2708123 h 3383038"/>
                <a:gd name="connsiteX61" fmla="*/ 21771 w 9160850"/>
                <a:gd name="connsiteY61" fmla="*/ 3121781 h 3383038"/>
                <a:gd name="connsiteX62" fmla="*/ 0 w 9160850"/>
                <a:gd name="connsiteY62" fmla="*/ 3383038 h 3383038"/>
                <a:gd name="connsiteX0" fmla="*/ 0 w 9160850"/>
                <a:gd name="connsiteY0" fmla="*/ 3383038 h 3383038"/>
                <a:gd name="connsiteX1" fmla="*/ 740228 w 9160850"/>
                <a:gd name="connsiteY1" fmla="*/ 3372152 h 3383038"/>
                <a:gd name="connsiteX2" fmla="*/ 2394857 w 9160850"/>
                <a:gd name="connsiteY2" fmla="*/ 3328609 h 3383038"/>
                <a:gd name="connsiteX3" fmla="*/ 3951514 w 9160850"/>
                <a:gd name="connsiteY3" fmla="*/ 3241523 h 3383038"/>
                <a:gd name="connsiteX4" fmla="*/ 5431971 w 9160850"/>
                <a:gd name="connsiteY4" fmla="*/ 3110895 h 3383038"/>
                <a:gd name="connsiteX5" fmla="*/ 6161314 w 9160850"/>
                <a:gd name="connsiteY5" fmla="*/ 2980266 h 3383038"/>
                <a:gd name="connsiteX6" fmla="*/ 6912428 w 9160850"/>
                <a:gd name="connsiteY6" fmla="*/ 2827866 h 3383038"/>
                <a:gd name="connsiteX7" fmla="*/ 7456714 w 9160850"/>
                <a:gd name="connsiteY7" fmla="*/ 2588381 h 3383038"/>
                <a:gd name="connsiteX8" fmla="*/ 7761514 w 9160850"/>
                <a:gd name="connsiteY8" fmla="*/ 2327123 h 3383038"/>
                <a:gd name="connsiteX9" fmla="*/ 7783285 w 9160850"/>
                <a:gd name="connsiteY9" fmla="*/ 2098523 h 3383038"/>
                <a:gd name="connsiteX10" fmla="*/ 7707085 w 9160850"/>
                <a:gd name="connsiteY10" fmla="*/ 1946124 h 3383038"/>
                <a:gd name="connsiteX11" fmla="*/ 7478485 w 9160850"/>
                <a:gd name="connsiteY11" fmla="*/ 1815495 h 3383038"/>
                <a:gd name="connsiteX12" fmla="*/ 7032171 w 9160850"/>
                <a:gd name="connsiteY12" fmla="*/ 1695752 h 3383038"/>
                <a:gd name="connsiteX13" fmla="*/ 6313714 w 9160850"/>
                <a:gd name="connsiteY13" fmla="*/ 1554238 h 3383038"/>
                <a:gd name="connsiteX14" fmla="*/ 5671457 w 9160850"/>
                <a:gd name="connsiteY14" fmla="*/ 1434495 h 3383038"/>
                <a:gd name="connsiteX15" fmla="*/ 5421085 w 9160850"/>
                <a:gd name="connsiteY15" fmla="*/ 1380066 h 3383038"/>
                <a:gd name="connsiteX16" fmla="*/ 5170714 w 9160850"/>
                <a:gd name="connsiteY16" fmla="*/ 1314752 h 3383038"/>
                <a:gd name="connsiteX17" fmla="*/ 5192485 w 9160850"/>
                <a:gd name="connsiteY17" fmla="*/ 1282095 h 3383038"/>
                <a:gd name="connsiteX18" fmla="*/ 5704114 w 9160850"/>
                <a:gd name="connsiteY18" fmla="*/ 1216781 h 3383038"/>
                <a:gd name="connsiteX19" fmla="*/ 6890657 w 9160850"/>
                <a:gd name="connsiteY19" fmla="*/ 1118809 h 3383038"/>
                <a:gd name="connsiteX20" fmla="*/ 8022770 w 9160850"/>
                <a:gd name="connsiteY20" fmla="*/ 944638 h 3383038"/>
                <a:gd name="connsiteX21" fmla="*/ 7761514 w 9160850"/>
                <a:gd name="connsiteY21" fmla="*/ 661609 h 3383038"/>
                <a:gd name="connsiteX22" fmla="*/ 6466114 w 9160850"/>
                <a:gd name="connsiteY22" fmla="*/ 400352 h 3383038"/>
                <a:gd name="connsiteX23" fmla="*/ 5987142 w 9160850"/>
                <a:gd name="connsiteY23" fmla="*/ 302381 h 3383038"/>
                <a:gd name="connsiteX24" fmla="*/ 5976257 w 9160850"/>
                <a:gd name="connsiteY24" fmla="*/ 258838 h 3383038"/>
                <a:gd name="connsiteX25" fmla="*/ 6607628 w 9160850"/>
                <a:gd name="connsiteY25" fmla="*/ 269723 h 3383038"/>
                <a:gd name="connsiteX26" fmla="*/ 8447314 w 9160850"/>
                <a:gd name="connsiteY26" fmla="*/ 302381 h 3383038"/>
                <a:gd name="connsiteX27" fmla="*/ 9035142 w 9160850"/>
                <a:gd name="connsiteY27" fmla="*/ 302381 h 3383038"/>
                <a:gd name="connsiteX28" fmla="*/ 9154885 w 9160850"/>
                <a:gd name="connsiteY28" fmla="*/ 280609 h 3383038"/>
                <a:gd name="connsiteX29" fmla="*/ 9144000 w 9160850"/>
                <a:gd name="connsiteY29" fmla="*/ 19352 h 3383038"/>
                <a:gd name="connsiteX30" fmla="*/ 9154885 w 9160850"/>
                <a:gd name="connsiteY30" fmla="*/ 19352 h 3383038"/>
                <a:gd name="connsiteX31" fmla="*/ 8414657 w 9160850"/>
                <a:gd name="connsiteY31" fmla="*/ 8466 h 3383038"/>
                <a:gd name="connsiteX32" fmla="*/ 7783285 w 9160850"/>
                <a:gd name="connsiteY32" fmla="*/ 8466 h 3383038"/>
                <a:gd name="connsiteX33" fmla="*/ 6814457 w 9160850"/>
                <a:gd name="connsiteY33" fmla="*/ 19352 h 3383038"/>
                <a:gd name="connsiteX34" fmla="*/ 5867400 w 9160850"/>
                <a:gd name="connsiteY34" fmla="*/ 30238 h 3383038"/>
                <a:gd name="connsiteX35" fmla="*/ 5072742 w 9160850"/>
                <a:gd name="connsiteY35" fmla="*/ 62894 h 3383038"/>
                <a:gd name="connsiteX36" fmla="*/ 5029200 w 9160850"/>
                <a:gd name="connsiteY36" fmla="*/ 302381 h 3383038"/>
                <a:gd name="connsiteX37" fmla="*/ 5932714 w 9160850"/>
                <a:gd name="connsiteY37" fmla="*/ 530981 h 3383038"/>
                <a:gd name="connsiteX38" fmla="*/ 6444342 w 9160850"/>
                <a:gd name="connsiteY38" fmla="*/ 618066 h 3383038"/>
                <a:gd name="connsiteX39" fmla="*/ 6683828 w 9160850"/>
                <a:gd name="connsiteY39" fmla="*/ 683381 h 3383038"/>
                <a:gd name="connsiteX40" fmla="*/ 6574971 w 9160850"/>
                <a:gd name="connsiteY40" fmla="*/ 770466 h 3383038"/>
                <a:gd name="connsiteX41" fmla="*/ 5845628 w 9160850"/>
                <a:gd name="connsiteY41" fmla="*/ 846666 h 3383038"/>
                <a:gd name="connsiteX42" fmla="*/ 4942114 w 9160850"/>
                <a:gd name="connsiteY42" fmla="*/ 933752 h 3383038"/>
                <a:gd name="connsiteX43" fmla="*/ 4245428 w 9160850"/>
                <a:gd name="connsiteY43" fmla="*/ 955523 h 3383038"/>
                <a:gd name="connsiteX44" fmla="*/ 3374571 w 9160850"/>
                <a:gd name="connsiteY44" fmla="*/ 1064381 h 3383038"/>
                <a:gd name="connsiteX45" fmla="*/ 3265714 w 9160850"/>
                <a:gd name="connsiteY45" fmla="*/ 1129695 h 3383038"/>
                <a:gd name="connsiteX46" fmla="*/ 3265714 w 9160850"/>
                <a:gd name="connsiteY46" fmla="*/ 1271209 h 3383038"/>
                <a:gd name="connsiteX47" fmla="*/ 3614057 w 9160850"/>
                <a:gd name="connsiteY47" fmla="*/ 1380066 h 3383038"/>
                <a:gd name="connsiteX48" fmla="*/ 4604657 w 9160850"/>
                <a:gd name="connsiteY48" fmla="*/ 1597781 h 3383038"/>
                <a:gd name="connsiteX49" fmla="*/ 5529942 w 9160850"/>
                <a:gd name="connsiteY49" fmla="*/ 1826381 h 3383038"/>
                <a:gd name="connsiteX50" fmla="*/ 5867400 w 9160850"/>
                <a:gd name="connsiteY50" fmla="*/ 1957009 h 3383038"/>
                <a:gd name="connsiteX51" fmla="*/ 5998028 w 9160850"/>
                <a:gd name="connsiteY51" fmla="*/ 2076752 h 3383038"/>
                <a:gd name="connsiteX52" fmla="*/ 5780314 w 9160850"/>
                <a:gd name="connsiteY52" fmla="*/ 2163838 h 3383038"/>
                <a:gd name="connsiteX53" fmla="*/ 5236028 w 9160850"/>
                <a:gd name="connsiteY53" fmla="*/ 2272695 h 3383038"/>
                <a:gd name="connsiteX54" fmla="*/ 4147457 w 9160850"/>
                <a:gd name="connsiteY54" fmla="*/ 2370666 h 3383038"/>
                <a:gd name="connsiteX55" fmla="*/ 3113314 w 9160850"/>
                <a:gd name="connsiteY55" fmla="*/ 2403323 h 3383038"/>
                <a:gd name="connsiteX56" fmla="*/ 1915885 w 9160850"/>
                <a:gd name="connsiteY56" fmla="*/ 2435981 h 3383038"/>
                <a:gd name="connsiteX57" fmla="*/ 631371 w 9160850"/>
                <a:gd name="connsiteY57" fmla="*/ 2457752 h 3383038"/>
                <a:gd name="connsiteX58" fmla="*/ 239485 w 9160850"/>
                <a:gd name="connsiteY58" fmla="*/ 2479523 h 3383038"/>
                <a:gd name="connsiteX59" fmla="*/ 32657 w 9160850"/>
                <a:gd name="connsiteY59" fmla="*/ 2457752 h 3383038"/>
                <a:gd name="connsiteX60" fmla="*/ 32657 w 9160850"/>
                <a:gd name="connsiteY60" fmla="*/ 2708123 h 3383038"/>
                <a:gd name="connsiteX61" fmla="*/ 21771 w 9160850"/>
                <a:gd name="connsiteY61" fmla="*/ 3121781 h 3383038"/>
                <a:gd name="connsiteX62" fmla="*/ 0 w 9160850"/>
                <a:gd name="connsiteY62" fmla="*/ 3383038 h 3383038"/>
                <a:gd name="connsiteX0" fmla="*/ 0 w 9203812"/>
                <a:gd name="connsiteY0" fmla="*/ 3383038 h 3383038"/>
                <a:gd name="connsiteX1" fmla="*/ 740228 w 9203812"/>
                <a:gd name="connsiteY1" fmla="*/ 3372152 h 3383038"/>
                <a:gd name="connsiteX2" fmla="*/ 2394857 w 9203812"/>
                <a:gd name="connsiteY2" fmla="*/ 3328609 h 3383038"/>
                <a:gd name="connsiteX3" fmla="*/ 3951514 w 9203812"/>
                <a:gd name="connsiteY3" fmla="*/ 3241523 h 3383038"/>
                <a:gd name="connsiteX4" fmla="*/ 5431971 w 9203812"/>
                <a:gd name="connsiteY4" fmla="*/ 3110895 h 3383038"/>
                <a:gd name="connsiteX5" fmla="*/ 6161314 w 9203812"/>
                <a:gd name="connsiteY5" fmla="*/ 2980266 h 3383038"/>
                <a:gd name="connsiteX6" fmla="*/ 6912428 w 9203812"/>
                <a:gd name="connsiteY6" fmla="*/ 2827866 h 3383038"/>
                <a:gd name="connsiteX7" fmla="*/ 7456714 w 9203812"/>
                <a:gd name="connsiteY7" fmla="*/ 2588381 h 3383038"/>
                <a:gd name="connsiteX8" fmla="*/ 7761514 w 9203812"/>
                <a:gd name="connsiteY8" fmla="*/ 2327123 h 3383038"/>
                <a:gd name="connsiteX9" fmla="*/ 7783285 w 9203812"/>
                <a:gd name="connsiteY9" fmla="*/ 2098523 h 3383038"/>
                <a:gd name="connsiteX10" fmla="*/ 7707085 w 9203812"/>
                <a:gd name="connsiteY10" fmla="*/ 1946124 h 3383038"/>
                <a:gd name="connsiteX11" fmla="*/ 7478485 w 9203812"/>
                <a:gd name="connsiteY11" fmla="*/ 1815495 h 3383038"/>
                <a:gd name="connsiteX12" fmla="*/ 7032171 w 9203812"/>
                <a:gd name="connsiteY12" fmla="*/ 1695752 h 3383038"/>
                <a:gd name="connsiteX13" fmla="*/ 6313714 w 9203812"/>
                <a:gd name="connsiteY13" fmla="*/ 1554238 h 3383038"/>
                <a:gd name="connsiteX14" fmla="*/ 5671457 w 9203812"/>
                <a:gd name="connsiteY14" fmla="*/ 1434495 h 3383038"/>
                <a:gd name="connsiteX15" fmla="*/ 5421085 w 9203812"/>
                <a:gd name="connsiteY15" fmla="*/ 1380066 h 3383038"/>
                <a:gd name="connsiteX16" fmla="*/ 5170714 w 9203812"/>
                <a:gd name="connsiteY16" fmla="*/ 1314752 h 3383038"/>
                <a:gd name="connsiteX17" fmla="*/ 5192485 w 9203812"/>
                <a:gd name="connsiteY17" fmla="*/ 1282095 h 3383038"/>
                <a:gd name="connsiteX18" fmla="*/ 5704114 w 9203812"/>
                <a:gd name="connsiteY18" fmla="*/ 1216781 h 3383038"/>
                <a:gd name="connsiteX19" fmla="*/ 6890657 w 9203812"/>
                <a:gd name="connsiteY19" fmla="*/ 1118809 h 3383038"/>
                <a:gd name="connsiteX20" fmla="*/ 8022770 w 9203812"/>
                <a:gd name="connsiteY20" fmla="*/ 944638 h 3383038"/>
                <a:gd name="connsiteX21" fmla="*/ 7761514 w 9203812"/>
                <a:gd name="connsiteY21" fmla="*/ 661609 h 3383038"/>
                <a:gd name="connsiteX22" fmla="*/ 6466114 w 9203812"/>
                <a:gd name="connsiteY22" fmla="*/ 400352 h 3383038"/>
                <a:gd name="connsiteX23" fmla="*/ 5987142 w 9203812"/>
                <a:gd name="connsiteY23" fmla="*/ 302381 h 3383038"/>
                <a:gd name="connsiteX24" fmla="*/ 5976257 w 9203812"/>
                <a:gd name="connsiteY24" fmla="*/ 258838 h 3383038"/>
                <a:gd name="connsiteX25" fmla="*/ 6607628 w 9203812"/>
                <a:gd name="connsiteY25" fmla="*/ 269723 h 3383038"/>
                <a:gd name="connsiteX26" fmla="*/ 8447314 w 9203812"/>
                <a:gd name="connsiteY26" fmla="*/ 302381 h 3383038"/>
                <a:gd name="connsiteX27" fmla="*/ 9154885 w 9203812"/>
                <a:gd name="connsiteY27" fmla="*/ 280609 h 3383038"/>
                <a:gd name="connsiteX28" fmla="*/ 9144000 w 9203812"/>
                <a:gd name="connsiteY28" fmla="*/ 19352 h 3383038"/>
                <a:gd name="connsiteX29" fmla="*/ 9154885 w 9203812"/>
                <a:gd name="connsiteY29" fmla="*/ 19352 h 3383038"/>
                <a:gd name="connsiteX30" fmla="*/ 8414657 w 9203812"/>
                <a:gd name="connsiteY30" fmla="*/ 8466 h 3383038"/>
                <a:gd name="connsiteX31" fmla="*/ 7783285 w 9203812"/>
                <a:gd name="connsiteY31" fmla="*/ 8466 h 3383038"/>
                <a:gd name="connsiteX32" fmla="*/ 6814457 w 9203812"/>
                <a:gd name="connsiteY32" fmla="*/ 19352 h 3383038"/>
                <a:gd name="connsiteX33" fmla="*/ 5867400 w 9203812"/>
                <a:gd name="connsiteY33" fmla="*/ 30238 h 3383038"/>
                <a:gd name="connsiteX34" fmla="*/ 5072742 w 9203812"/>
                <a:gd name="connsiteY34" fmla="*/ 62894 h 3383038"/>
                <a:gd name="connsiteX35" fmla="*/ 5029200 w 9203812"/>
                <a:gd name="connsiteY35" fmla="*/ 302381 h 3383038"/>
                <a:gd name="connsiteX36" fmla="*/ 5932714 w 9203812"/>
                <a:gd name="connsiteY36" fmla="*/ 530981 h 3383038"/>
                <a:gd name="connsiteX37" fmla="*/ 6444342 w 9203812"/>
                <a:gd name="connsiteY37" fmla="*/ 618066 h 3383038"/>
                <a:gd name="connsiteX38" fmla="*/ 6683828 w 9203812"/>
                <a:gd name="connsiteY38" fmla="*/ 683381 h 3383038"/>
                <a:gd name="connsiteX39" fmla="*/ 6574971 w 9203812"/>
                <a:gd name="connsiteY39" fmla="*/ 770466 h 3383038"/>
                <a:gd name="connsiteX40" fmla="*/ 5845628 w 9203812"/>
                <a:gd name="connsiteY40" fmla="*/ 846666 h 3383038"/>
                <a:gd name="connsiteX41" fmla="*/ 4942114 w 9203812"/>
                <a:gd name="connsiteY41" fmla="*/ 933752 h 3383038"/>
                <a:gd name="connsiteX42" fmla="*/ 4245428 w 9203812"/>
                <a:gd name="connsiteY42" fmla="*/ 955523 h 3383038"/>
                <a:gd name="connsiteX43" fmla="*/ 3374571 w 9203812"/>
                <a:gd name="connsiteY43" fmla="*/ 1064381 h 3383038"/>
                <a:gd name="connsiteX44" fmla="*/ 3265714 w 9203812"/>
                <a:gd name="connsiteY44" fmla="*/ 1129695 h 3383038"/>
                <a:gd name="connsiteX45" fmla="*/ 3265714 w 9203812"/>
                <a:gd name="connsiteY45" fmla="*/ 1271209 h 3383038"/>
                <a:gd name="connsiteX46" fmla="*/ 3614057 w 9203812"/>
                <a:gd name="connsiteY46" fmla="*/ 1380066 h 3383038"/>
                <a:gd name="connsiteX47" fmla="*/ 4604657 w 9203812"/>
                <a:gd name="connsiteY47" fmla="*/ 1597781 h 3383038"/>
                <a:gd name="connsiteX48" fmla="*/ 5529942 w 9203812"/>
                <a:gd name="connsiteY48" fmla="*/ 1826381 h 3383038"/>
                <a:gd name="connsiteX49" fmla="*/ 5867400 w 9203812"/>
                <a:gd name="connsiteY49" fmla="*/ 1957009 h 3383038"/>
                <a:gd name="connsiteX50" fmla="*/ 5998028 w 9203812"/>
                <a:gd name="connsiteY50" fmla="*/ 2076752 h 3383038"/>
                <a:gd name="connsiteX51" fmla="*/ 5780314 w 9203812"/>
                <a:gd name="connsiteY51" fmla="*/ 2163838 h 3383038"/>
                <a:gd name="connsiteX52" fmla="*/ 5236028 w 9203812"/>
                <a:gd name="connsiteY52" fmla="*/ 2272695 h 3383038"/>
                <a:gd name="connsiteX53" fmla="*/ 4147457 w 9203812"/>
                <a:gd name="connsiteY53" fmla="*/ 2370666 h 3383038"/>
                <a:gd name="connsiteX54" fmla="*/ 3113314 w 9203812"/>
                <a:gd name="connsiteY54" fmla="*/ 2403323 h 3383038"/>
                <a:gd name="connsiteX55" fmla="*/ 1915885 w 9203812"/>
                <a:gd name="connsiteY55" fmla="*/ 2435981 h 3383038"/>
                <a:gd name="connsiteX56" fmla="*/ 631371 w 9203812"/>
                <a:gd name="connsiteY56" fmla="*/ 2457752 h 3383038"/>
                <a:gd name="connsiteX57" fmla="*/ 239485 w 9203812"/>
                <a:gd name="connsiteY57" fmla="*/ 2479523 h 3383038"/>
                <a:gd name="connsiteX58" fmla="*/ 32657 w 9203812"/>
                <a:gd name="connsiteY58" fmla="*/ 2457752 h 3383038"/>
                <a:gd name="connsiteX59" fmla="*/ 32657 w 9203812"/>
                <a:gd name="connsiteY59" fmla="*/ 2708123 h 3383038"/>
                <a:gd name="connsiteX60" fmla="*/ 21771 w 9203812"/>
                <a:gd name="connsiteY60" fmla="*/ 3121781 h 3383038"/>
                <a:gd name="connsiteX61" fmla="*/ 0 w 9203812"/>
                <a:gd name="connsiteY61" fmla="*/ 3383038 h 3383038"/>
                <a:gd name="connsiteX0" fmla="*/ 0 w 9203812"/>
                <a:gd name="connsiteY0" fmla="*/ 3383038 h 3383038"/>
                <a:gd name="connsiteX1" fmla="*/ 740228 w 9203812"/>
                <a:gd name="connsiteY1" fmla="*/ 3372152 h 3383038"/>
                <a:gd name="connsiteX2" fmla="*/ 2394857 w 9203812"/>
                <a:gd name="connsiteY2" fmla="*/ 3328609 h 3383038"/>
                <a:gd name="connsiteX3" fmla="*/ 3951514 w 9203812"/>
                <a:gd name="connsiteY3" fmla="*/ 3241523 h 3383038"/>
                <a:gd name="connsiteX4" fmla="*/ 5431971 w 9203812"/>
                <a:gd name="connsiteY4" fmla="*/ 3110895 h 3383038"/>
                <a:gd name="connsiteX5" fmla="*/ 6161314 w 9203812"/>
                <a:gd name="connsiteY5" fmla="*/ 2980266 h 3383038"/>
                <a:gd name="connsiteX6" fmla="*/ 6912428 w 9203812"/>
                <a:gd name="connsiteY6" fmla="*/ 2827866 h 3383038"/>
                <a:gd name="connsiteX7" fmla="*/ 7456714 w 9203812"/>
                <a:gd name="connsiteY7" fmla="*/ 2588381 h 3383038"/>
                <a:gd name="connsiteX8" fmla="*/ 7761514 w 9203812"/>
                <a:gd name="connsiteY8" fmla="*/ 2327123 h 3383038"/>
                <a:gd name="connsiteX9" fmla="*/ 7783285 w 9203812"/>
                <a:gd name="connsiteY9" fmla="*/ 2098523 h 3383038"/>
                <a:gd name="connsiteX10" fmla="*/ 7707085 w 9203812"/>
                <a:gd name="connsiteY10" fmla="*/ 1946124 h 3383038"/>
                <a:gd name="connsiteX11" fmla="*/ 7478485 w 9203812"/>
                <a:gd name="connsiteY11" fmla="*/ 1815495 h 3383038"/>
                <a:gd name="connsiteX12" fmla="*/ 7032171 w 9203812"/>
                <a:gd name="connsiteY12" fmla="*/ 1695752 h 3383038"/>
                <a:gd name="connsiteX13" fmla="*/ 6313714 w 9203812"/>
                <a:gd name="connsiteY13" fmla="*/ 1554238 h 3383038"/>
                <a:gd name="connsiteX14" fmla="*/ 5671457 w 9203812"/>
                <a:gd name="connsiteY14" fmla="*/ 1434495 h 3383038"/>
                <a:gd name="connsiteX15" fmla="*/ 5421085 w 9203812"/>
                <a:gd name="connsiteY15" fmla="*/ 1380066 h 3383038"/>
                <a:gd name="connsiteX16" fmla="*/ 5170714 w 9203812"/>
                <a:gd name="connsiteY16" fmla="*/ 1314752 h 3383038"/>
                <a:gd name="connsiteX17" fmla="*/ 5192485 w 9203812"/>
                <a:gd name="connsiteY17" fmla="*/ 1282095 h 3383038"/>
                <a:gd name="connsiteX18" fmla="*/ 5704114 w 9203812"/>
                <a:gd name="connsiteY18" fmla="*/ 1216781 h 3383038"/>
                <a:gd name="connsiteX19" fmla="*/ 6890657 w 9203812"/>
                <a:gd name="connsiteY19" fmla="*/ 1118809 h 3383038"/>
                <a:gd name="connsiteX20" fmla="*/ 8022770 w 9203812"/>
                <a:gd name="connsiteY20" fmla="*/ 944638 h 3383038"/>
                <a:gd name="connsiteX21" fmla="*/ 7761514 w 9203812"/>
                <a:gd name="connsiteY21" fmla="*/ 661609 h 3383038"/>
                <a:gd name="connsiteX22" fmla="*/ 6466114 w 9203812"/>
                <a:gd name="connsiteY22" fmla="*/ 400352 h 3383038"/>
                <a:gd name="connsiteX23" fmla="*/ 5987142 w 9203812"/>
                <a:gd name="connsiteY23" fmla="*/ 302381 h 3383038"/>
                <a:gd name="connsiteX24" fmla="*/ 5976257 w 9203812"/>
                <a:gd name="connsiteY24" fmla="*/ 258838 h 3383038"/>
                <a:gd name="connsiteX25" fmla="*/ 6607628 w 9203812"/>
                <a:gd name="connsiteY25" fmla="*/ 269723 h 3383038"/>
                <a:gd name="connsiteX26" fmla="*/ 8447314 w 9203812"/>
                <a:gd name="connsiteY26" fmla="*/ 302381 h 3383038"/>
                <a:gd name="connsiteX27" fmla="*/ 9154885 w 9203812"/>
                <a:gd name="connsiteY27" fmla="*/ 280609 h 3383038"/>
                <a:gd name="connsiteX28" fmla="*/ 9144000 w 9203812"/>
                <a:gd name="connsiteY28" fmla="*/ 19352 h 3383038"/>
                <a:gd name="connsiteX29" fmla="*/ 9154885 w 9203812"/>
                <a:gd name="connsiteY29" fmla="*/ 19352 h 3383038"/>
                <a:gd name="connsiteX30" fmla="*/ 8414657 w 9203812"/>
                <a:gd name="connsiteY30" fmla="*/ 8466 h 3383038"/>
                <a:gd name="connsiteX31" fmla="*/ 7783285 w 9203812"/>
                <a:gd name="connsiteY31" fmla="*/ 8466 h 3383038"/>
                <a:gd name="connsiteX32" fmla="*/ 6814457 w 9203812"/>
                <a:gd name="connsiteY32" fmla="*/ 19352 h 3383038"/>
                <a:gd name="connsiteX33" fmla="*/ 5867400 w 9203812"/>
                <a:gd name="connsiteY33" fmla="*/ 30238 h 3383038"/>
                <a:gd name="connsiteX34" fmla="*/ 5072742 w 9203812"/>
                <a:gd name="connsiteY34" fmla="*/ 62894 h 3383038"/>
                <a:gd name="connsiteX35" fmla="*/ 5029200 w 9203812"/>
                <a:gd name="connsiteY35" fmla="*/ 302381 h 3383038"/>
                <a:gd name="connsiteX36" fmla="*/ 5932714 w 9203812"/>
                <a:gd name="connsiteY36" fmla="*/ 530981 h 3383038"/>
                <a:gd name="connsiteX37" fmla="*/ 6444342 w 9203812"/>
                <a:gd name="connsiteY37" fmla="*/ 618066 h 3383038"/>
                <a:gd name="connsiteX38" fmla="*/ 6683828 w 9203812"/>
                <a:gd name="connsiteY38" fmla="*/ 683381 h 3383038"/>
                <a:gd name="connsiteX39" fmla="*/ 6574971 w 9203812"/>
                <a:gd name="connsiteY39" fmla="*/ 770466 h 3383038"/>
                <a:gd name="connsiteX40" fmla="*/ 5845628 w 9203812"/>
                <a:gd name="connsiteY40" fmla="*/ 846666 h 3383038"/>
                <a:gd name="connsiteX41" fmla="*/ 4942114 w 9203812"/>
                <a:gd name="connsiteY41" fmla="*/ 933752 h 3383038"/>
                <a:gd name="connsiteX42" fmla="*/ 4245428 w 9203812"/>
                <a:gd name="connsiteY42" fmla="*/ 955523 h 3383038"/>
                <a:gd name="connsiteX43" fmla="*/ 3374571 w 9203812"/>
                <a:gd name="connsiteY43" fmla="*/ 1064381 h 3383038"/>
                <a:gd name="connsiteX44" fmla="*/ 3265714 w 9203812"/>
                <a:gd name="connsiteY44" fmla="*/ 1129695 h 3383038"/>
                <a:gd name="connsiteX45" fmla="*/ 3265714 w 9203812"/>
                <a:gd name="connsiteY45" fmla="*/ 1271209 h 3383038"/>
                <a:gd name="connsiteX46" fmla="*/ 3614057 w 9203812"/>
                <a:gd name="connsiteY46" fmla="*/ 1380066 h 3383038"/>
                <a:gd name="connsiteX47" fmla="*/ 4604657 w 9203812"/>
                <a:gd name="connsiteY47" fmla="*/ 1597781 h 3383038"/>
                <a:gd name="connsiteX48" fmla="*/ 5529942 w 9203812"/>
                <a:gd name="connsiteY48" fmla="*/ 1826381 h 3383038"/>
                <a:gd name="connsiteX49" fmla="*/ 5867400 w 9203812"/>
                <a:gd name="connsiteY49" fmla="*/ 1957009 h 3383038"/>
                <a:gd name="connsiteX50" fmla="*/ 5998028 w 9203812"/>
                <a:gd name="connsiteY50" fmla="*/ 2076752 h 3383038"/>
                <a:gd name="connsiteX51" fmla="*/ 5780314 w 9203812"/>
                <a:gd name="connsiteY51" fmla="*/ 2163838 h 3383038"/>
                <a:gd name="connsiteX52" fmla="*/ 5236028 w 9203812"/>
                <a:gd name="connsiteY52" fmla="*/ 2272695 h 3383038"/>
                <a:gd name="connsiteX53" fmla="*/ 4147457 w 9203812"/>
                <a:gd name="connsiteY53" fmla="*/ 2370666 h 3383038"/>
                <a:gd name="connsiteX54" fmla="*/ 3113314 w 9203812"/>
                <a:gd name="connsiteY54" fmla="*/ 2403323 h 3383038"/>
                <a:gd name="connsiteX55" fmla="*/ 1915885 w 9203812"/>
                <a:gd name="connsiteY55" fmla="*/ 2435981 h 3383038"/>
                <a:gd name="connsiteX56" fmla="*/ 631371 w 9203812"/>
                <a:gd name="connsiteY56" fmla="*/ 2457752 h 3383038"/>
                <a:gd name="connsiteX57" fmla="*/ 239485 w 9203812"/>
                <a:gd name="connsiteY57" fmla="*/ 2479523 h 3383038"/>
                <a:gd name="connsiteX58" fmla="*/ 32657 w 9203812"/>
                <a:gd name="connsiteY58" fmla="*/ 2457752 h 3383038"/>
                <a:gd name="connsiteX59" fmla="*/ 32657 w 9203812"/>
                <a:gd name="connsiteY59" fmla="*/ 2708123 h 3383038"/>
                <a:gd name="connsiteX60" fmla="*/ 21771 w 9203812"/>
                <a:gd name="connsiteY60" fmla="*/ 3121781 h 3383038"/>
                <a:gd name="connsiteX61" fmla="*/ 0 w 9203812"/>
                <a:gd name="connsiteY61" fmla="*/ 3383038 h 3383038"/>
                <a:gd name="connsiteX0" fmla="*/ 0 w 9203812"/>
                <a:gd name="connsiteY0" fmla="*/ 3383038 h 3383038"/>
                <a:gd name="connsiteX1" fmla="*/ 740228 w 9203812"/>
                <a:gd name="connsiteY1" fmla="*/ 3372152 h 3383038"/>
                <a:gd name="connsiteX2" fmla="*/ 2394857 w 9203812"/>
                <a:gd name="connsiteY2" fmla="*/ 3328609 h 3383038"/>
                <a:gd name="connsiteX3" fmla="*/ 3951514 w 9203812"/>
                <a:gd name="connsiteY3" fmla="*/ 3241523 h 3383038"/>
                <a:gd name="connsiteX4" fmla="*/ 5431971 w 9203812"/>
                <a:gd name="connsiteY4" fmla="*/ 3110895 h 3383038"/>
                <a:gd name="connsiteX5" fmla="*/ 6161314 w 9203812"/>
                <a:gd name="connsiteY5" fmla="*/ 2980266 h 3383038"/>
                <a:gd name="connsiteX6" fmla="*/ 6912428 w 9203812"/>
                <a:gd name="connsiteY6" fmla="*/ 2827866 h 3383038"/>
                <a:gd name="connsiteX7" fmla="*/ 7456714 w 9203812"/>
                <a:gd name="connsiteY7" fmla="*/ 2588381 h 3383038"/>
                <a:gd name="connsiteX8" fmla="*/ 7761514 w 9203812"/>
                <a:gd name="connsiteY8" fmla="*/ 2327123 h 3383038"/>
                <a:gd name="connsiteX9" fmla="*/ 7783285 w 9203812"/>
                <a:gd name="connsiteY9" fmla="*/ 2098523 h 3383038"/>
                <a:gd name="connsiteX10" fmla="*/ 7707085 w 9203812"/>
                <a:gd name="connsiteY10" fmla="*/ 1946124 h 3383038"/>
                <a:gd name="connsiteX11" fmla="*/ 7478485 w 9203812"/>
                <a:gd name="connsiteY11" fmla="*/ 1815495 h 3383038"/>
                <a:gd name="connsiteX12" fmla="*/ 7032171 w 9203812"/>
                <a:gd name="connsiteY12" fmla="*/ 1695752 h 3383038"/>
                <a:gd name="connsiteX13" fmla="*/ 6313714 w 9203812"/>
                <a:gd name="connsiteY13" fmla="*/ 1554238 h 3383038"/>
                <a:gd name="connsiteX14" fmla="*/ 5671457 w 9203812"/>
                <a:gd name="connsiteY14" fmla="*/ 1434495 h 3383038"/>
                <a:gd name="connsiteX15" fmla="*/ 5421085 w 9203812"/>
                <a:gd name="connsiteY15" fmla="*/ 1380066 h 3383038"/>
                <a:gd name="connsiteX16" fmla="*/ 5170714 w 9203812"/>
                <a:gd name="connsiteY16" fmla="*/ 1314752 h 3383038"/>
                <a:gd name="connsiteX17" fmla="*/ 5192485 w 9203812"/>
                <a:gd name="connsiteY17" fmla="*/ 1282095 h 3383038"/>
                <a:gd name="connsiteX18" fmla="*/ 5704114 w 9203812"/>
                <a:gd name="connsiteY18" fmla="*/ 1216781 h 3383038"/>
                <a:gd name="connsiteX19" fmla="*/ 6890657 w 9203812"/>
                <a:gd name="connsiteY19" fmla="*/ 1118809 h 3383038"/>
                <a:gd name="connsiteX20" fmla="*/ 8022770 w 9203812"/>
                <a:gd name="connsiteY20" fmla="*/ 944638 h 3383038"/>
                <a:gd name="connsiteX21" fmla="*/ 7761514 w 9203812"/>
                <a:gd name="connsiteY21" fmla="*/ 661609 h 3383038"/>
                <a:gd name="connsiteX22" fmla="*/ 6466114 w 9203812"/>
                <a:gd name="connsiteY22" fmla="*/ 400352 h 3383038"/>
                <a:gd name="connsiteX23" fmla="*/ 5987142 w 9203812"/>
                <a:gd name="connsiteY23" fmla="*/ 302381 h 3383038"/>
                <a:gd name="connsiteX24" fmla="*/ 5976257 w 9203812"/>
                <a:gd name="connsiteY24" fmla="*/ 258838 h 3383038"/>
                <a:gd name="connsiteX25" fmla="*/ 6607628 w 9203812"/>
                <a:gd name="connsiteY25" fmla="*/ 269723 h 3383038"/>
                <a:gd name="connsiteX26" fmla="*/ 8447314 w 9203812"/>
                <a:gd name="connsiteY26" fmla="*/ 302381 h 3383038"/>
                <a:gd name="connsiteX27" fmla="*/ 9154885 w 9203812"/>
                <a:gd name="connsiteY27" fmla="*/ 280609 h 3383038"/>
                <a:gd name="connsiteX28" fmla="*/ 9144000 w 9203812"/>
                <a:gd name="connsiteY28" fmla="*/ 19352 h 3383038"/>
                <a:gd name="connsiteX29" fmla="*/ 9154885 w 9203812"/>
                <a:gd name="connsiteY29" fmla="*/ 19352 h 3383038"/>
                <a:gd name="connsiteX30" fmla="*/ 8414657 w 9203812"/>
                <a:gd name="connsiteY30" fmla="*/ 8466 h 3383038"/>
                <a:gd name="connsiteX31" fmla="*/ 7783285 w 9203812"/>
                <a:gd name="connsiteY31" fmla="*/ 8466 h 3383038"/>
                <a:gd name="connsiteX32" fmla="*/ 6814457 w 9203812"/>
                <a:gd name="connsiteY32" fmla="*/ 19352 h 3383038"/>
                <a:gd name="connsiteX33" fmla="*/ 5867400 w 9203812"/>
                <a:gd name="connsiteY33" fmla="*/ 30238 h 3383038"/>
                <a:gd name="connsiteX34" fmla="*/ 5072742 w 9203812"/>
                <a:gd name="connsiteY34" fmla="*/ 62894 h 3383038"/>
                <a:gd name="connsiteX35" fmla="*/ 5029200 w 9203812"/>
                <a:gd name="connsiteY35" fmla="*/ 302381 h 3383038"/>
                <a:gd name="connsiteX36" fmla="*/ 5932714 w 9203812"/>
                <a:gd name="connsiteY36" fmla="*/ 530981 h 3383038"/>
                <a:gd name="connsiteX37" fmla="*/ 6444342 w 9203812"/>
                <a:gd name="connsiteY37" fmla="*/ 618066 h 3383038"/>
                <a:gd name="connsiteX38" fmla="*/ 6683828 w 9203812"/>
                <a:gd name="connsiteY38" fmla="*/ 683381 h 3383038"/>
                <a:gd name="connsiteX39" fmla="*/ 6574971 w 9203812"/>
                <a:gd name="connsiteY39" fmla="*/ 770466 h 3383038"/>
                <a:gd name="connsiteX40" fmla="*/ 5845628 w 9203812"/>
                <a:gd name="connsiteY40" fmla="*/ 846666 h 3383038"/>
                <a:gd name="connsiteX41" fmla="*/ 4942114 w 9203812"/>
                <a:gd name="connsiteY41" fmla="*/ 933752 h 3383038"/>
                <a:gd name="connsiteX42" fmla="*/ 4245428 w 9203812"/>
                <a:gd name="connsiteY42" fmla="*/ 955523 h 3383038"/>
                <a:gd name="connsiteX43" fmla="*/ 3374571 w 9203812"/>
                <a:gd name="connsiteY43" fmla="*/ 1064381 h 3383038"/>
                <a:gd name="connsiteX44" fmla="*/ 3265714 w 9203812"/>
                <a:gd name="connsiteY44" fmla="*/ 1129695 h 3383038"/>
                <a:gd name="connsiteX45" fmla="*/ 3265714 w 9203812"/>
                <a:gd name="connsiteY45" fmla="*/ 1271209 h 3383038"/>
                <a:gd name="connsiteX46" fmla="*/ 3614057 w 9203812"/>
                <a:gd name="connsiteY46" fmla="*/ 1380066 h 3383038"/>
                <a:gd name="connsiteX47" fmla="*/ 4604657 w 9203812"/>
                <a:gd name="connsiteY47" fmla="*/ 1597781 h 3383038"/>
                <a:gd name="connsiteX48" fmla="*/ 5529942 w 9203812"/>
                <a:gd name="connsiteY48" fmla="*/ 1826381 h 3383038"/>
                <a:gd name="connsiteX49" fmla="*/ 5867400 w 9203812"/>
                <a:gd name="connsiteY49" fmla="*/ 1957009 h 3383038"/>
                <a:gd name="connsiteX50" fmla="*/ 5998028 w 9203812"/>
                <a:gd name="connsiteY50" fmla="*/ 2076752 h 3383038"/>
                <a:gd name="connsiteX51" fmla="*/ 5780314 w 9203812"/>
                <a:gd name="connsiteY51" fmla="*/ 2163838 h 3383038"/>
                <a:gd name="connsiteX52" fmla="*/ 5236028 w 9203812"/>
                <a:gd name="connsiteY52" fmla="*/ 2272695 h 3383038"/>
                <a:gd name="connsiteX53" fmla="*/ 4147457 w 9203812"/>
                <a:gd name="connsiteY53" fmla="*/ 2370666 h 3383038"/>
                <a:gd name="connsiteX54" fmla="*/ 3113314 w 9203812"/>
                <a:gd name="connsiteY54" fmla="*/ 2403323 h 3383038"/>
                <a:gd name="connsiteX55" fmla="*/ 1915885 w 9203812"/>
                <a:gd name="connsiteY55" fmla="*/ 2435981 h 3383038"/>
                <a:gd name="connsiteX56" fmla="*/ 631371 w 9203812"/>
                <a:gd name="connsiteY56" fmla="*/ 2457752 h 3383038"/>
                <a:gd name="connsiteX57" fmla="*/ 239485 w 9203812"/>
                <a:gd name="connsiteY57" fmla="*/ 2479523 h 3383038"/>
                <a:gd name="connsiteX58" fmla="*/ 32657 w 9203812"/>
                <a:gd name="connsiteY58" fmla="*/ 2457752 h 3383038"/>
                <a:gd name="connsiteX59" fmla="*/ 32657 w 9203812"/>
                <a:gd name="connsiteY59" fmla="*/ 2708123 h 3383038"/>
                <a:gd name="connsiteX60" fmla="*/ 21771 w 9203812"/>
                <a:gd name="connsiteY60" fmla="*/ 3121781 h 3383038"/>
                <a:gd name="connsiteX61" fmla="*/ 0 w 9203812"/>
                <a:gd name="connsiteY61" fmla="*/ 3383038 h 3383038"/>
                <a:gd name="connsiteX0" fmla="*/ 0 w 9154885"/>
                <a:gd name="connsiteY0" fmla="*/ 3383038 h 3383038"/>
                <a:gd name="connsiteX1" fmla="*/ 740228 w 9154885"/>
                <a:gd name="connsiteY1" fmla="*/ 3372152 h 3383038"/>
                <a:gd name="connsiteX2" fmla="*/ 2394857 w 9154885"/>
                <a:gd name="connsiteY2" fmla="*/ 3328609 h 3383038"/>
                <a:gd name="connsiteX3" fmla="*/ 3951514 w 9154885"/>
                <a:gd name="connsiteY3" fmla="*/ 3241523 h 3383038"/>
                <a:gd name="connsiteX4" fmla="*/ 5431971 w 9154885"/>
                <a:gd name="connsiteY4" fmla="*/ 3110895 h 3383038"/>
                <a:gd name="connsiteX5" fmla="*/ 6161314 w 9154885"/>
                <a:gd name="connsiteY5" fmla="*/ 2980266 h 3383038"/>
                <a:gd name="connsiteX6" fmla="*/ 6912428 w 9154885"/>
                <a:gd name="connsiteY6" fmla="*/ 2827866 h 3383038"/>
                <a:gd name="connsiteX7" fmla="*/ 7456714 w 9154885"/>
                <a:gd name="connsiteY7" fmla="*/ 2588381 h 3383038"/>
                <a:gd name="connsiteX8" fmla="*/ 7761514 w 9154885"/>
                <a:gd name="connsiteY8" fmla="*/ 2327123 h 3383038"/>
                <a:gd name="connsiteX9" fmla="*/ 7783285 w 9154885"/>
                <a:gd name="connsiteY9" fmla="*/ 2098523 h 3383038"/>
                <a:gd name="connsiteX10" fmla="*/ 7707085 w 9154885"/>
                <a:gd name="connsiteY10" fmla="*/ 1946124 h 3383038"/>
                <a:gd name="connsiteX11" fmla="*/ 7478485 w 9154885"/>
                <a:gd name="connsiteY11" fmla="*/ 1815495 h 3383038"/>
                <a:gd name="connsiteX12" fmla="*/ 7032171 w 9154885"/>
                <a:gd name="connsiteY12" fmla="*/ 1695752 h 3383038"/>
                <a:gd name="connsiteX13" fmla="*/ 6313714 w 9154885"/>
                <a:gd name="connsiteY13" fmla="*/ 1554238 h 3383038"/>
                <a:gd name="connsiteX14" fmla="*/ 5671457 w 9154885"/>
                <a:gd name="connsiteY14" fmla="*/ 1434495 h 3383038"/>
                <a:gd name="connsiteX15" fmla="*/ 5421085 w 9154885"/>
                <a:gd name="connsiteY15" fmla="*/ 1380066 h 3383038"/>
                <a:gd name="connsiteX16" fmla="*/ 5170714 w 9154885"/>
                <a:gd name="connsiteY16" fmla="*/ 1314752 h 3383038"/>
                <a:gd name="connsiteX17" fmla="*/ 5192485 w 9154885"/>
                <a:gd name="connsiteY17" fmla="*/ 1282095 h 3383038"/>
                <a:gd name="connsiteX18" fmla="*/ 5704114 w 9154885"/>
                <a:gd name="connsiteY18" fmla="*/ 1216781 h 3383038"/>
                <a:gd name="connsiteX19" fmla="*/ 6890657 w 9154885"/>
                <a:gd name="connsiteY19" fmla="*/ 1118809 h 3383038"/>
                <a:gd name="connsiteX20" fmla="*/ 8022770 w 9154885"/>
                <a:gd name="connsiteY20" fmla="*/ 944638 h 3383038"/>
                <a:gd name="connsiteX21" fmla="*/ 7761514 w 9154885"/>
                <a:gd name="connsiteY21" fmla="*/ 661609 h 3383038"/>
                <a:gd name="connsiteX22" fmla="*/ 6466114 w 9154885"/>
                <a:gd name="connsiteY22" fmla="*/ 400352 h 3383038"/>
                <a:gd name="connsiteX23" fmla="*/ 5987142 w 9154885"/>
                <a:gd name="connsiteY23" fmla="*/ 302381 h 3383038"/>
                <a:gd name="connsiteX24" fmla="*/ 5976257 w 9154885"/>
                <a:gd name="connsiteY24" fmla="*/ 258838 h 3383038"/>
                <a:gd name="connsiteX25" fmla="*/ 6607628 w 9154885"/>
                <a:gd name="connsiteY25" fmla="*/ 269723 h 3383038"/>
                <a:gd name="connsiteX26" fmla="*/ 8447314 w 9154885"/>
                <a:gd name="connsiteY26" fmla="*/ 302381 h 3383038"/>
                <a:gd name="connsiteX27" fmla="*/ 9154885 w 9154885"/>
                <a:gd name="connsiteY27" fmla="*/ 280609 h 3383038"/>
                <a:gd name="connsiteX28" fmla="*/ 9144000 w 9154885"/>
                <a:gd name="connsiteY28" fmla="*/ 19352 h 3383038"/>
                <a:gd name="connsiteX29" fmla="*/ 9154885 w 9154885"/>
                <a:gd name="connsiteY29" fmla="*/ 19352 h 3383038"/>
                <a:gd name="connsiteX30" fmla="*/ 8414657 w 9154885"/>
                <a:gd name="connsiteY30" fmla="*/ 8466 h 3383038"/>
                <a:gd name="connsiteX31" fmla="*/ 7783285 w 9154885"/>
                <a:gd name="connsiteY31" fmla="*/ 8466 h 3383038"/>
                <a:gd name="connsiteX32" fmla="*/ 6814457 w 9154885"/>
                <a:gd name="connsiteY32" fmla="*/ 19352 h 3383038"/>
                <a:gd name="connsiteX33" fmla="*/ 5867400 w 9154885"/>
                <a:gd name="connsiteY33" fmla="*/ 30238 h 3383038"/>
                <a:gd name="connsiteX34" fmla="*/ 5072742 w 9154885"/>
                <a:gd name="connsiteY34" fmla="*/ 62894 h 3383038"/>
                <a:gd name="connsiteX35" fmla="*/ 5029200 w 9154885"/>
                <a:gd name="connsiteY35" fmla="*/ 302381 h 3383038"/>
                <a:gd name="connsiteX36" fmla="*/ 5932714 w 9154885"/>
                <a:gd name="connsiteY36" fmla="*/ 530981 h 3383038"/>
                <a:gd name="connsiteX37" fmla="*/ 6444342 w 9154885"/>
                <a:gd name="connsiteY37" fmla="*/ 618066 h 3383038"/>
                <a:gd name="connsiteX38" fmla="*/ 6683828 w 9154885"/>
                <a:gd name="connsiteY38" fmla="*/ 683381 h 3383038"/>
                <a:gd name="connsiteX39" fmla="*/ 6574971 w 9154885"/>
                <a:gd name="connsiteY39" fmla="*/ 770466 h 3383038"/>
                <a:gd name="connsiteX40" fmla="*/ 5845628 w 9154885"/>
                <a:gd name="connsiteY40" fmla="*/ 846666 h 3383038"/>
                <a:gd name="connsiteX41" fmla="*/ 4942114 w 9154885"/>
                <a:gd name="connsiteY41" fmla="*/ 933752 h 3383038"/>
                <a:gd name="connsiteX42" fmla="*/ 4245428 w 9154885"/>
                <a:gd name="connsiteY42" fmla="*/ 955523 h 3383038"/>
                <a:gd name="connsiteX43" fmla="*/ 3374571 w 9154885"/>
                <a:gd name="connsiteY43" fmla="*/ 1064381 h 3383038"/>
                <a:gd name="connsiteX44" fmla="*/ 3265714 w 9154885"/>
                <a:gd name="connsiteY44" fmla="*/ 1129695 h 3383038"/>
                <a:gd name="connsiteX45" fmla="*/ 3265714 w 9154885"/>
                <a:gd name="connsiteY45" fmla="*/ 1271209 h 3383038"/>
                <a:gd name="connsiteX46" fmla="*/ 3614057 w 9154885"/>
                <a:gd name="connsiteY46" fmla="*/ 1380066 h 3383038"/>
                <a:gd name="connsiteX47" fmla="*/ 4604657 w 9154885"/>
                <a:gd name="connsiteY47" fmla="*/ 1597781 h 3383038"/>
                <a:gd name="connsiteX48" fmla="*/ 5529942 w 9154885"/>
                <a:gd name="connsiteY48" fmla="*/ 1826381 h 3383038"/>
                <a:gd name="connsiteX49" fmla="*/ 5867400 w 9154885"/>
                <a:gd name="connsiteY49" fmla="*/ 1957009 h 3383038"/>
                <a:gd name="connsiteX50" fmla="*/ 5998028 w 9154885"/>
                <a:gd name="connsiteY50" fmla="*/ 2076752 h 3383038"/>
                <a:gd name="connsiteX51" fmla="*/ 5780314 w 9154885"/>
                <a:gd name="connsiteY51" fmla="*/ 2163838 h 3383038"/>
                <a:gd name="connsiteX52" fmla="*/ 5236028 w 9154885"/>
                <a:gd name="connsiteY52" fmla="*/ 2272695 h 3383038"/>
                <a:gd name="connsiteX53" fmla="*/ 4147457 w 9154885"/>
                <a:gd name="connsiteY53" fmla="*/ 2370666 h 3383038"/>
                <a:gd name="connsiteX54" fmla="*/ 3113314 w 9154885"/>
                <a:gd name="connsiteY54" fmla="*/ 2403323 h 3383038"/>
                <a:gd name="connsiteX55" fmla="*/ 1915885 w 9154885"/>
                <a:gd name="connsiteY55" fmla="*/ 2435981 h 3383038"/>
                <a:gd name="connsiteX56" fmla="*/ 631371 w 9154885"/>
                <a:gd name="connsiteY56" fmla="*/ 2457752 h 3383038"/>
                <a:gd name="connsiteX57" fmla="*/ 239485 w 9154885"/>
                <a:gd name="connsiteY57" fmla="*/ 2479523 h 3383038"/>
                <a:gd name="connsiteX58" fmla="*/ 32657 w 9154885"/>
                <a:gd name="connsiteY58" fmla="*/ 2457752 h 3383038"/>
                <a:gd name="connsiteX59" fmla="*/ 32657 w 9154885"/>
                <a:gd name="connsiteY59" fmla="*/ 2708123 h 3383038"/>
                <a:gd name="connsiteX60" fmla="*/ 21771 w 9154885"/>
                <a:gd name="connsiteY60" fmla="*/ 3121781 h 3383038"/>
                <a:gd name="connsiteX61" fmla="*/ 0 w 9154885"/>
                <a:gd name="connsiteY61" fmla="*/ 3383038 h 3383038"/>
                <a:gd name="connsiteX0" fmla="*/ 0 w 9154885"/>
                <a:gd name="connsiteY0" fmla="*/ 3383038 h 3383038"/>
                <a:gd name="connsiteX1" fmla="*/ 740228 w 9154885"/>
                <a:gd name="connsiteY1" fmla="*/ 3372152 h 3383038"/>
                <a:gd name="connsiteX2" fmla="*/ 2394857 w 9154885"/>
                <a:gd name="connsiteY2" fmla="*/ 3328609 h 3383038"/>
                <a:gd name="connsiteX3" fmla="*/ 3951514 w 9154885"/>
                <a:gd name="connsiteY3" fmla="*/ 3241523 h 3383038"/>
                <a:gd name="connsiteX4" fmla="*/ 5431971 w 9154885"/>
                <a:gd name="connsiteY4" fmla="*/ 3110895 h 3383038"/>
                <a:gd name="connsiteX5" fmla="*/ 6161314 w 9154885"/>
                <a:gd name="connsiteY5" fmla="*/ 2980266 h 3383038"/>
                <a:gd name="connsiteX6" fmla="*/ 6912428 w 9154885"/>
                <a:gd name="connsiteY6" fmla="*/ 2827866 h 3383038"/>
                <a:gd name="connsiteX7" fmla="*/ 7456714 w 9154885"/>
                <a:gd name="connsiteY7" fmla="*/ 2588381 h 3383038"/>
                <a:gd name="connsiteX8" fmla="*/ 7761514 w 9154885"/>
                <a:gd name="connsiteY8" fmla="*/ 2327123 h 3383038"/>
                <a:gd name="connsiteX9" fmla="*/ 7783285 w 9154885"/>
                <a:gd name="connsiteY9" fmla="*/ 2098523 h 3383038"/>
                <a:gd name="connsiteX10" fmla="*/ 7707085 w 9154885"/>
                <a:gd name="connsiteY10" fmla="*/ 1946124 h 3383038"/>
                <a:gd name="connsiteX11" fmla="*/ 7478485 w 9154885"/>
                <a:gd name="connsiteY11" fmla="*/ 1815495 h 3383038"/>
                <a:gd name="connsiteX12" fmla="*/ 7032171 w 9154885"/>
                <a:gd name="connsiteY12" fmla="*/ 1695752 h 3383038"/>
                <a:gd name="connsiteX13" fmla="*/ 6313714 w 9154885"/>
                <a:gd name="connsiteY13" fmla="*/ 1554238 h 3383038"/>
                <a:gd name="connsiteX14" fmla="*/ 5671457 w 9154885"/>
                <a:gd name="connsiteY14" fmla="*/ 1434495 h 3383038"/>
                <a:gd name="connsiteX15" fmla="*/ 5421085 w 9154885"/>
                <a:gd name="connsiteY15" fmla="*/ 1380066 h 3383038"/>
                <a:gd name="connsiteX16" fmla="*/ 5170714 w 9154885"/>
                <a:gd name="connsiteY16" fmla="*/ 1314752 h 3383038"/>
                <a:gd name="connsiteX17" fmla="*/ 5192485 w 9154885"/>
                <a:gd name="connsiteY17" fmla="*/ 1282095 h 3383038"/>
                <a:gd name="connsiteX18" fmla="*/ 5704114 w 9154885"/>
                <a:gd name="connsiteY18" fmla="*/ 1216781 h 3383038"/>
                <a:gd name="connsiteX19" fmla="*/ 6890657 w 9154885"/>
                <a:gd name="connsiteY19" fmla="*/ 1118809 h 3383038"/>
                <a:gd name="connsiteX20" fmla="*/ 8022770 w 9154885"/>
                <a:gd name="connsiteY20" fmla="*/ 944638 h 3383038"/>
                <a:gd name="connsiteX21" fmla="*/ 7761514 w 9154885"/>
                <a:gd name="connsiteY21" fmla="*/ 661609 h 3383038"/>
                <a:gd name="connsiteX22" fmla="*/ 6466114 w 9154885"/>
                <a:gd name="connsiteY22" fmla="*/ 400352 h 3383038"/>
                <a:gd name="connsiteX23" fmla="*/ 5987142 w 9154885"/>
                <a:gd name="connsiteY23" fmla="*/ 302381 h 3383038"/>
                <a:gd name="connsiteX24" fmla="*/ 5976257 w 9154885"/>
                <a:gd name="connsiteY24" fmla="*/ 258838 h 3383038"/>
                <a:gd name="connsiteX25" fmla="*/ 6607628 w 9154885"/>
                <a:gd name="connsiteY25" fmla="*/ 269723 h 3383038"/>
                <a:gd name="connsiteX26" fmla="*/ 8447314 w 9154885"/>
                <a:gd name="connsiteY26" fmla="*/ 302381 h 3383038"/>
                <a:gd name="connsiteX27" fmla="*/ 9154885 w 9154885"/>
                <a:gd name="connsiteY27" fmla="*/ 280609 h 3383038"/>
                <a:gd name="connsiteX28" fmla="*/ 9144000 w 9154885"/>
                <a:gd name="connsiteY28" fmla="*/ 19352 h 3383038"/>
                <a:gd name="connsiteX29" fmla="*/ 9154885 w 9154885"/>
                <a:gd name="connsiteY29" fmla="*/ 19352 h 3383038"/>
                <a:gd name="connsiteX30" fmla="*/ 8414657 w 9154885"/>
                <a:gd name="connsiteY30" fmla="*/ 8466 h 3383038"/>
                <a:gd name="connsiteX31" fmla="*/ 7783285 w 9154885"/>
                <a:gd name="connsiteY31" fmla="*/ 8466 h 3383038"/>
                <a:gd name="connsiteX32" fmla="*/ 6814457 w 9154885"/>
                <a:gd name="connsiteY32" fmla="*/ 19352 h 3383038"/>
                <a:gd name="connsiteX33" fmla="*/ 5867400 w 9154885"/>
                <a:gd name="connsiteY33" fmla="*/ 30238 h 3383038"/>
                <a:gd name="connsiteX34" fmla="*/ 5072742 w 9154885"/>
                <a:gd name="connsiteY34" fmla="*/ 62894 h 3383038"/>
                <a:gd name="connsiteX35" fmla="*/ 5029200 w 9154885"/>
                <a:gd name="connsiteY35" fmla="*/ 302381 h 3383038"/>
                <a:gd name="connsiteX36" fmla="*/ 5932714 w 9154885"/>
                <a:gd name="connsiteY36" fmla="*/ 530981 h 3383038"/>
                <a:gd name="connsiteX37" fmla="*/ 6444342 w 9154885"/>
                <a:gd name="connsiteY37" fmla="*/ 618066 h 3383038"/>
                <a:gd name="connsiteX38" fmla="*/ 6683828 w 9154885"/>
                <a:gd name="connsiteY38" fmla="*/ 683381 h 3383038"/>
                <a:gd name="connsiteX39" fmla="*/ 6574971 w 9154885"/>
                <a:gd name="connsiteY39" fmla="*/ 770466 h 3383038"/>
                <a:gd name="connsiteX40" fmla="*/ 5845628 w 9154885"/>
                <a:gd name="connsiteY40" fmla="*/ 846666 h 3383038"/>
                <a:gd name="connsiteX41" fmla="*/ 4942114 w 9154885"/>
                <a:gd name="connsiteY41" fmla="*/ 933752 h 3383038"/>
                <a:gd name="connsiteX42" fmla="*/ 4245428 w 9154885"/>
                <a:gd name="connsiteY42" fmla="*/ 955523 h 3383038"/>
                <a:gd name="connsiteX43" fmla="*/ 3374571 w 9154885"/>
                <a:gd name="connsiteY43" fmla="*/ 1064381 h 3383038"/>
                <a:gd name="connsiteX44" fmla="*/ 3265714 w 9154885"/>
                <a:gd name="connsiteY44" fmla="*/ 1129695 h 3383038"/>
                <a:gd name="connsiteX45" fmla="*/ 3265714 w 9154885"/>
                <a:gd name="connsiteY45" fmla="*/ 1271209 h 3383038"/>
                <a:gd name="connsiteX46" fmla="*/ 3614057 w 9154885"/>
                <a:gd name="connsiteY46" fmla="*/ 1380066 h 3383038"/>
                <a:gd name="connsiteX47" fmla="*/ 4604657 w 9154885"/>
                <a:gd name="connsiteY47" fmla="*/ 1597781 h 3383038"/>
                <a:gd name="connsiteX48" fmla="*/ 5529942 w 9154885"/>
                <a:gd name="connsiteY48" fmla="*/ 1826381 h 3383038"/>
                <a:gd name="connsiteX49" fmla="*/ 5867400 w 9154885"/>
                <a:gd name="connsiteY49" fmla="*/ 1957009 h 3383038"/>
                <a:gd name="connsiteX50" fmla="*/ 5998028 w 9154885"/>
                <a:gd name="connsiteY50" fmla="*/ 2076752 h 3383038"/>
                <a:gd name="connsiteX51" fmla="*/ 5780314 w 9154885"/>
                <a:gd name="connsiteY51" fmla="*/ 2163838 h 3383038"/>
                <a:gd name="connsiteX52" fmla="*/ 5236028 w 9154885"/>
                <a:gd name="connsiteY52" fmla="*/ 2272695 h 3383038"/>
                <a:gd name="connsiteX53" fmla="*/ 4147457 w 9154885"/>
                <a:gd name="connsiteY53" fmla="*/ 2370666 h 3383038"/>
                <a:gd name="connsiteX54" fmla="*/ 3113314 w 9154885"/>
                <a:gd name="connsiteY54" fmla="*/ 2403323 h 3383038"/>
                <a:gd name="connsiteX55" fmla="*/ 1915885 w 9154885"/>
                <a:gd name="connsiteY55" fmla="*/ 2435981 h 3383038"/>
                <a:gd name="connsiteX56" fmla="*/ 631371 w 9154885"/>
                <a:gd name="connsiteY56" fmla="*/ 2457752 h 3383038"/>
                <a:gd name="connsiteX57" fmla="*/ 239485 w 9154885"/>
                <a:gd name="connsiteY57" fmla="*/ 2479523 h 3383038"/>
                <a:gd name="connsiteX58" fmla="*/ 32657 w 9154885"/>
                <a:gd name="connsiteY58" fmla="*/ 2457752 h 3383038"/>
                <a:gd name="connsiteX59" fmla="*/ 32657 w 9154885"/>
                <a:gd name="connsiteY59" fmla="*/ 2708123 h 3383038"/>
                <a:gd name="connsiteX60" fmla="*/ 21771 w 9154885"/>
                <a:gd name="connsiteY60" fmla="*/ 3121781 h 3383038"/>
                <a:gd name="connsiteX61" fmla="*/ 0 w 9154885"/>
                <a:gd name="connsiteY61" fmla="*/ 3383038 h 3383038"/>
                <a:gd name="connsiteX0" fmla="*/ 0 w 9154885"/>
                <a:gd name="connsiteY0" fmla="*/ 3383038 h 3383038"/>
                <a:gd name="connsiteX1" fmla="*/ 740228 w 9154885"/>
                <a:gd name="connsiteY1" fmla="*/ 3372152 h 3383038"/>
                <a:gd name="connsiteX2" fmla="*/ 2394857 w 9154885"/>
                <a:gd name="connsiteY2" fmla="*/ 3328609 h 3383038"/>
                <a:gd name="connsiteX3" fmla="*/ 3951514 w 9154885"/>
                <a:gd name="connsiteY3" fmla="*/ 3241523 h 3383038"/>
                <a:gd name="connsiteX4" fmla="*/ 5431971 w 9154885"/>
                <a:gd name="connsiteY4" fmla="*/ 3110895 h 3383038"/>
                <a:gd name="connsiteX5" fmla="*/ 6161314 w 9154885"/>
                <a:gd name="connsiteY5" fmla="*/ 2980266 h 3383038"/>
                <a:gd name="connsiteX6" fmla="*/ 6912428 w 9154885"/>
                <a:gd name="connsiteY6" fmla="*/ 2827866 h 3383038"/>
                <a:gd name="connsiteX7" fmla="*/ 7456714 w 9154885"/>
                <a:gd name="connsiteY7" fmla="*/ 2588381 h 3383038"/>
                <a:gd name="connsiteX8" fmla="*/ 7761514 w 9154885"/>
                <a:gd name="connsiteY8" fmla="*/ 2327123 h 3383038"/>
                <a:gd name="connsiteX9" fmla="*/ 7783285 w 9154885"/>
                <a:gd name="connsiteY9" fmla="*/ 2098523 h 3383038"/>
                <a:gd name="connsiteX10" fmla="*/ 7707085 w 9154885"/>
                <a:gd name="connsiteY10" fmla="*/ 1946124 h 3383038"/>
                <a:gd name="connsiteX11" fmla="*/ 7478485 w 9154885"/>
                <a:gd name="connsiteY11" fmla="*/ 1815495 h 3383038"/>
                <a:gd name="connsiteX12" fmla="*/ 7032171 w 9154885"/>
                <a:gd name="connsiteY12" fmla="*/ 1695752 h 3383038"/>
                <a:gd name="connsiteX13" fmla="*/ 6313714 w 9154885"/>
                <a:gd name="connsiteY13" fmla="*/ 1554238 h 3383038"/>
                <a:gd name="connsiteX14" fmla="*/ 5671457 w 9154885"/>
                <a:gd name="connsiteY14" fmla="*/ 1434495 h 3383038"/>
                <a:gd name="connsiteX15" fmla="*/ 5421085 w 9154885"/>
                <a:gd name="connsiteY15" fmla="*/ 1380066 h 3383038"/>
                <a:gd name="connsiteX16" fmla="*/ 5170714 w 9154885"/>
                <a:gd name="connsiteY16" fmla="*/ 1314752 h 3383038"/>
                <a:gd name="connsiteX17" fmla="*/ 5192485 w 9154885"/>
                <a:gd name="connsiteY17" fmla="*/ 1282095 h 3383038"/>
                <a:gd name="connsiteX18" fmla="*/ 5704114 w 9154885"/>
                <a:gd name="connsiteY18" fmla="*/ 1216781 h 3383038"/>
                <a:gd name="connsiteX19" fmla="*/ 6890657 w 9154885"/>
                <a:gd name="connsiteY19" fmla="*/ 1118809 h 3383038"/>
                <a:gd name="connsiteX20" fmla="*/ 8022770 w 9154885"/>
                <a:gd name="connsiteY20" fmla="*/ 944638 h 3383038"/>
                <a:gd name="connsiteX21" fmla="*/ 7761514 w 9154885"/>
                <a:gd name="connsiteY21" fmla="*/ 661609 h 3383038"/>
                <a:gd name="connsiteX22" fmla="*/ 6466114 w 9154885"/>
                <a:gd name="connsiteY22" fmla="*/ 400352 h 3383038"/>
                <a:gd name="connsiteX23" fmla="*/ 5987142 w 9154885"/>
                <a:gd name="connsiteY23" fmla="*/ 302381 h 3383038"/>
                <a:gd name="connsiteX24" fmla="*/ 5976257 w 9154885"/>
                <a:gd name="connsiteY24" fmla="*/ 258838 h 3383038"/>
                <a:gd name="connsiteX25" fmla="*/ 6607628 w 9154885"/>
                <a:gd name="connsiteY25" fmla="*/ 269723 h 3383038"/>
                <a:gd name="connsiteX26" fmla="*/ 8447314 w 9154885"/>
                <a:gd name="connsiteY26" fmla="*/ 267211 h 3383038"/>
                <a:gd name="connsiteX27" fmla="*/ 9154885 w 9154885"/>
                <a:gd name="connsiteY27" fmla="*/ 280609 h 3383038"/>
                <a:gd name="connsiteX28" fmla="*/ 9144000 w 9154885"/>
                <a:gd name="connsiteY28" fmla="*/ 19352 h 3383038"/>
                <a:gd name="connsiteX29" fmla="*/ 9154885 w 9154885"/>
                <a:gd name="connsiteY29" fmla="*/ 19352 h 3383038"/>
                <a:gd name="connsiteX30" fmla="*/ 8414657 w 9154885"/>
                <a:gd name="connsiteY30" fmla="*/ 8466 h 3383038"/>
                <a:gd name="connsiteX31" fmla="*/ 7783285 w 9154885"/>
                <a:gd name="connsiteY31" fmla="*/ 8466 h 3383038"/>
                <a:gd name="connsiteX32" fmla="*/ 6814457 w 9154885"/>
                <a:gd name="connsiteY32" fmla="*/ 19352 h 3383038"/>
                <a:gd name="connsiteX33" fmla="*/ 5867400 w 9154885"/>
                <a:gd name="connsiteY33" fmla="*/ 30238 h 3383038"/>
                <a:gd name="connsiteX34" fmla="*/ 5072742 w 9154885"/>
                <a:gd name="connsiteY34" fmla="*/ 62894 h 3383038"/>
                <a:gd name="connsiteX35" fmla="*/ 5029200 w 9154885"/>
                <a:gd name="connsiteY35" fmla="*/ 302381 h 3383038"/>
                <a:gd name="connsiteX36" fmla="*/ 5932714 w 9154885"/>
                <a:gd name="connsiteY36" fmla="*/ 530981 h 3383038"/>
                <a:gd name="connsiteX37" fmla="*/ 6444342 w 9154885"/>
                <a:gd name="connsiteY37" fmla="*/ 618066 h 3383038"/>
                <a:gd name="connsiteX38" fmla="*/ 6683828 w 9154885"/>
                <a:gd name="connsiteY38" fmla="*/ 683381 h 3383038"/>
                <a:gd name="connsiteX39" fmla="*/ 6574971 w 9154885"/>
                <a:gd name="connsiteY39" fmla="*/ 770466 h 3383038"/>
                <a:gd name="connsiteX40" fmla="*/ 5845628 w 9154885"/>
                <a:gd name="connsiteY40" fmla="*/ 846666 h 3383038"/>
                <a:gd name="connsiteX41" fmla="*/ 4942114 w 9154885"/>
                <a:gd name="connsiteY41" fmla="*/ 933752 h 3383038"/>
                <a:gd name="connsiteX42" fmla="*/ 4245428 w 9154885"/>
                <a:gd name="connsiteY42" fmla="*/ 955523 h 3383038"/>
                <a:gd name="connsiteX43" fmla="*/ 3374571 w 9154885"/>
                <a:gd name="connsiteY43" fmla="*/ 1064381 h 3383038"/>
                <a:gd name="connsiteX44" fmla="*/ 3265714 w 9154885"/>
                <a:gd name="connsiteY44" fmla="*/ 1129695 h 3383038"/>
                <a:gd name="connsiteX45" fmla="*/ 3265714 w 9154885"/>
                <a:gd name="connsiteY45" fmla="*/ 1271209 h 3383038"/>
                <a:gd name="connsiteX46" fmla="*/ 3614057 w 9154885"/>
                <a:gd name="connsiteY46" fmla="*/ 1380066 h 3383038"/>
                <a:gd name="connsiteX47" fmla="*/ 4604657 w 9154885"/>
                <a:gd name="connsiteY47" fmla="*/ 1597781 h 3383038"/>
                <a:gd name="connsiteX48" fmla="*/ 5529942 w 9154885"/>
                <a:gd name="connsiteY48" fmla="*/ 1826381 h 3383038"/>
                <a:gd name="connsiteX49" fmla="*/ 5867400 w 9154885"/>
                <a:gd name="connsiteY49" fmla="*/ 1957009 h 3383038"/>
                <a:gd name="connsiteX50" fmla="*/ 5998028 w 9154885"/>
                <a:gd name="connsiteY50" fmla="*/ 2076752 h 3383038"/>
                <a:gd name="connsiteX51" fmla="*/ 5780314 w 9154885"/>
                <a:gd name="connsiteY51" fmla="*/ 2163838 h 3383038"/>
                <a:gd name="connsiteX52" fmla="*/ 5236028 w 9154885"/>
                <a:gd name="connsiteY52" fmla="*/ 2272695 h 3383038"/>
                <a:gd name="connsiteX53" fmla="*/ 4147457 w 9154885"/>
                <a:gd name="connsiteY53" fmla="*/ 2370666 h 3383038"/>
                <a:gd name="connsiteX54" fmla="*/ 3113314 w 9154885"/>
                <a:gd name="connsiteY54" fmla="*/ 2403323 h 3383038"/>
                <a:gd name="connsiteX55" fmla="*/ 1915885 w 9154885"/>
                <a:gd name="connsiteY55" fmla="*/ 2435981 h 3383038"/>
                <a:gd name="connsiteX56" fmla="*/ 631371 w 9154885"/>
                <a:gd name="connsiteY56" fmla="*/ 2457752 h 3383038"/>
                <a:gd name="connsiteX57" fmla="*/ 239485 w 9154885"/>
                <a:gd name="connsiteY57" fmla="*/ 2479523 h 3383038"/>
                <a:gd name="connsiteX58" fmla="*/ 32657 w 9154885"/>
                <a:gd name="connsiteY58" fmla="*/ 2457752 h 3383038"/>
                <a:gd name="connsiteX59" fmla="*/ 32657 w 9154885"/>
                <a:gd name="connsiteY59" fmla="*/ 2708123 h 3383038"/>
                <a:gd name="connsiteX60" fmla="*/ 21771 w 9154885"/>
                <a:gd name="connsiteY60" fmla="*/ 3121781 h 3383038"/>
                <a:gd name="connsiteX61" fmla="*/ 0 w 9154885"/>
                <a:gd name="connsiteY61" fmla="*/ 3383038 h 3383038"/>
                <a:gd name="connsiteX0" fmla="*/ 0 w 9154885"/>
                <a:gd name="connsiteY0" fmla="*/ 3381178 h 3381178"/>
                <a:gd name="connsiteX1" fmla="*/ 740228 w 9154885"/>
                <a:gd name="connsiteY1" fmla="*/ 3370292 h 3381178"/>
                <a:gd name="connsiteX2" fmla="*/ 2394857 w 9154885"/>
                <a:gd name="connsiteY2" fmla="*/ 3326749 h 3381178"/>
                <a:gd name="connsiteX3" fmla="*/ 3951514 w 9154885"/>
                <a:gd name="connsiteY3" fmla="*/ 3239663 h 3381178"/>
                <a:gd name="connsiteX4" fmla="*/ 5431971 w 9154885"/>
                <a:gd name="connsiteY4" fmla="*/ 3109035 h 3381178"/>
                <a:gd name="connsiteX5" fmla="*/ 6161314 w 9154885"/>
                <a:gd name="connsiteY5" fmla="*/ 2978406 h 3381178"/>
                <a:gd name="connsiteX6" fmla="*/ 6912428 w 9154885"/>
                <a:gd name="connsiteY6" fmla="*/ 2826006 h 3381178"/>
                <a:gd name="connsiteX7" fmla="*/ 7456714 w 9154885"/>
                <a:gd name="connsiteY7" fmla="*/ 2586521 h 3381178"/>
                <a:gd name="connsiteX8" fmla="*/ 7761514 w 9154885"/>
                <a:gd name="connsiteY8" fmla="*/ 2325263 h 3381178"/>
                <a:gd name="connsiteX9" fmla="*/ 7783285 w 9154885"/>
                <a:gd name="connsiteY9" fmla="*/ 2096663 h 3381178"/>
                <a:gd name="connsiteX10" fmla="*/ 7707085 w 9154885"/>
                <a:gd name="connsiteY10" fmla="*/ 1944264 h 3381178"/>
                <a:gd name="connsiteX11" fmla="*/ 7478485 w 9154885"/>
                <a:gd name="connsiteY11" fmla="*/ 1813635 h 3381178"/>
                <a:gd name="connsiteX12" fmla="*/ 7032171 w 9154885"/>
                <a:gd name="connsiteY12" fmla="*/ 1693892 h 3381178"/>
                <a:gd name="connsiteX13" fmla="*/ 6313714 w 9154885"/>
                <a:gd name="connsiteY13" fmla="*/ 1552378 h 3381178"/>
                <a:gd name="connsiteX14" fmla="*/ 5671457 w 9154885"/>
                <a:gd name="connsiteY14" fmla="*/ 1432635 h 3381178"/>
                <a:gd name="connsiteX15" fmla="*/ 5421085 w 9154885"/>
                <a:gd name="connsiteY15" fmla="*/ 1378206 h 3381178"/>
                <a:gd name="connsiteX16" fmla="*/ 5170714 w 9154885"/>
                <a:gd name="connsiteY16" fmla="*/ 1312892 h 3381178"/>
                <a:gd name="connsiteX17" fmla="*/ 5192485 w 9154885"/>
                <a:gd name="connsiteY17" fmla="*/ 1280235 h 3381178"/>
                <a:gd name="connsiteX18" fmla="*/ 5704114 w 9154885"/>
                <a:gd name="connsiteY18" fmla="*/ 1214921 h 3381178"/>
                <a:gd name="connsiteX19" fmla="*/ 6890657 w 9154885"/>
                <a:gd name="connsiteY19" fmla="*/ 1116949 h 3381178"/>
                <a:gd name="connsiteX20" fmla="*/ 8022770 w 9154885"/>
                <a:gd name="connsiteY20" fmla="*/ 942778 h 3381178"/>
                <a:gd name="connsiteX21" fmla="*/ 7761514 w 9154885"/>
                <a:gd name="connsiteY21" fmla="*/ 659749 h 3381178"/>
                <a:gd name="connsiteX22" fmla="*/ 6466114 w 9154885"/>
                <a:gd name="connsiteY22" fmla="*/ 398492 h 3381178"/>
                <a:gd name="connsiteX23" fmla="*/ 5987142 w 9154885"/>
                <a:gd name="connsiteY23" fmla="*/ 300521 h 3381178"/>
                <a:gd name="connsiteX24" fmla="*/ 5976257 w 9154885"/>
                <a:gd name="connsiteY24" fmla="*/ 256978 h 3381178"/>
                <a:gd name="connsiteX25" fmla="*/ 6607628 w 9154885"/>
                <a:gd name="connsiteY25" fmla="*/ 267863 h 3381178"/>
                <a:gd name="connsiteX26" fmla="*/ 8447314 w 9154885"/>
                <a:gd name="connsiteY26" fmla="*/ 265351 h 3381178"/>
                <a:gd name="connsiteX27" fmla="*/ 9154885 w 9154885"/>
                <a:gd name="connsiteY27" fmla="*/ 253628 h 3381178"/>
                <a:gd name="connsiteX28" fmla="*/ 9144000 w 9154885"/>
                <a:gd name="connsiteY28" fmla="*/ 17492 h 3381178"/>
                <a:gd name="connsiteX29" fmla="*/ 9154885 w 9154885"/>
                <a:gd name="connsiteY29" fmla="*/ 17492 h 3381178"/>
                <a:gd name="connsiteX30" fmla="*/ 8414657 w 9154885"/>
                <a:gd name="connsiteY30" fmla="*/ 6606 h 3381178"/>
                <a:gd name="connsiteX31" fmla="*/ 7783285 w 9154885"/>
                <a:gd name="connsiteY31" fmla="*/ 6606 h 3381178"/>
                <a:gd name="connsiteX32" fmla="*/ 6814457 w 9154885"/>
                <a:gd name="connsiteY32" fmla="*/ 17492 h 3381178"/>
                <a:gd name="connsiteX33" fmla="*/ 5867400 w 9154885"/>
                <a:gd name="connsiteY33" fmla="*/ 28378 h 3381178"/>
                <a:gd name="connsiteX34" fmla="*/ 5072742 w 9154885"/>
                <a:gd name="connsiteY34" fmla="*/ 61034 h 3381178"/>
                <a:gd name="connsiteX35" fmla="*/ 5029200 w 9154885"/>
                <a:gd name="connsiteY35" fmla="*/ 300521 h 3381178"/>
                <a:gd name="connsiteX36" fmla="*/ 5932714 w 9154885"/>
                <a:gd name="connsiteY36" fmla="*/ 529121 h 3381178"/>
                <a:gd name="connsiteX37" fmla="*/ 6444342 w 9154885"/>
                <a:gd name="connsiteY37" fmla="*/ 616206 h 3381178"/>
                <a:gd name="connsiteX38" fmla="*/ 6683828 w 9154885"/>
                <a:gd name="connsiteY38" fmla="*/ 681521 h 3381178"/>
                <a:gd name="connsiteX39" fmla="*/ 6574971 w 9154885"/>
                <a:gd name="connsiteY39" fmla="*/ 768606 h 3381178"/>
                <a:gd name="connsiteX40" fmla="*/ 5845628 w 9154885"/>
                <a:gd name="connsiteY40" fmla="*/ 844806 h 3381178"/>
                <a:gd name="connsiteX41" fmla="*/ 4942114 w 9154885"/>
                <a:gd name="connsiteY41" fmla="*/ 931892 h 3381178"/>
                <a:gd name="connsiteX42" fmla="*/ 4245428 w 9154885"/>
                <a:gd name="connsiteY42" fmla="*/ 953663 h 3381178"/>
                <a:gd name="connsiteX43" fmla="*/ 3374571 w 9154885"/>
                <a:gd name="connsiteY43" fmla="*/ 1062521 h 3381178"/>
                <a:gd name="connsiteX44" fmla="*/ 3265714 w 9154885"/>
                <a:gd name="connsiteY44" fmla="*/ 1127835 h 3381178"/>
                <a:gd name="connsiteX45" fmla="*/ 3265714 w 9154885"/>
                <a:gd name="connsiteY45" fmla="*/ 1269349 h 3381178"/>
                <a:gd name="connsiteX46" fmla="*/ 3614057 w 9154885"/>
                <a:gd name="connsiteY46" fmla="*/ 1378206 h 3381178"/>
                <a:gd name="connsiteX47" fmla="*/ 4604657 w 9154885"/>
                <a:gd name="connsiteY47" fmla="*/ 1595921 h 3381178"/>
                <a:gd name="connsiteX48" fmla="*/ 5529942 w 9154885"/>
                <a:gd name="connsiteY48" fmla="*/ 1824521 h 3381178"/>
                <a:gd name="connsiteX49" fmla="*/ 5867400 w 9154885"/>
                <a:gd name="connsiteY49" fmla="*/ 1955149 h 3381178"/>
                <a:gd name="connsiteX50" fmla="*/ 5998028 w 9154885"/>
                <a:gd name="connsiteY50" fmla="*/ 2074892 h 3381178"/>
                <a:gd name="connsiteX51" fmla="*/ 5780314 w 9154885"/>
                <a:gd name="connsiteY51" fmla="*/ 2161978 h 3381178"/>
                <a:gd name="connsiteX52" fmla="*/ 5236028 w 9154885"/>
                <a:gd name="connsiteY52" fmla="*/ 2270835 h 3381178"/>
                <a:gd name="connsiteX53" fmla="*/ 4147457 w 9154885"/>
                <a:gd name="connsiteY53" fmla="*/ 2368806 h 3381178"/>
                <a:gd name="connsiteX54" fmla="*/ 3113314 w 9154885"/>
                <a:gd name="connsiteY54" fmla="*/ 2401463 h 3381178"/>
                <a:gd name="connsiteX55" fmla="*/ 1915885 w 9154885"/>
                <a:gd name="connsiteY55" fmla="*/ 2434121 h 3381178"/>
                <a:gd name="connsiteX56" fmla="*/ 631371 w 9154885"/>
                <a:gd name="connsiteY56" fmla="*/ 2455892 h 3381178"/>
                <a:gd name="connsiteX57" fmla="*/ 239485 w 9154885"/>
                <a:gd name="connsiteY57" fmla="*/ 2477663 h 3381178"/>
                <a:gd name="connsiteX58" fmla="*/ 32657 w 9154885"/>
                <a:gd name="connsiteY58" fmla="*/ 2455892 h 3381178"/>
                <a:gd name="connsiteX59" fmla="*/ 32657 w 9154885"/>
                <a:gd name="connsiteY59" fmla="*/ 2706263 h 3381178"/>
                <a:gd name="connsiteX60" fmla="*/ 21771 w 9154885"/>
                <a:gd name="connsiteY60" fmla="*/ 3119921 h 3381178"/>
                <a:gd name="connsiteX61" fmla="*/ 0 w 9154885"/>
                <a:gd name="connsiteY61" fmla="*/ 3381178 h 3381178"/>
                <a:gd name="connsiteX0" fmla="*/ 0 w 9164934"/>
                <a:gd name="connsiteY0" fmla="*/ 3380806 h 3380806"/>
                <a:gd name="connsiteX1" fmla="*/ 740228 w 9164934"/>
                <a:gd name="connsiteY1" fmla="*/ 3369920 h 3380806"/>
                <a:gd name="connsiteX2" fmla="*/ 2394857 w 9164934"/>
                <a:gd name="connsiteY2" fmla="*/ 3326377 h 3380806"/>
                <a:gd name="connsiteX3" fmla="*/ 3951514 w 9164934"/>
                <a:gd name="connsiteY3" fmla="*/ 3239291 h 3380806"/>
                <a:gd name="connsiteX4" fmla="*/ 5431971 w 9164934"/>
                <a:gd name="connsiteY4" fmla="*/ 3108663 h 3380806"/>
                <a:gd name="connsiteX5" fmla="*/ 6161314 w 9164934"/>
                <a:gd name="connsiteY5" fmla="*/ 2978034 h 3380806"/>
                <a:gd name="connsiteX6" fmla="*/ 6912428 w 9164934"/>
                <a:gd name="connsiteY6" fmla="*/ 2825634 h 3380806"/>
                <a:gd name="connsiteX7" fmla="*/ 7456714 w 9164934"/>
                <a:gd name="connsiteY7" fmla="*/ 2586149 h 3380806"/>
                <a:gd name="connsiteX8" fmla="*/ 7761514 w 9164934"/>
                <a:gd name="connsiteY8" fmla="*/ 2324891 h 3380806"/>
                <a:gd name="connsiteX9" fmla="*/ 7783285 w 9164934"/>
                <a:gd name="connsiteY9" fmla="*/ 2096291 h 3380806"/>
                <a:gd name="connsiteX10" fmla="*/ 7707085 w 9164934"/>
                <a:gd name="connsiteY10" fmla="*/ 1943892 h 3380806"/>
                <a:gd name="connsiteX11" fmla="*/ 7478485 w 9164934"/>
                <a:gd name="connsiteY11" fmla="*/ 1813263 h 3380806"/>
                <a:gd name="connsiteX12" fmla="*/ 7032171 w 9164934"/>
                <a:gd name="connsiteY12" fmla="*/ 1693520 h 3380806"/>
                <a:gd name="connsiteX13" fmla="*/ 6313714 w 9164934"/>
                <a:gd name="connsiteY13" fmla="*/ 1552006 h 3380806"/>
                <a:gd name="connsiteX14" fmla="*/ 5671457 w 9164934"/>
                <a:gd name="connsiteY14" fmla="*/ 1432263 h 3380806"/>
                <a:gd name="connsiteX15" fmla="*/ 5421085 w 9164934"/>
                <a:gd name="connsiteY15" fmla="*/ 1377834 h 3380806"/>
                <a:gd name="connsiteX16" fmla="*/ 5170714 w 9164934"/>
                <a:gd name="connsiteY16" fmla="*/ 1312520 h 3380806"/>
                <a:gd name="connsiteX17" fmla="*/ 5192485 w 9164934"/>
                <a:gd name="connsiteY17" fmla="*/ 1279863 h 3380806"/>
                <a:gd name="connsiteX18" fmla="*/ 5704114 w 9164934"/>
                <a:gd name="connsiteY18" fmla="*/ 1214549 h 3380806"/>
                <a:gd name="connsiteX19" fmla="*/ 6890657 w 9164934"/>
                <a:gd name="connsiteY19" fmla="*/ 1116577 h 3380806"/>
                <a:gd name="connsiteX20" fmla="*/ 8022770 w 9164934"/>
                <a:gd name="connsiteY20" fmla="*/ 942406 h 3380806"/>
                <a:gd name="connsiteX21" fmla="*/ 7761514 w 9164934"/>
                <a:gd name="connsiteY21" fmla="*/ 659377 h 3380806"/>
                <a:gd name="connsiteX22" fmla="*/ 6466114 w 9164934"/>
                <a:gd name="connsiteY22" fmla="*/ 398120 h 3380806"/>
                <a:gd name="connsiteX23" fmla="*/ 5987142 w 9164934"/>
                <a:gd name="connsiteY23" fmla="*/ 300149 h 3380806"/>
                <a:gd name="connsiteX24" fmla="*/ 5976257 w 9164934"/>
                <a:gd name="connsiteY24" fmla="*/ 256606 h 3380806"/>
                <a:gd name="connsiteX25" fmla="*/ 6607628 w 9164934"/>
                <a:gd name="connsiteY25" fmla="*/ 267491 h 3380806"/>
                <a:gd name="connsiteX26" fmla="*/ 8447314 w 9164934"/>
                <a:gd name="connsiteY26" fmla="*/ 264979 h 3380806"/>
                <a:gd name="connsiteX27" fmla="*/ 9164934 w 9164934"/>
                <a:gd name="connsiteY27" fmla="*/ 248232 h 3380806"/>
                <a:gd name="connsiteX28" fmla="*/ 9144000 w 9164934"/>
                <a:gd name="connsiteY28" fmla="*/ 17120 h 3380806"/>
                <a:gd name="connsiteX29" fmla="*/ 9154885 w 9164934"/>
                <a:gd name="connsiteY29" fmla="*/ 17120 h 3380806"/>
                <a:gd name="connsiteX30" fmla="*/ 8414657 w 9164934"/>
                <a:gd name="connsiteY30" fmla="*/ 6234 h 3380806"/>
                <a:gd name="connsiteX31" fmla="*/ 7783285 w 9164934"/>
                <a:gd name="connsiteY31" fmla="*/ 6234 h 3380806"/>
                <a:gd name="connsiteX32" fmla="*/ 6814457 w 9164934"/>
                <a:gd name="connsiteY32" fmla="*/ 17120 h 3380806"/>
                <a:gd name="connsiteX33" fmla="*/ 5867400 w 9164934"/>
                <a:gd name="connsiteY33" fmla="*/ 28006 h 3380806"/>
                <a:gd name="connsiteX34" fmla="*/ 5072742 w 9164934"/>
                <a:gd name="connsiteY34" fmla="*/ 60662 h 3380806"/>
                <a:gd name="connsiteX35" fmla="*/ 5029200 w 9164934"/>
                <a:gd name="connsiteY35" fmla="*/ 300149 h 3380806"/>
                <a:gd name="connsiteX36" fmla="*/ 5932714 w 9164934"/>
                <a:gd name="connsiteY36" fmla="*/ 528749 h 3380806"/>
                <a:gd name="connsiteX37" fmla="*/ 6444342 w 9164934"/>
                <a:gd name="connsiteY37" fmla="*/ 615834 h 3380806"/>
                <a:gd name="connsiteX38" fmla="*/ 6683828 w 9164934"/>
                <a:gd name="connsiteY38" fmla="*/ 681149 h 3380806"/>
                <a:gd name="connsiteX39" fmla="*/ 6574971 w 9164934"/>
                <a:gd name="connsiteY39" fmla="*/ 768234 h 3380806"/>
                <a:gd name="connsiteX40" fmla="*/ 5845628 w 9164934"/>
                <a:gd name="connsiteY40" fmla="*/ 844434 h 3380806"/>
                <a:gd name="connsiteX41" fmla="*/ 4942114 w 9164934"/>
                <a:gd name="connsiteY41" fmla="*/ 931520 h 3380806"/>
                <a:gd name="connsiteX42" fmla="*/ 4245428 w 9164934"/>
                <a:gd name="connsiteY42" fmla="*/ 953291 h 3380806"/>
                <a:gd name="connsiteX43" fmla="*/ 3374571 w 9164934"/>
                <a:gd name="connsiteY43" fmla="*/ 1062149 h 3380806"/>
                <a:gd name="connsiteX44" fmla="*/ 3265714 w 9164934"/>
                <a:gd name="connsiteY44" fmla="*/ 1127463 h 3380806"/>
                <a:gd name="connsiteX45" fmla="*/ 3265714 w 9164934"/>
                <a:gd name="connsiteY45" fmla="*/ 1268977 h 3380806"/>
                <a:gd name="connsiteX46" fmla="*/ 3614057 w 9164934"/>
                <a:gd name="connsiteY46" fmla="*/ 1377834 h 3380806"/>
                <a:gd name="connsiteX47" fmla="*/ 4604657 w 9164934"/>
                <a:gd name="connsiteY47" fmla="*/ 1595549 h 3380806"/>
                <a:gd name="connsiteX48" fmla="*/ 5529942 w 9164934"/>
                <a:gd name="connsiteY48" fmla="*/ 1824149 h 3380806"/>
                <a:gd name="connsiteX49" fmla="*/ 5867400 w 9164934"/>
                <a:gd name="connsiteY49" fmla="*/ 1954777 h 3380806"/>
                <a:gd name="connsiteX50" fmla="*/ 5998028 w 9164934"/>
                <a:gd name="connsiteY50" fmla="*/ 2074520 h 3380806"/>
                <a:gd name="connsiteX51" fmla="*/ 5780314 w 9164934"/>
                <a:gd name="connsiteY51" fmla="*/ 2161606 h 3380806"/>
                <a:gd name="connsiteX52" fmla="*/ 5236028 w 9164934"/>
                <a:gd name="connsiteY52" fmla="*/ 2270463 h 3380806"/>
                <a:gd name="connsiteX53" fmla="*/ 4147457 w 9164934"/>
                <a:gd name="connsiteY53" fmla="*/ 2368434 h 3380806"/>
                <a:gd name="connsiteX54" fmla="*/ 3113314 w 9164934"/>
                <a:gd name="connsiteY54" fmla="*/ 2401091 h 3380806"/>
                <a:gd name="connsiteX55" fmla="*/ 1915885 w 9164934"/>
                <a:gd name="connsiteY55" fmla="*/ 2433749 h 3380806"/>
                <a:gd name="connsiteX56" fmla="*/ 631371 w 9164934"/>
                <a:gd name="connsiteY56" fmla="*/ 2455520 h 3380806"/>
                <a:gd name="connsiteX57" fmla="*/ 239485 w 9164934"/>
                <a:gd name="connsiteY57" fmla="*/ 2477291 h 3380806"/>
                <a:gd name="connsiteX58" fmla="*/ 32657 w 9164934"/>
                <a:gd name="connsiteY58" fmla="*/ 2455520 h 3380806"/>
                <a:gd name="connsiteX59" fmla="*/ 32657 w 9164934"/>
                <a:gd name="connsiteY59" fmla="*/ 2705891 h 3380806"/>
                <a:gd name="connsiteX60" fmla="*/ 21771 w 9164934"/>
                <a:gd name="connsiteY60" fmla="*/ 3119549 h 3380806"/>
                <a:gd name="connsiteX61" fmla="*/ 0 w 9164934"/>
                <a:gd name="connsiteY61" fmla="*/ 3380806 h 3380806"/>
                <a:gd name="connsiteX0" fmla="*/ 0 w 9164934"/>
                <a:gd name="connsiteY0" fmla="*/ 3380806 h 3380806"/>
                <a:gd name="connsiteX1" fmla="*/ 740228 w 9164934"/>
                <a:gd name="connsiteY1" fmla="*/ 3369920 h 3380806"/>
                <a:gd name="connsiteX2" fmla="*/ 2394857 w 9164934"/>
                <a:gd name="connsiteY2" fmla="*/ 3326377 h 3380806"/>
                <a:gd name="connsiteX3" fmla="*/ 3951514 w 9164934"/>
                <a:gd name="connsiteY3" fmla="*/ 3239291 h 3380806"/>
                <a:gd name="connsiteX4" fmla="*/ 5431971 w 9164934"/>
                <a:gd name="connsiteY4" fmla="*/ 3108663 h 3380806"/>
                <a:gd name="connsiteX5" fmla="*/ 6161314 w 9164934"/>
                <a:gd name="connsiteY5" fmla="*/ 2978034 h 3380806"/>
                <a:gd name="connsiteX6" fmla="*/ 6912428 w 9164934"/>
                <a:gd name="connsiteY6" fmla="*/ 2825634 h 3380806"/>
                <a:gd name="connsiteX7" fmla="*/ 7456714 w 9164934"/>
                <a:gd name="connsiteY7" fmla="*/ 2586149 h 3380806"/>
                <a:gd name="connsiteX8" fmla="*/ 7761514 w 9164934"/>
                <a:gd name="connsiteY8" fmla="*/ 2324891 h 3380806"/>
                <a:gd name="connsiteX9" fmla="*/ 7783285 w 9164934"/>
                <a:gd name="connsiteY9" fmla="*/ 2096291 h 3380806"/>
                <a:gd name="connsiteX10" fmla="*/ 7707085 w 9164934"/>
                <a:gd name="connsiteY10" fmla="*/ 1943892 h 3380806"/>
                <a:gd name="connsiteX11" fmla="*/ 7478485 w 9164934"/>
                <a:gd name="connsiteY11" fmla="*/ 1813263 h 3380806"/>
                <a:gd name="connsiteX12" fmla="*/ 7032171 w 9164934"/>
                <a:gd name="connsiteY12" fmla="*/ 1693520 h 3380806"/>
                <a:gd name="connsiteX13" fmla="*/ 6313714 w 9164934"/>
                <a:gd name="connsiteY13" fmla="*/ 1552006 h 3380806"/>
                <a:gd name="connsiteX14" fmla="*/ 5671457 w 9164934"/>
                <a:gd name="connsiteY14" fmla="*/ 1432263 h 3380806"/>
                <a:gd name="connsiteX15" fmla="*/ 5421085 w 9164934"/>
                <a:gd name="connsiteY15" fmla="*/ 1377834 h 3380806"/>
                <a:gd name="connsiteX16" fmla="*/ 5170714 w 9164934"/>
                <a:gd name="connsiteY16" fmla="*/ 1312520 h 3380806"/>
                <a:gd name="connsiteX17" fmla="*/ 5192485 w 9164934"/>
                <a:gd name="connsiteY17" fmla="*/ 1279863 h 3380806"/>
                <a:gd name="connsiteX18" fmla="*/ 5704114 w 9164934"/>
                <a:gd name="connsiteY18" fmla="*/ 1214549 h 3380806"/>
                <a:gd name="connsiteX19" fmla="*/ 6890657 w 9164934"/>
                <a:gd name="connsiteY19" fmla="*/ 1116577 h 3380806"/>
                <a:gd name="connsiteX20" fmla="*/ 8022770 w 9164934"/>
                <a:gd name="connsiteY20" fmla="*/ 942406 h 3380806"/>
                <a:gd name="connsiteX21" fmla="*/ 7761514 w 9164934"/>
                <a:gd name="connsiteY21" fmla="*/ 659377 h 3380806"/>
                <a:gd name="connsiteX22" fmla="*/ 6466114 w 9164934"/>
                <a:gd name="connsiteY22" fmla="*/ 398120 h 3380806"/>
                <a:gd name="connsiteX23" fmla="*/ 5987142 w 9164934"/>
                <a:gd name="connsiteY23" fmla="*/ 300149 h 3380806"/>
                <a:gd name="connsiteX24" fmla="*/ 5976257 w 9164934"/>
                <a:gd name="connsiteY24" fmla="*/ 256606 h 3380806"/>
                <a:gd name="connsiteX25" fmla="*/ 6607628 w 9164934"/>
                <a:gd name="connsiteY25" fmla="*/ 267491 h 3380806"/>
                <a:gd name="connsiteX26" fmla="*/ 8447314 w 9164934"/>
                <a:gd name="connsiteY26" fmla="*/ 264979 h 3380806"/>
                <a:gd name="connsiteX27" fmla="*/ 9164934 w 9164934"/>
                <a:gd name="connsiteY27" fmla="*/ 248232 h 3380806"/>
                <a:gd name="connsiteX28" fmla="*/ 9144000 w 9164934"/>
                <a:gd name="connsiteY28" fmla="*/ 17120 h 3380806"/>
                <a:gd name="connsiteX29" fmla="*/ 9154885 w 9164934"/>
                <a:gd name="connsiteY29" fmla="*/ 17120 h 3380806"/>
                <a:gd name="connsiteX30" fmla="*/ 8414657 w 9164934"/>
                <a:gd name="connsiteY30" fmla="*/ 6234 h 3380806"/>
                <a:gd name="connsiteX31" fmla="*/ 7783285 w 9164934"/>
                <a:gd name="connsiteY31" fmla="*/ 6234 h 3380806"/>
                <a:gd name="connsiteX32" fmla="*/ 6814457 w 9164934"/>
                <a:gd name="connsiteY32" fmla="*/ 17120 h 3380806"/>
                <a:gd name="connsiteX33" fmla="*/ 5867400 w 9164934"/>
                <a:gd name="connsiteY33" fmla="*/ 28006 h 3380806"/>
                <a:gd name="connsiteX34" fmla="*/ 5072742 w 9164934"/>
                <a:gd name="connsiteY34" fmla="*/ 60662 h 3380806"/>
                <a:gd name="connsiteX35" fmla="*/ 5029200 w 9164934"/>
                <a:gd name="connsiteY35" fmla="*/ 300149 h 3380806"/>
                <a:gd name="connsiteX36" fmla="*/ 5932714 w 9164934"/>
                <a:gd name="connsiteY36" fmla="*/ 528749 h 3380806"/>
                <a:gd name="connsiteX37" fmla="*/ 6444342 w 9164934"/>
                <a:gd name="connsiteY37" fmla="*/ 615834 h 3380806"/>
                <a:gd name="connsiteX38" fmla="*/ 6683828 w 9164934"/>
                <a:gd name="connsiteY38" fmla="*/ 681149 h 3380806"/>
                <a:gd name="connsiteX39" fmla="*/ 6574971 w 9164934"/>
                <a:gd name="connsiteY39" fmla="*/ 768234 h 3380806"/>
                <a:gd name="connsiteX40" fmla="*/ 5845628 w 9164934"/>
                <a:gd name="connsiteY40" fmla="*/ 844434 h 3380806"/>
                <a:gd name="connsiteX41" fmla="*/ 4942114 w 9164934"/>
                <a:gd name="connsiteY41" fmla="*/ 931520 h 3380806"/>
                <a:gd name="connsiteX42" fmla="*/ 4245428 w 9164934"/>
                <a:gd name="connsiteY42" fmla="*/ 953291 h 3380806"/>
                <a:gd name="connsiteX43" fmla="*/ 3374571 w 9164934"/>
                <a:gd name="connsiteY43" fmla="*/ 1062149 h 3380806"/>
                <a:gd name="connsiteX44" fmla="*/ 3265714 w 9164934"/>
                <a:gd name="connsiteY44" fmla="*/ 1127463 h 3380806"/>
                <a:gd name="connsiteX45" fmla="*/ 3265714 w 9164934"/>
                <a:gd name="connsiteY45" fmla="*/ 1268977 h 3380806"/>
                <a:gd name="connsiteX46" fmla="*/ 3614057 w 9164934"/>
                <a:gd name="connsiteY46" fmla="*/ 1377834 h 3380806"/>
                <a:gd name="connsiteX47" fmla="*/ 4604657 w 9164934"/>
                <a:gd name="connsiteY47" fmla="*/ 1595549 h 3380806"/>
                <a:gd name="connsiteX48" fmla="*/ 5529942 w 9164934"/>
                <a:gd name="connsiteY48" fmla="*/ 1824149 h 3380806"/>
                <a:gd name="connsiteX49" fmla="*/ 5867400 w 9164934"/>
                <a:gd name="connsiteY49" fmla="*/ 1954777 h 3380806"/>
                <a:gd name="connsiteX50" fmla="*/ 5998028 w 9164934"/>
                <a:gd name="connsiteY50" fmla="*/ 2074520 h 3380806"/>
                <a:gd name="connsiteX51" fmla="*/ 5780314 w 9164934"/>
                <a:gd name="connsiteY51" fmla="*/ 2161606 h 3380806"/>
                <a:gd name="connsiteX52" fmla="*/ 5236028 w 9164934"/>
                <a:gd name="connsiteY52" fmla="*/ 2270463 h 3380806"/>
                <a:gd name="connsiteX53" fmla="*/ 4147457 w 9164934"/>
                <a:gd name="connsiteY53" fmla="*/ 2368434 h 3380806"/>
                <a:gd name="connsiteX54" fmla="*/ 3113314 w 9164934"/>
                <a:gd name="connsiteY54" fmla="*/ 2401091 h 3380806"/>
                <a:gd name="connsiteX55" fmla="*/ 1915885 w 9164934"/>
                <a:gd name="connsiteY55" fmla="*/ 2433749 h 3380806"/>
                <a:gd name="connsiteX56" fmla="*/ 631371 w 9164934"/>
                <a:gd name="connsiteY56" fmla="*/ 2455520 h 3380806"/>
                <a:gd name="connsiteX57" fmla="*/ 239485 w 9164934"/>
                <a:gd name="connsiteY57" fmla="*/ 2477291 h 3380806"/>
                <a:gd name="connsiteX58" fmla="*/ 32657 w 9164934"/>
                <a:gd name="connsiteY58" fmla="*/ 2455520 h 3380806"/>
                <a:gd name="connsiteX59" fmla="*/ 32657 w 9164934"/>
                <a:gd name="connsiteY59" fmla="*/ 2705891 h 3380806"/>
                <a:gd name="connsiteX60" fmla="*/ 21771 w 9164934"/>
                <a:gd name="connsiteY60" fmla="*/ 3119549 h 3380806"/>
                <a:gd name="connsiteX61" fmla="*/ 0 w 9164934"/>
                <a:gd name="connsiteY61" fmla="*/ 3380806 h 3380806"/>
                <a:gd name="connsiteX0" fmla="*/ 0 w 9164934"/>
                <a:gd name="connsiteY0" fmla="*/ 3464169 h 3464169"/>
                <a:gd name="connsiteX1" fmla="*/ 740228 w 9164934"/>
                <a:gd name="connsiteY1" fmla="*/ 3453283 h 3464169"/>
                <a:gd name="connsiteX2" fmla="*/ 2394857 w 9164934"/>
                <a:gd name="connsiteY2" fmla="*/ 3409740 h 3464169"/>
                <a:gd name="connsiteX3" fmla="*/ 3951514 w 9164934"/>
                <a:gd name="connsiteY3" fmla="*/ 3322654 h 3464169"/>
                <a:gd name="connsiteX4" fmla="*/ 5431971 w 9164934"/>
                <a:gd name="connsiteY4" fmla="*/ 3192026 h 3464169"/>
                <a:gd name="connsiteX5" fmla="*/ 6161314 w 9164934"/>
                <a:gd name="connsiteY5" fmla="*/ 3061397 h 3464169"/>
                <a:gd name="connsiteX6" fmla="*/ 6912428 w 9164934"/>
                <a:gd name="connsiteY6" fmla="*/ 2908997 h 3464169"/>
                <a:gd name="connsiteX7" fmla="*/ 7456714 w 9164934"/>
                <a:gd name="connsiteY7" fmla="*/ 2669512 h 3464169"/>
                <a:gd name="connsiteX8" fmla="*/ 7761514 w 9164934"/>
                <a:gd name="connsiteY8" fmla="*/ 2408254 h 3464169"/>
                <a:gd name="connsiteX9" fmla="*/ 7783285 w 9164934"/>
                <a:gd name="connsiteY9" fmla="*/ 2179654 h 3464169"/>
                <a:gd name="connsiteX10" fmla="*/ 7707085 w 9164934"/>
                <a:gd name="connsiteY10" fmla="*/ 2027255 h 3464169"/>
                <a:gd name="connsiteX11" fmla="*/ 7478485 w 9164934"/>
                <a:gd name="connsiteY11" fmla="*/ 1896626 h 3464169"/>
                <a:gd name="connsiteX12" fmla="*/ 7032171 w 9164934"/>
                <a:gd name="connsiteY12" fmla="*/ 1776883 h 3464169"/>
                <a:gd name="connsiteX13" fmla="*/ 6313714 w 9164934"/>
                <a:gd name="connsiteY13" fmla="*/ 1635369 h 3464169"/>
                <a:gd name="connsiteX14" fmla="*/ 5671457 w 9164934"/>
                <a:gd name="connsiteY14" fmla="*/ 1515626 h 3464169"/>
                <a:gd name="connsiteX15" fmla="*/ 5421085 w 9164934"/>
                <a:gd name="connsiteY15" fmla="*/ 1461197 h 3464169"/>
                <a:gd name="connsiteX16" fmla="*/ 5170714 w 9164934"/>
                <a:gd name="connsiteY16" fmla="*/ 1395883 h 3464169"/>
                <a:gd name="connsiteX17" fmla="*/ 5192485 w 9164934"/>
                <a:gd name="connsiteY17" fmla="*/ 1363226 h 3464169"/>
                <a:gd name="connsiteX18" fmla="*/ 5704114 w 9164934"/>
                <a:gd name="connsiteY18" fmla="*/ 1297912 h 3464169"/>
                <a:gd name="connsiteX19" fmla="*/ 6890657 w 9164934"/>
                <a:gd name="connsiteY19" fmla="*/ 1199940 h 3464169"/>
                <a:gd name="connsiteX20" fmla="*/ 8022770 w 9164934"/>
                <a:gd name="connsiteY20" fmla="*/ 1025769 h 3464169"/>
                <a:gd name="connsiteX21" fmla="*/ 7761514 w 9164934"/>
                <a:gd name="connsiteY21" fmla="*/ 742740 h 3464169"/>
                <a:gd name="connsiteX22" fmla="*/ 6466114 w 9164934"/>
                <a:gd name="connsiteY22" fmla="*/ 481483 h 3464169"/>
                <a:gd name="connsiteX23" fmla="*/ 5987142 w 9164934"/>
                <a:gd name="connsiteY23" fmla="*/ 383512 h 3464169"/>
                <a:gd name="connsiteX24" fmla="*/ 5976257 w 9164934"/>
                <a:gd name="connsiteY24" fmla="*/ 339969 h 3464169"/>
                <a:gd name="connsiteX25" fmla="*/ 6607628 w 9164934"/>
                <a:gd name="connsiteY25" fmla="*/ 350854 h 3464169"/>
                <a:gd name="connsiteX26" fmla="*/ 8447314 w 9164934"/>
                <a:gd name="connsiteY26" fmla="*/ 348342 h 3464169"/>
                <a:gd name="connsiteX27" fmla="*/ 9164934 w 9164934"/>
                <a:gd name="connsiteY27" fmla="*/ 331595 h 3464169"/>
                <a:gd name="connsiteX28" fmla="*/ 9144000 w 9164934"/>
                <a:gd name="connsiteY28" fmla="*/ 100483 h 3464169"/>
                <a:gd name="connsiteX29" fmla="*/ 9099619 w 9164934"/>
                <a:gd name="connsiteY29" fmla="*/ 0 h 3464169"/>
                <a:gd name="connsiteX30" fmla="*/ 8414657 w 9164934"/>
                <a:gd name="connsiteY30" fmla="*/ 89597 h 3464169"/>
                <a:gd name="connsiteX31" fmla="*/ 7783285 w 9164934"/>
                <a:gd name="connsiteY31" fmla="*/ 89597 h 3464169"/>
                <a:gd name="connsiteX32" fmla="*/ 6814457 w 9164934"/>
                <a:gd name="connsiteY32" fmla="*/ 100483 h 3464169"/>
                <a:gd name="connsiteX33" fmla="*/ 5867400 w 9164934"/>
                <a:gd name="connsiteY33" fmla="*/ 111369 h 3464169"/>
                <a:gd name="connsiteX34" fmla="*/ 5072742 w 9164934"/>
                <a:gd name="connsiteY34" fmla="*/ 144025 h 3464169"/>
                <a:gd name="connsiteX35" fmla="*/ 5029200 w 9164934"/>
                <a:gd name="connsiteY35" fmla="*/ 383512 h 3464169"/>
                <a:gd name="connsiteX36" fmla="*/ 5932714 w 9164934"/>
                <a:gd name="connsiteY36" fmla="*/ 612112 h 3464169"/>
                <a:gd name="connsiteX37" fmla="*/ 6444342 w 9164934"/>
                <a:gd name="connsiteY37" fmla="*/ 699197 h 3464169"/>
                <a:gd name="connsiteX38" fmla="*/ 6683828 w 9164934"/>
                <a:gd name="connsiteY38" fmla="*/ 764512 h 3464169"/>
                <a:gd name="connsiteX39" fmla="*/ 6574971 w 9164934"/>
                <a:gd name="connsiteY39" fmla="*/ 851597 h 3464169"/>
                <a:gd name="connsiteX40" fmla="*/ 5845628 w 9164934"/>
                <a:gd name="connsiteY40" fmla="*/ 927797 h 3464169"/>
                <a:gd name="connsiteX41" fmla="*/ 4942114 w 9164934"/>
                <a:gd name="connsiteY41" fmla="*/ 1014883 h 3464169"/>
                <a:gd name="connsiteX42" fmla="*/ 4245428 w 9164934"/>
                <a:gd name="connsiteY42" fmla="*/ 1036654 h 3464169"/>
                <a:gd name="connsiteX43" fmla="*/ 3374571 w 9164934"/>
                <a:gd name="connsiteY43" fmla="*/ 1145512 h 3464169"/>
                <a:gd name="connsiteX44" fmla="*/ 3265714 w 9164934"/>
                <a:gd name="connsiteY44" fmla="*/ 1210826 h 3464169"/>
                <a:gd name="connsiteX45" fmla="*/ 3265714 w 9164934"/>
                <a:gd name="connsiteY45" fmla="*/ 1352340 h 3464169"/>
                <a:gd name="connsiteX46" fmla="*/ 3614057 w 9164934"/>
                <a:gd name="connsiteY46" fmla="*/ 1461197 h 3464169"/>
                <a:gd name="connsiteX47" fmla="*/ 4604657 w 9164934"/>
                <a:gd name="connsiteY47" fmla="*/ 1678912 h 3464169"/>
                <a:gd name="connsiteX48" fmla="*/ 5529942 w 9164934"/>
                <a:gd name="connsiteY48" fmla="*/ 1907512 h 3464169"/>
                <a:gd name="connsiteX49" fmla="*/ 5867400 w 9164934"/>
                <a:gd name="connsiteY49" fmla="*/ 2038140 h 3464169"/>
                <a:gd name="connsiteX50" fmla="*/ 5998028 w 9164934"/>
                <a:gd name="connsiteY50" fmla="*/ 2157883 h 3464169"/>
                <a:gd name="connsiteX51" fmla="*/ 5780314 w 9164934"/>
                <a:gd name="connsiteY51" fmla="*/ 2244969 h 3464169"/>
                <a:gd name="connsiteX52" fmla="*/ 5236028 w 9164934"/>
                <a:gd name="connsiteY52" fmla="*/ 2353826 h 3464169"/>
                <a:gd name="connsiteX53" fmla="*/ 4147457 w 9164934"/>
                <a:gd name="connsiteY53" fmla="*/ 2451797 h 3464169"/>
                <a:gd name="connsiteX54" fmla="*/ 3113314 w 9164934"/>
                <a:gd name="connsiteY54" fmla="*/ 2484454 h 3464169"/>
                <a:gd name="connsiteX55" fmla="*/ 1915885 w 9164934"/>
                <a:gd name="connsiteY55" fmla="*/ 2517112 h 3464169"/>
                <a:gd name="connsiteX56" fmla="*/ 631371 w 9164934"/>
                <a:gd name="connsiteY56" fmla="*/ 2538883 h 3464169"/>
                <a:gd name="connsiteX57" fmla="*/ 239485 w 9164934"/>
                <a:gd name="connsiteY57" fmla="*/ 2560654 h 3464169"/>
                <a:gd name="connsiteX58" fmla="*/ 32657 w 9164934"/>
                <a:gd name="connsiteY58" fmla="*/ 2538883 h 3464169"/>
                <a:gd name="connsiteX59" fmla="*/ 32657 w 9164934"/>
                <a:gd name="connsiteY59" fmla="*/ 2789254 h 3464169"/>
                <a:gd name="connsiteX60" fmla="*/ 21771 w 9164934"/>
                <a:gd name="connsiteY60" fmla="*/ 3202912 h 3464169"/>
                <a:gd name="connsiteX61" fmla="*/ 0 w 9164934"/>
                <a:gd name="connsiteY61" fmla="*/ 3464169 h 3464169"/>
                <a:gd name="connsiteX0" fmla="*/ 0 w 9164934"/>
                <a:gd name="connsiteY0" fmla="*/ 3464169 h 3464169"/>
                <a:gd name="connsiteX1" fmla="*/ 740228 w 9164934"/>
                <a:gd name="connsiteY1" fmla="*/ 3453283 h 3464169"/>
                <a:gd name="connsiteX2" fmla="*/ 2394857 w 9164934"/>
                <a:gd name="connsiteY2" fmla="*/ 3409740 h 3464169"/>
                <a:gd name="connsiteX3" fmla="*/ 3951514 w 9164934"/>
                <a:gd name="connsiteY3" fmla="*/ 3322654 h 3464169"/>
                <a:gd name="connsiteX4" fmla="*/ 5431971 w 9164934"/>
                <a:gd name="connsiteY4" fmla="*/ 3192026 h 3464169"/>
                <a:gd name="connsiteX5" fmla="*/ 6161314 w 9164934"/>
                <a:gd name="connsiteY5" fmla="*/ 3061397 h 3464169"/>
                <a:gd name="connsiteX6" fmla="*/ 6912428 w 9164934"/>
                <a:gd name="connsiteY6" fmla="*/ 2908997 h 3464169"/>
                <a:gd name="connsiteX7" fmla="*/ 7456714 w 9164934"/>
                <a:gd name="connsiteY7" fmla="*/ 2669512 h 3464169"/>
                <a:gd name="connsiteX8" fmla="*/ 7761514 w 9164934"/>
                <a:gd name="connsiteY8" fmla="*/ 2408254 h 3464169"/>
                <a:gd name="connsiteX9" fmla="*/ 7783285 w 9164934"/>
                <a:gd name="connsiteY9" fmla="*/ 2179654 h 3464169"/>
                <a:gd name="connsiteX10" fmla="*/ 7707085 w 9164934"/>
                <a:gd name="connsiteY10" fmla="*/ 2027255 h 3464169"/>
                <a:gd name="connsiteX11" fmla="*/ 7478485 w 9164934"/>
                <a:gd name="connsiteY11" fmla="*/ 1896626 h 3464169"/>
                <a:gd name="connsiteX12" fmla="*/ 7032171 w 9164934"/>
                <a:gd name="connsiteY12" fmla="*/ 1776883 h 3464169"/>
                <a:gd name="connsiteX13" fmla="*/ 6313714 w 9164934"/>
                <a:gd name="connsiteY13" fmla="*/ 1635369 h 3464169"/>
                <a:gd name="connsiteX14" fmla="*/ 5671457 w 9164934"/>
                <a:gd name="connsiteY14" fmla="*/ 1515626 h 3464169"/>
                <a:gd name="connsiteX15" fmla="*/ 5421085 w 9164934"/>
                <a:gd name="connsiteY15" fmla="*/ 1461197 h 3464169"/>
                <a:gd name="connsiteX16" fmla="*/ 5170714 w 9164934"/>
                <a:gd name="connsiteY16" fmla="*/ 1395883 h 3464169"/>
                <a:gd name="connsiteX17" fmla="*/ 5192485 w 9164934"/>
                <a:gd name="connsiteY17" fmla="*/ 1363226 h 3464169"/>
                <a:gd name="connsiteX18" fmla="*/ 5704114 w 9164934"/>
                <a:gd name="connsiteY18" fmla="*/ 1297912 h 3464169"/>
                <a:gd name="connsiteX19" fmla="*/ 6890657 w 9164934"/>
                <a:gd name="connsiteY19" fmla="*/ 1199940 h 3464169"/>
                <a:gd name="connsiteX20" fmla="*/ 8022770 w 9164934"/>
                <a:gd name="connsiteY20" fmla="*/ 1025769 h 3464169"/>
                <a:gd name="connsiteX21" fmla="*/ 7761514 w 9164934"/>
                <a:gd name="connsiteY21" fmla="*/ 742740 h 3464169"/>
                <a:gd name="connsiteX22" fmla="*/ 6466114 w 9164934"/>
                <a:gd name="connsiteY22" fmla="*/ 481483 h 3464169"/>
                <a:gd name="connsiteX23" fmla="*/ 5987142 w 9164934"/>
                <a:gd name="connsiteY23" fmla="*/ 383512 h 3464169"/>
                <a:gd name="connsiteX24" fmla="*/ 5976257 w 9164934"/>
                <a:gd name="connsiteY24" fmla="*/ 339969 h 3464169"/>
                <a:gd name="connsiteX25" fmla="*/ 6607628 w 9164934"/>
                <a:gd name="connsiteY25" fmla="*/ 350854 h 3464169"/>
                <a:gd name="connsiteX26" fmla="*/ 8447314 w 9164934"/>
                <a:gd name="connsiteY26" fmla="*/ 348342 h 3464169"/>
                <a:gd name="connsiteX27" fmla="*/ 9164934 w 9164934"/>
                <a:gd name="connsiteY27" fmla="*/ 331595 h 3464169"/>
                <a:gd name="connsiteX28" fmla="*/ 9149024 w 9164934"/>
                <a:gd name="connsiteY28" fmla="*/ 100483 h 3464169"/>
                <a:gd name="connsiteX29" fmla="*/ 9099619 w 9164934"/>
                <a:gd name="connsiteY29" fmla="*/ 0 h 3464169"/>
                <a:gd name="connsiteX30" fmla="*/ 8414657 w 9164934"/>
                <a:gd name="connsiteY30" fmla="*/ 89597 h 3464169"/>
                <a:gd name="connsiteX31" fmla="*/ 7783285 w 9164934"/>
                <a:gd name="connsiteY31" fmla="*/ 89597 h 3464169"/>
                <a:gd name="connsiteX32" fmla="*/ 6814457 w 9164934"/>
                <a:gd name="connsiteY32" fmla="*/ 100483 h 3464169"/>
                <a:gd name="connsiteX33" fmla="*/ 5867400 w 9164934"/>
                <a:gd name="connsiteY33" fmla="*/ 111369 h 3464169"/>
                <a:gd name="connsiteX34" fmla="*/ 5072742 w 9164934"/>
                <a:gd name="connsiteY34" fmla="*/ 144025 h 3464169"/>
                <a:gd name="connsiteX35" fmla="*/ 5029200 w 9164934"/>
                <a:gd name="connsiteY35" fmla="*/ 383512 h 3464169"/>
                <a:gd name="connsiteX36" fmla="*/ 5932714 w 9164934"/>
                <a:gd name="connsiteY36" fmla="*/ 612112 h 3464169"/>
                <a:gd name="connsiteX37" fmla="*/ 6444342 w 9164934"/>
                <a:gd name="connsiteY37" fmla="*/ 699197 h 3464169"/>
                <a:gd name="connsiteX38" fmla="*/ 6683828 w 9164934"/>
                <a:gd name="connsiteY38" fmla="*/ 764512 h 3464169"/>
                <a:gd name="connsiteX39" fmla="*/ 6574971 w 9164934"/>
                <a:gd name="connsiteY39" fmla="*/ 851597 h 3464169"/>
                <a:gd name="connsiteX40" fmla="*/ 5845628 w 9164934"/>
                <a:gd name="connsiteY40" fmla="*/ 927797 h 3464169"/>
                <a:gd name="connsiteX41" fmla="*/ 4942114 w 9164934"/>
                <a:gd name="connsiteY41" fmla="*/ 1014883 h 3464169"/>
                <a:gd name="connsiteX42" fmla="*/ 4245428 w 9164934"/>
                <a:gd name="connsiteY42" fmla="*/ 1036654 h 3464169"/>
                <a:gd name="connsiteX43" fmla="*/ 3374571 w 9164934"/>
                <a:gd name="connsiteY43" fmla="*/ 1145512 h 3464169"/>
                <a:gd name="connsiteX44" fmla="*/ 3265714 w 9164934"/>
                <a:gd name="connsiteY44" fmla="*/ 1210826 h 3464169"/>
                <a:gd name="connsiteX45" fmla="*/ 3265714 w 9164934"/>
                <a:gd name="connsiteY45" fmla="*/ 1352340 h 3464169"/>
                <a:gd name="connsiteX46" fmla="*/ 3614057 w 9164934"/>
                <a:gd name="connsiteY46" fmla="*/ 1461197 h 3464169"/>
                <a:gd name="connsiteX47" fmla="*/ 4604657 w 9164934"/>
                <a:gd name="connsiteY47" fmla="*/ 1678912 h 3464169"/>
                <a:gd name="connsiteX48" fmla="*/ 5529942 w 9164934"/>
                <a:gd name="connsiteY48" fmla="*/ 1907512 h 3464169"/>
                <a:gd name="connsiteX49" fmla="*/ 5867400 w 9164934"/>
                <a:gd name="connsiteY49" fmla="*/ 2038140 h 3464169"/>
                <a:gd name="connsiteX50" fmla="*/ 5998028 w 9164934"/>
                <a:gd name="connsiteY50" fmla="*/ 2157883 h 3464169"/>
                <a:gd name="connsiteX51" fmla="*/ 5780314 w 9164934"/>
                <a:gd name="connsiteY51" fmla="*/ 2244969 h 3464169"/>
                <a:gd name="connsiteX52" fmla="*/ 5236028 w 9164934"/>
                <a:gd name="connsiteY52" fmla="*/ 2353826 h 3464169"/>
                <a:gd name="connsiteX53" fmla="*/ 4147457 w 9164934"/>
                <a:gd name="connsiteY53" fmla="*/ 2451797 h 3464169"/>
                <a:gd name="connsiteX54" fmla="*/ 3113314 w 9164934"/>
                <a:gd name="connsiteY54" fmla="*/ 2484454 h 3464169"/>
                <a:gd name="connsiteX55" fmla="*/ 1915885 w 9164934"/>
                <a:gd name="connsiteY55" fmla="*/ 2517112 h 3464169"/>
                <a:gd name="connsiteX56" fmla="*/ 631371 w 9164934"/>
                <a:gd name="connsiteY56" fmla="*/ 2538883 h 3464169"/>
                <a:gd name="connsiteX57" fmla="*/ 239485 w 9164934"/>
                <a:gd name="connsiteY57" fmla="*/ 2560654 h 3464169"/>
                <a:gd name="connsiteX58" fmla="*/ 32657 w 9164934"/>
                <a:gd name="connsiteY58" fmla="*/ 2538883 h 3464169"/>
                <a:gd name="connsiteX59" fmla="*/ 32657 w 9164934"/>
                <a:gd name="connsiteY59" fmla="*/ 2789254 h 3464169"/>
                <a:gd name="connsiteX60" fmla="*/ 21771 w 9164934"/>
                <a:gd name="connsiteY60" fmla="*/ 3202912 h 3464169"/>
                <a:gd name="connsiteX61" fmla="*/ 0 w 9164934"/>
                <a:gd name="connsiteY61" fmla="*/ 3464169 h 3464169"/>
                <a:gd name="connsiteX0" fmla="*/ 0 w 9208139"/>
                <a:gd name="connsiteY0" fmla="*/ 3384421 h 3384421"/>
                <a:gd name="connsiteX1" fmla="*/ 740228 w 9208139"/>
                <a:gd name="connsiteY1" fmla="*/ 3373535 h 3384421"/>
                <a:gd name="connsiteX2" fmla="*/ 2394857 w 9208139"/>
                <a:gd name="connsiteY2" fmla="*/ 3329992 h 3384421"/>
                <a:gd name="connsiteX3" fmla="*/ 3951514 w 9208139"/>
                <a:gd name="connsiteY3" fmla="*/ 3242906 h 3384421"/>
                <a:gd name="connsiteX4" fmla="*/ 5431971 w 9208139"/>
                <a:gd name="connsiteY4" fmla="*/ 3112278 h 3384421"/>
                <a:gd name="connsiteX5" fmla="*/ 6161314 w 9208139"/>
                <a:gd name="connsiteY5" fmla="*/ 2981649 h 3384421"/>
                <a:gd name="connsiteX6" fmla="*/ 6912428 w 9208139"/>
                <a:gd name="connsiteY6" fmla="*/ 2829249 h 3384421"/>
                <a:gd name="connsiteX7" fmla="*/ 7456714 w 9208139"/>
                <a:gd name="connsiteY7" fmla="*/ 2589764 h 3384421"/>
                <a:gd name="connsiteX8" fmla="*/ 7761514 w 9208139"/>
                <a:gd name="connsiteY8" fmla="*/ 2328506 h 3384421"/>
                <a:gd name="connsiteX9" fmla="*/ 7783285 w 9208139"/>
                <a:gd name="connsiteY9" fmla="*/ 2099906 h 3384421"/>
                <a:gd name="connsiteX10" fmla="*/ 7707085 w 9208139"/>
                <a:gd name="connsiteY10" fmla="*/ 1947507 h 3384421"/>
                <a:gd name="connsiteX11" fmla="*/ 7478485 w 9208139"/>
                <a:gd name="connsiteY11" fmla="*/ 1816878 h 3384421"/>
                <a:gd name="connsiteX12" fmla="*/ 7032171 w 9208139"/>
                <a:gd name="connsiteY12" fmla="*/ 1697135 h 3384421"/>
                <a:gd name="connsiteX13" fmla="*/ 6313714 w 9208139"/>
                <a:gd name="connsiteY13" fmla="*/ 1555621 h 3384421"/>
                <a:gd name="connsiteX14" fmla="*/ 5671457 w 9208139"/>
                <a:gd name="connsiteY14" fmla="*/ 1435878 h 3384421"/>
                <a:gd name="connsiteX15" fmla="*/ 5421085 w 9208139"/>
                <a:gd name="connsiteY15" fmla="*/ 1381449 h 3384421"/>
                <a:gd name="connsiteX16" fmla="*/ 5170714 w 9208139"/>
                <a:gd name="connsiteY16" fmla="*/ 1316135 h 3384421"/>
                <a:gd name="connsiteX17" fmla="*/ 5192485 w 9208139"/>
                <a:gd name="connsiteY17" fmla="*/ 1283478 h 3384421"/>
                <a:gd name="connsiteX18" fmla="*/ 5704114 w 9208139"/>
                <a:gd name="connsiteY18" fmla="*/ 1218164 h 3384421"/>
                <a:gd name="connsiteX19" fmla="*/ 6890657 w 9208139"/>
                <a:gd name="connsiteY19" fmla="*/ 1120192 h 3384421"/>
                <a:gd name="connsiteX20" fmla="*/ 8022770 w 9208139"/>
                <a:gd name="connsiteY20" fmla="*/ 946021 h 3384421"/>
                <a:gd name="connsiteX21" fmla="*/ 7761514 w 9208139"/>
                <a:gd name="connsiteY21" fmla="*/ 662992 h 3384421"/>
                <a:gd name="connsiteX22" fmla="*/ 6466114 w 9208139"/>
                <a:gd name="connsiteY22" fmla="*/ 401735 h 3384421"/>
                <a:gd name="connsiteX23" fmla="*/ 5987142 w 9208139"/>
                <a:gd name="connsiteY23" fmla="*/ 303764 h 3384421"/>
                <a:gd name="connsiteX24" fmla="*/ 5976257 w 9208139"/>
                <a:gd name="connsiteY24" fmla="*/ 260221 h 3384421"/>
                <a:gd name="connsiteX25" fmla="*/ 6607628 w 9208139"/>
                <a:gd name="connsiteY25" fmla="*/ 271106 h 3384421"/>
                <a:gd name="connsiteX26" fmla="*/ 8447314 w 9208139"/>
                <a:gd name="connsiteY26" fmla="*/ 268594 h 3384421"/>
                <a:gd name="connsiteX27" fmla="*/ 9164934 w 9208139"/>
                <a:gd name="connsiteY27" fmla="*/ 251847 h 3384421"/>
                <a:gd name="connsiteX28" fmla="*/ 9149024 w 9208139"/>
                <a:gd name="connsiteY28" fmla="*/ 20735 h 3384421"/>
                <a:gd name="connsiteX29" fmla="*/ 8414657 w 9208139"/>
                <a:gd name="connsiteY29" fmla="*/ 9849 h 3384421"/>
                <a:gd name="connsiteX30" fmla="*/ 7783285 w 9208139"/>
                <a:gd name="connsiteY30" fmla="*/ 9849 h 3384421"/>
                <a:gd name="connsiteX31" fmla="*/ 6814457 w 9208139"/>
                <a:gd name="connsiteY31" fmla="*/ 20735 h 3384421"/>
                <a:gd name="connsiteX32" fmla="*/ 5867400 w 9208139"/>
                <a:gd name="connsiteY32" fmla="*/ 31621 h 3384421"/>
                <a:gd name="connsiteX33" fmla="*/ 5072742 w 9208139"/>
                <a:gd name="connsiteY33" fmla="*/ 64277 h 3384421"/>
                <a:gd name="connsiteX34" fmla="*/ 5029200 w 9208139"/>
                <a:gd name="connsiteY34" fmla="*/ 303764 h 3384421"/>
                <a:gd name="connsiteX35" fmla="*/ 5932714 w 9208139"/>
                <a:gd name="connsiteY35" fmla="*/ 532364 h 3384421"/>
                <a:gd name="connsiteX36" fmla="*/ 6444342 w 9208139"/>
                <a:gd name="connsiteY36" fmla="*/ 619449 h 3384421"/>
                <a:gd name="connsiteX37" fmla="*/ 6683828 w 9208139"/>
                <a:gd name="connsiteY37" fmla="*/ 684764 h 3384421"/>
                <a:gd name="connsiteX38" fmla="*/ 6574971 w 9208139"/>
                <a:gd name="connsiteY38" fmla="*/ 771849 h 3384421"/>
                <a:gd name="connsiteX39" fmla="*/ 5845628 w 9208139"/>
                <a:gd name="connsiteY39" fmla="*/ 848049 h 3384421"/>
                <a:gd name="connsiteX40" fmla="*/ 4942114 w 9208139"/>
                <a:gd name="connsiteY40" fmla="*/ 935135 h 3384421"/>
                <a:gd name="connsiteX41" fmla="*/ 4245428 w 9208139"/>
                <a:gd name="connsiteY41" fmla="*/ 956906 h 3384421"/>
                <a:gd name="connsiteX42" fmla="*/ 3374571 w 9208139"/>
                <a:gd name="connsiteY42" fmla="*/ 1065764 h 3384421"/>
                <a:gd name="connsiteX43" fmla="*/ 3265714 w 9208139"/>
                <a:gd name="connsiteY43" fmla="*/ 1131078 h 3384421"/>
                <a:gd name="connsiteX44" fmla="*/ 3265714 w 9208139"/>
                <a:gd name="connsiteY44" fmla="*/ 1272592 h 3384421"/>
                <a:gd name="connsiteX45" fmla="*/ 3614057 w 9208139"/>
                <a:gd name="connsiteY45" fmla="*/ 1381449 h 3384421"/>
                <a:gd name="connsiteX46" fmla="*/ 4604657 w 9208139"/>
                <a:gd name="connsiteY46" fmla="*/ 1599164 h 3384421"/>
                <a:gd name="connsiteX47" fmla="*/ 5529942 w 9208139"/>
                <a:gd name="connsiteY47" fmla="*/ 1827764 h 3384421"/>
                <a:gd name="connsiteX48" fmla="*/ 5867400 w 9208139"/>
                <a:gd name="connsiteY48" fmla="*/ 1958392 h 3384421"/>
                <a:gd name="connsiteX49" fmla="*/ 5998028 w 9208139"/>
                <a:gd name="connsiteY49" fmla="*/ 2078135 h 3384421"/>
                <a:gd name="connsiteX50" fmla="*/ 5780314 w 9208139"/>
                <a:gd name="connsiteY50" fmla="*/ 2165221 h 3384421"/>
                <a:gd name="connsiteX51" fmla="*/ 5236028 w 9208139"/>
                <a:gd name="connsiteY51" fmla="*/ 2274078 h 3384421"/>
                <a:gd name="connsiteX52" fmla="*/ 4147457 w 9208139"/>
                <a:gd name="connsiteY52" fmla="*/ 2372049 h 3384421"/>
                <a:gd name="connsiteX53" fmla="*/ 3113314 w 9208139"/>
                <a:gd name="connsiteY53" fmla="*/ 2404706 h 3384421"/>
                <a:gd name="connsiteX54" fmla="*/ 1915885 w 9208139"/>
                <a:gd name="connsiteY54" fmla="*/ 2437364 h 3384421"/>
                <a:gd name="connsiteX55" fmla="*/ 631371 w 9208139"/>
                <a:gd name="connsiteY55" fmla="*/ 2459135 h 3384421"/>
                <a:gd name="connsiteX56" fmla="*/ 239485 w 9208139"/>
                <a:gd name="connsiteY56" fmla="*/ 2480906 h 3384421"/>
                <a:gd name="connsiteX57" fmla="*/ 32657 w 9208139"/>
                <a:gd name="connsiteY57" fmla="*/ 2459135 h 3384421"/>
                <a:gd name="connsiteX58" fmla="*/ 32657 w 9208139"/>
                <a:gd name="connsiteY58" fmla="*/ 2709506 h 3384421"/>
                <a:gd name="connsiteX59" fmla="*/ 21771 w 9208139"/>
                <a:gd name="connsiteY59" fmla="*/ 3123164 h 3384421"/>
                <a:gd name="connsiteX60" fmla="*/ 0 w 9208139"/>
                <a:gd name="connsiteY60" fmla="*/ 3384421 h 3384421"/>
                <a:gd name="connsiteX0" fmla="*/ 0 w 9208139"/>
                <a:gd name="connsiteY0" fmla="*/ 3384421 h 3384421"/>
                <a:gd name="connsiteX1" fmla="*/ 740228 w 9208139"/>
                <a:gd name="connsiteY1" fmla="*/ 3373535 h 3384421"/>
                <a:gd name="connsiteX2" fmla="*/ 2394857 w 9208139"/>
                <a:gd name="connsiteY2" fmla="*/ 3329992 h 3384421"/>
                <a:gd name="connsiteX3" fmla="*/ 3951514 w 9208139"/>
                <a:gd name="connsiteY3" fmla="*/ 3242906 h 3384421"/>
                <a:gd name="connsiteX4" fmla="*/ 5431971 w 9208139"/>
                <a:gd name="connsiteY4" fmla="*/ 3112278 h 3384421"/>
                <a:gd name="connsiteX5" fmla="*/ 6161314 w 9208139"/>
                <a:gd name="connsiteY5" fmla="*/ 2981649 h 3384421"/>
                <a:gd name="connsiteX6" fmla="*/ 6912428 w 9208139"/>
                <a:gd name="connsiteY6" fmla="*/ 2829249 h 3384421"/>
                <a:gd name="connsiteX7" fmla="*/ 7456714 w 9208139"/>
                <a:gd name="connsiteY7" fmla="*/ 2589764 h 3384421"/>
                <a:gd name="connsiteX8" fmla="*/ 7761514 w 9208139"/>
                <a:gd name="connsiteY8" fmla="*/ 2328506 h 3384421"/>
                <a:gd name="connsiteX9" fmla="*/ 7783285 w 9208139"/>
                <a:gd name="connsiteY9" fmla="*/ 2099906 h 3384421"/>
                <a:gd name="connsiteX10" fmla="*/ 7707085 w 9208139"/>
                <a:gd name="connsiteY10" fmla="*/ 1947507 h 3384421"/>
                <a:gd name="connsiteX11" fmla="*/ 7478485 w 9208139"/>
                <a:gd name="connsiteY11" fmla="*/ 1816878 h 3384421"/>
                <a:gd name="connsiteX12" fmla="*/ 7032171 w 9208139"/>
                <a:gd name="connsiteY12" fmla="*/ 1697135 h 3384421"/>
                <a:gd name="connsiteX13" fmla="*/ 6313714 w 9208139"/>
                <a:gd name="connsiteY13" fmla="*/ 1555621 h 3384421"/>
                <a:gd name="connsiteX14" fmla="*/ 5671457 w 9208139"/>
                <a:gd name="connsiteY14" fmla="*/ 1435878 h 3384421"/>
                <a:gd name="connsiteX15" fmla="*/ 5421085 w 9208139"/>
                <a:gd name="connsiteY15" fmla="*/ 1381449 h 3384421"/>
                <a:gd name="connsiteX16" fmla="*/ 5170714 w 9208139"/>
                <a:gd name="connsiteY16" fmla="*/ 1316135 h 3384421"/>
                <a:gd name="connsiteX17" fmla="*/ 5192485 w 9208139"/>
                <a:gd name="connsiteY17" fmla="*/ 1283478 h 3384421"/>
                <a:gd name="connsiteX18" fmla="*/ 5704114 w 9208139"/>
                <a:gd name="connsiteY18" fmla="*/ 1218164 h 3384421"/>
                <a:gd name="connsiteX19" fmla="*/ 6890657 w 9208139"/>
                <a:gd name="connsiteY19" fmla="*/ 1120192 h 3384421"/>
                <a:gd name="connsiteX20" fmla="*/ 8022770 w 9208139"/>
                <a:gd name="connsiteY20" fmla="*/ 946021 h 3384421"/>
                <a:gd name="connsiteX21" fmla="*/ 7761514 w 9208139"/>
                <a:gd name="connsiteY21" fmla="*/ 662992 h 3384421"/>
                <a:gd name="connsiteX22" fmla="*/ 6466114 w 9208139"/>
                <a:gd name="connsiteY22" fmla="*/ 401735 h 3384421"/>
                <a:gd name="connsiteX23" fmla="*/ 5987142 w 9208139"/>
                <a:gd name="connsiteY23" fmla="*/ 303764 h 3384421"/>
                <a:gd name="connsiteX24" fmla="*/ 5976257 w 9208139"/>
                <a:gd name="connsiteY24" fmla="*/ 260221 h 3384421"/>
                <a:gd name="connsiteX25" fmla="*/ 6607628 w 9208139"/>
                <a:gd name="connsiteY25" fmla="*/ 271106 h 3384421"/>
                <a:gd name="connsiteX26" fmla="*/ 8447314 w 9208139"/>
                <a:gd name="connsiteY26" fmla="*/ 268594 h 3384421"/>
                <a:gd name="connsiteX27" fmla="*/ 9164934 w 9208139"/>
                <a:gd name="connsiteY27" fmla="*/ 251847 h 3384421"/>
                <a:gd name="connsiteX28" fmla="*/ 9149024 w 9208139"/>
                <a:gd name="connsiteY28" fmla="*/ 20735 h 3384421"/>
                <a:gd name="connsiteX29" fmla="*/ 8414657 w 9208139"/>
                <a:gd name="connsiteY29" fmla="*/ 9849 h 3384421"/>
                <a:gd name="connsiteX30" fmla="*/ 7783285 w 9208139"/>
                <a:gd name="connsiteY30" fmla="*/ 9849 h 3384421"/>
                <a:gd name="connsiteX31" fmla="*/ 6814457 w 9208139"/>
                <a:gd name="connsiteY31" fmla="*/ 20735 h 3384421"/>
                <a:gd name="connsiteX32" fmla="*/ 5867400 w 9208139"/>
                <a:gd name="connsiteY32" fmla="*/ 31621 h 3384421"/>
                <a:gd name="connsiteX33" fmla="*/ 5072742 w 9208139"/>
                <a:gd name="connsiteY33" fmla="*/ 64277 h 3384421"/>
                <a:gd name="connsiteX34" fmla="*/ 5029200 w 9208139"/>
                <a:gd name="connsiteY34" fmla="*/ 303764 h 3384421"/>
                <a:gd name="connsiteX35" fmla="*/ 5932714 w 9208139"/>
                <a:gd name="connsiteY35" fmla="*/ 532364 h 3384421"/>
                <a:gd name="connsiteX36" fmla="*/ 6444342 w 9208139"/>
                <a:gd name="connsiteY36" fmla="*/ 619449 h 3384421"/>
                <a:gd name="connsiteX37" fmla="*/ 6683828 w 9208139"/>
                <a:gd name="connsiteY37" fmla="*/ 684764 h 3384421"/>
                <a:gd name="connsiteX38" fmla="*/ 6574971 w 9208139"/>
                <a:gd name="connsiteY38" fmla="*/ 771849 h 3384421"/>
                <a:gd name="connsiteX39" fmla="*/ 5845628 w 9208139"/>
                <a:gd name="connsiteY39" fmla="*/ 848049 h 3384421"/>
                <a:gd name="connsiteX40" fmla="*/ 4942114 w 9208139"/>
                <a:gd name="connsiteY40" fmla="*/ 935135 h 3384421"/>
                <a:gd name="connsiteX41" fmla="*/ 4245428 w 9208139"/>
                <a:gd name="connsiteY41" fmla="*/ 956906 h 3384421"/>
                <a:gd name="connsiteX42" fmla="*/ 3374571 w 9208139"/>
                <a:gd name="connsiteY42" fmla="*/ 1065764 h 3384421"/>
                <a:gd name="connsiteX43" fmla="*/ 3265714 w 9208139"/>
                <a:gd name="connsiteY43" fmla="*/ 1131078 h 3384421"/>
                <a:gd name="connsiteX44" fmla="*/ 3265714 w 9208139"/>
                <a:gd name="connsiteY44" fmla="*/ 1272592 h 3384421"/>
                <a:gd name="connsiteX45" fmla="*/ 3614057 w 9208139"/>
                <a:gd name="connsiteY45" fmla="*/ 1381449 h 3384421"/>
                <a:gd name="connsiteX46" fmla="*/ 4604657 w 9208139"/>
                <a:gd name="connsiteY46" fmla="*/ 1599164 h 3384421"/>
                <a:gd name="connsiteX47" fmla="*/ 5529942 w 9208139"/>
                <a:gd name="connsiteY47" fmla="*/ 1827764 h 3384421"/>
                <a:gd name="connsiteX48" fmla="*/ 5867400 w 9208139"/>
                <a:gd name="connsiteY48" fmla="*/ 1958392 h 3384421"/>
                <a:gd name="connsiteX49" fmla="*/ 5998028 w 9208139"/>
                <a:gd name="connsiteY49" fmla="*/ 2078135 h 3384421"/>
                <a:gd name="connsiteX50" fmla="*/ 5780314 w 9208139"/>
                <a:gd name="connsiteY50" fmla="*/ 2165221 h 3384421"/>
                <a:gd name="connsiteX51" fmla="*/ 5236028 w 9208139"/>
                <a:gd name="connsiteY51" fmla="*/ 2274078 h 3384421"/>
                <a:gd name="connsiteX52" fmla="*/ 4147457 w 9208139"/>
                <a:gd name="connsiteY52" fmla="*/ 2372049 h 3384421"/>
                <a:gd name="connsiteX53" fmla="*/ 3113314 w 9208139"/>
                <a:gd name="connsiteY53" fmla="*/ 2404706 h 3384421"/>
                <a:gd name="connsiteX54" fmla="*/ 1915885 w 9208139"/>
                <a:gd name="connsiteY54" fmla="*/ 2437364 h 3384421"/>
                <a:gd name="connsiteX55" fmla="*/ 631371 w 9208139"/>
                <a:gd name="connsiteY55" fmla="*/ 2459135 h 3384421"/>
                <a:gd name="connsiteX56" fmla="*/ 239485 w 9208139"/>
                <a:gd name="connsiteY56" fmla="*/ 2480906 h 3384421"/>
                <a:gd name="connsiteX57" fmla="*/ 32657 w 9208139"/>
                <a:gd name="connsiteY57" fmla="*/ 2459135 h 3384421"/>
                <a:gd name="connsiteX58" fmla="*/ 32657 w 9208139"/>
                <a:gd name="connsiteY58" fmla="*/ 2709506 h 3384421"/>
                <a:gd name="connsiteX59" fmla="*/ 21771 w 9208139"/>
                <a:gd name="connsiteY59" fmla="*/ 3123164 h 3384421"/>
                <a:gd name="connsiteX60" fmla="*/ 0 w 9208139"/>
                <a:gd name="connsiteY60" fmla="*/ 3384421 h 3384421"/>
                <a:gd name="connsiteX0" fmla="*/ 0 w 9164934"/>
                <a:gd name="connsiteY0" fmla="*/ 3384421 h 3384421"/>
                <a:gd name="connsiteX1" fmla="*/ 740228 w 9164934"/>
                <a:gd name="connsiteY1" fmla="*/ 3373535 h 3384421"/>
                <a:gd name="connsiteX2" fmla="*/ 2394857 w 9164934"/>
                <a:gd name="connsiteY2" fmla="*/ 3329992 h 3384421"/>
                <a:gd name="connsiteX3" fmla="*/ 3951514 w 9164934"/>
                <a:gd name="connsiteY3" fmla="*/ 3242906 h 3384421"/>
                <a:gd name="connsiteX4" fmla="*/ 5431971 w 9164934"/>
                <a:gd name="connsiteY4" fmla="*/ 3112278 h 3384421"/>
                <a:gd name="connsiteX5" fmla="*/ 6161314 w 9164934"/>
                <a:gd name="connsiteY5" fmla="*/ 2981649 h 3384421"/>
                <a:gd name="connsiteX6" fmla="*/ 6912428 w 9164934"/>
                <a:gd name="connsiteY6" fmla="*/ 2829249 h 3384421"/>
                <a:gd name="connsiteX7" fmla="*/ 7456714 w 9164934"/>
                <a:gd name="connsiteY7" fmla="*/ 2589764 h 3384421"/>
                <a:gd name="connsiteX8" fmla="*/ 7761514 w 9164934"/>
                <a:gd name="connsiteY8" fmla="*/ 2328506 h 3384421"/>
                <a:gd name="connsiteX9" fmla="*/ 7783285 w 9164934"/>
                <a:gd name="connsiteY9" fmla="*/ 2099906 h 3384421"/>
                <a:gd name="connsiteX10" fmla="*/ 7707085 w 9164934"/>
                <a:gd name="connsiteY10" fmla="*/ 1947507 h 3384421"/>
                <a:gd name="connsiteX11" fmla="*/ 7478485 w 9164934"/>
                <a:gd name="connsiteY11" fmla="*/ 1816878 h 3384421"/>
                <a:gd name="connsiteX12" fmla="*/ 7032171 w 9164934"/>
                <a:gd name="connsiteY12" fmla="*/ 1697135 h 3384421"/>
                <a:gd name="connsiteX13" fmla="*/ 6313714 w 9164934"/>
                <a:gd name="connsiteY13" fmla="*/ 1555621 h 3384421"/>
                <a:gd name="connsiteX14" fmla="*/ 5671457 w 9164934"/>
                <a:gd name="connsiteY14" fmla="*/ 1435878 h 3384421"/>
                <a:gd name="connsiteX15" fmla="*/ 5421085 w 9164934"/>
                <a:gd name="connsiteY15" fmla="*/ 1381449 h 3384421"/>
                <a:gd name="connsiteX16" fmla="*/ 5170714 w 9164934"/>
                <a:gd name="connsiteY16" fmla="*/ 1316135 h 3384421"/>
                <a:gd name="connsiteX17" fmla="*/ 5192485 w 9164934"/>
                <a:gd name="connsiteY17" fmla="*/ 1283478 h 3384421"/>
                <a:gd name="connsiteX18" fmla="*/ 5704114 w 9164934"/>
                <a:gd name="connsiteY18" fmla="*/ 1218164 h 3384421"/>
                <a:gd name="connsiteX19" fmla="*/ 6890657 w 9164934"/>
                <a:gd name="connsiteY19" fmla="*/ 1120192 h 3384421"/>
                <a:gd name="connsiteX20" fmla="*/ 8022770 w 9164934"/>
                <a:gd name="connsiteY20" fmla="*/ 946021 h 3384421"/>
                <a:gd name="connsiteX21" fmla="*/ 7761514 w 9164934"/>
                <a:gd name="connsiteY21" fmla="*/ 662992 h 3384421"/>
                <a:gd name="connsiteX22" fmla="*/ 6466114 w 9164934"/>
                <a:gd name="connsiteY22" fmla="*/ 401735 h 3384421"/>
                <a:gd name="connsiteX23" fmla="*/ 5987142 w 9164934"/>
                <a:gd name="connsiteY23" fmla="*/ 303764 h 3384421"/>
                <a:gd name="connsiteX24" fmla="*/ 5976257 w 9164934"/>
                <a:gd name="connsiteY24" fmla="*/ 260221 h 3384421"/>
                <a:gd name="connsiteX25" fmla="*/ 6607628 w 9164934"/>
                <a:gd name="connsiteY25" fmla="*/ 271106 h 3384421"/>
                <a:gd name="connsiteX26" fmla="*/ 8447314 w 9164934"/>
                <a:gd name="connsiteY26" fmla="*/ 268594 h 3384421"/>
                <a:gd name="connsiteX27" fmla="*/ 9164934 w 9164934"/>
                <a:gd name="connsiteY27" fmla="*/ 251847 h 3384421"/>
                <a:gd name="connsiteX28" fmla="*/ 9149024 w 9164934"/>
                <a:gd name="connsiteY28" fmla="*/ 20735 h 3384421"/>
                <a:gd name="connsiteX29" fmla="*/ 8414657 w 9164934"/>
                <a:gd name="connsiteY29" fmla="*/ 9849 h 3384421"/>
                <a:gd name="connsiteX30" fmla="*/ 7783285 w 9164934"/>
                <a:gd name="connsiteY30" fmla="*/ 9849 h 3384421"/>
                <a:gd name="connsiteX31" fmla="*/ 6814457 w 9164934"/>
                <a:gd name="connsiteY31" fmla="*/ 20735 h 3384421"/>
                <a:gd name="connsiteX32" fmla="*/ 5867400 w 9164934"/>
                <a:gd name="connsiteY32" fmla="*/ 31621 h 3384421"/>
                <a:gd name="connsiteX33" fmla="*/ 5072742 w 9164934"/>
                <a:gd name="connsiteY33" fmla="*/ 64277 h 3384421"/>
                <a:gd name="connsiteX34" fmla="*/ 5029200 w 9164934"/>
                <a:gd name="connsiteY34" fmla="*/ 303764 h 3384421"/>
                <a:gd name="connsiteX35" fmla="*/ 5932714 w 9164934"/>
                <a:gd name="connsiteY35" fmla="*/ 532364 h 3384421"/>
                <a:gd name="connsiteX36" fmla="*/ 6444342 w 9164934"/>
                <a:gd name="connsiteY36" fmla="*/ 619449 h 3384421"/>
                <a:gd name="connsiteX37" fmla="*/ 6683828 w 9164934"/>
                <a:gd name="connsiteY37" fmla="*/ 684764 h 3384421"/>
                <a:gd name="connsiteX38" fmla="*/ 6574971 w 9164934"/>
                <a:gd name="connsiteY38" fmla="*/ 771849 h 3384421"/>
                <a:gd name="connsiteX39" fmla="*/ 5845628 w 9164934"/>
                <a:gd name="connsiteY39" fmla="*/ 848049 h 3384421"/>
                <a:gd name="connsiteX40" fmla="*/ 4942114 w 9164934"/>
                <a:gd name="connsiteY40" fmla="*/ 935135 h 3384421"/>
                <a:gd name="connsiteX41" fmla="*/ 4245428 w 9164934"/>
                <a:gd name="connsiteY41" fmla="*/ 956906 h 3384421"/>
                <a:gd name="connsiteX42" fmla="*/ 3374571 w 9164934"/>
                <a:gd name="connsiteY42" fmla="*/ 1065764 h 3384421"/>
                <a:gd name="connsiteX43" fmla="*/ 3265714 w 9164934"/>
                <a:gd name="connsiteY43" fmla="*/ 1131078 h 3384421"/>
                <a:gd name="connsiteX44" fmla="*/ 3265714 w 9164934"/>
                <a:gd name="connsiteY44" fmla="*/ 1272592 h 3384421"/>
                <a:gd name="connsiteX45" fmla="*/ 3614057 w 9164934"/>
                <a:gd name="connsiteY45" fmla="*/ 1381449 h 3384421"/>
                <a:gd name="connsiteX46" fmla="*/ 4604657 w 9164934"/>
                <a:gd name="connsiteY46" fmla="*/ 1599164 h 3384421"/>
                <a:gd name="connsiteX47" fmla="*/ 5529942 w 9164934"/>
                <a:gd name="connsiteY47" fmla="*/ 1827764 h 3384421"/>
                <a:gd name="connsiteX48" fmla="*/ 5867400 w 9164934"/>
                <a:gd name="connsiteY48" fmla="*/ 1958392 h 3384421"/>
                <a:gd name="connsiteX49" fmla="*/ 5998028 w 9164934"/>
                <a:gd name="connsiteY49" fmla="*/ 2078135 h 3384421"/>
                <a:gd name="connsiteX50" fmla="*/ 5780314 w 9164934"/>
                <a:gd name="connsiteY50" fmla="*/ 2165221 h 3384421"/>
                <a:gd name="connsiteX51" fmla="*/ 5236028 w 9164934"/>
                <a:gd name="connsiteY51" fmla="*/ 2274078 h 3384421"/>
                <a:gd name="connsiteX52" fmla="*/ 4147457 w 9164934"/>
                <a:gd name="connsiteY52" fmla="*/ 2372049 h 3384421"/>
                <a:gd name="connsiteX53" fmla="*/ 3113314 w 9164934"/>
                <a:gd name="connsiteY53" fmla="*/ 2404706 h 3384421"/>
                <a:gd name="connsiteX54" fmla="*/ 1915885 w 9164934"/>
                <a:gd name="connsiteY54" fmla="*/ 2437364 h 3384421"/>
                <a:gd name="connsiteX55" fmla="*/ 631371 w 9164934"/>
                <a:gd name="connsiteY55" fmla="*/ 2459135 h 3384421"/>
                <a:gd name="connsiteX56" fmla="*/ 239485 w 9164934"/>
                <a:gd name="connsiteY56" fmla="*/ 2480906 h 3384421"/>
                <a:gd name="connsiteX57" fmla="*/ 32657 w 9164934"/>
                <a:gd name="connsiteY57" fmla="*/ 2459135 h 3384421"/>
                <a:gd name="connsiteX58" fmla="*/ 32657 w 9164934"/>
                <a:gd name="connsiteY58" fmla="*/ 2709506 h 3384421"/>
                <a:gd name="connsiteX59" fmla="*/ 21771 w 9164934"/>
                <a:gd name="connsiteY59" fmla="*/ 3123164 h 3384421"/>
                <a:gd name="connsiteX60" fmla="*/ 0 w 9164934"/>
                <a:gd name="connsiteY60" fmla="*/ 3384421 h 3384421"/>
                <a:gd name="connsiteX0" fmla="*/ 0 w 9164934"/>
                <a:gd name="connsiteY0" fmla="*/ 3384421 h 3384421"/>
                <a:gd name="connsiteX1" fmla="*/ 740228 w 9164934"/>
                <a:gd name="connsiteY1" fmla="*/ 3373535 h 3384421"/>
                <a:gd name="connsiteX2" fmla="*/ 2394857 w 9164934"/>
                <a:gd name="connsiteY2" fmla="*/ 3329992 h 3384421"/>
                <a:gd name="connsiteX3" fmla="*/ 3951514 w 9164934"/>
                <a:gd name="connsiteY3" fmla="*/ 3242906 h 3384421"/>
                <a:gd name="connsiteX4" fmla="*/ 5431971 w 9164934"/>
                <a:gd name="connsiteY4" fmla="*/ 3112278 h 3384421"/>
                <a:gd name="connsiteX5" fmla="*/ 6161314 w 9164934"/>
                <a:gd name="connsiteY5" fmla="*/ 2981649 h 3384421"/>
                <a:gd name="connsiteX6" fmla="*/ 6912428 w 9164934"/>
                <a:gd name="connsiteY6" fmla="*/ 2829249 h 3384421"/>
                <a:gd name="connsiteX7" fmla="*/ 7456714 w 9164934"/>
                <a:gd name="connsiteY7" fmla="*/ 2589764 h 3384421"/>
                <a:gd name="connsiteX8" fmla="*/ 7761514 w 9164934"/>
                <a:gd name="connsiteY8" fmla="*/ 2328506 h 3384421"/>
                <a:gd name="connsiteX9" fmla="*/ 7783285 w 9164934"/>
                <a:gd name="connsiteY9" fmla="*/ 2099906 h 3384421"/>
                <a:gd name="connsiteX10" fmla="*/ 7707085 w 9164934"/>
                <a:gd name="connsiteY10" fmla="*/ 1947507 h 3384421"/>
                <a:gd name="connsiteX11" fmla="*/ 7478485 w 9164934"/>
                <a:gd name="connsiteY11" fmla="*/ 1816878 h 3384421"/>
                <a:gd name="connsiteX12" fmla="*/ 7032171 w 9164934"/>
                <a:gd name="connsiteY12" fmla="*/ 1697135 h 3384421"/>
                <a:gd name="connsiteX13" fmla="*/ 6313714 w 9164934"/>
                <a:gd name="connsiteY13" fmla="*/ 1555621 h 3384421"/>
                <a:gd name="connsiteX14" fmla="*/ 5671457 w 9164934"/>
                <a:gd name="connsiteY14" fmla="*/ 1435878 h 3384421"/>
                <a:gd name="connsiteX15" fmla="*/ 5421085 w 9164934"/>
                <a:gd name="connsiteY15" fmla="*/ 1381449 h 3384421"/>
                <a:gd name="connsiteX16" fmla="*/ 5170714 w 9164934"/>
                <a:gd name="connsiteY16" fmla="*/ 1316135 h 3384421"/>
                <a:gd name="connsiteX17" fmla="*/ 5192485 w 9164934"/>
                <a:gd name="connsiteY17" fmla="*/ 1283478 h 3384421"/>
                <a:gd name="connsiteX18" fmla="*/ 5704114 w 9164934"/>
                <a:gd name="connsiteY18" fmla="*/ 1218164 h 3384421"/>
                <a:gd name="connsiteX19" fmla="*/ 6890657 w 9164934"/>
                <a:gd name="connsiteY19" fmla="*/ 1120192 h 3384421"/>
                <a:gd name="connsiteX20" fmla="*/ 8022770 w 9164934"/>
                <a:gd name="connsiteY20" fmla="*/ 946021 h 3384421"/>
                <a:gd name="connsiteX21" fmla="*/ 7761514 w 9164934"/>
                <a:gd name="connsiteY21" fmla="*/ 662992 h 3384421"/>
                <a:gd name="connsiteX22" fmla="*/ 6466114 w 9164934"/>
                <a:gd name="connsiteY22" fmla="*/ 401735 h 3384421"/>
                <a:gd name="connsiteX23" fmla="*/ 5987142 w 9164934"/>
                <a:gd name="connsiteY23" fmla="*/ 303764 h 3384421"/>
                <a:gd name="connsiteX24" fmla="*/ 5976257 w 9164934"/>
                <a:gd name="connsiteY24" fmla="*/ 260221 h 3384421"/>
                <a:gd name="connsiteX25" fmla="*/ 6607628 w 9164934"/>
                <a:gd name="connsiteY25" fmla="*/ 271106 h 3384421"/>
                <a:gd name="connsiteX26" fmla="*/ 8447314 w 9164934"/>
                <a:gd name="connsiteY26" fmla="*/ 268594 h 3384421"/>
                <a:gd name="connsiteX27" fmla="*/ 9164934 w 9164934"/>
                <a:gd name="connsiteY27" fmla="*/ 251847 h 3384421"/>
                <a:gd name="connsiteX28" fmla="*/ 9149024 w 9164934"/>
                <a:gd name="connsiteY28" fmla="*/ 20735 h 3384421"/>
                <a:gd name="connsiteX29" fmla="*/ 8414657 w 9164934"/>
                <a:gd name="connsiteY29" fmla="*/ 9849 h 3384421"/>
                <a:gd name="connsiteX30" fmla="*/ 7783285 w 9164934"/>
                <a:gd name="connsiteY30" fmla="*/ 9849 h 3384421"/>
                <a:gd name="connsiteX31" fmla="*/ 6814457 w 9164934"/>
                <a:gd name="connsiteY31" fmla="*/ 20735 h 3384421"/>
                <a:gd name="connsiteX32" fmla="*/ 5867400 w 9164934"/>
                <a:gd name="connsiteY32" fmla="*/ 31621 h 3384421"/>
                <a:gd name="connsiteX33" fmla="*/ 5072742 w 9164934"/>
                <a:gd name="connsiteY33" fmla="*/ 64277 h 3384421"/>
                <a:gd name="connsiteX34" fmla="*/ 5029200 w 9164934"/>
                <a:gd name="connsiteY34" fmla="*/ 303764 h 3384421"/>
                <a:gd name="connsiteX35" fmla="*/ 5932714 w 9164934"/>
                <a:gd name="connsiteY35" fmla="*/ 532364 h 3384421"/>
                <a:gd name="connsiteX36" fmla="*/ 6444342 w 9164934"/>
                <a:gd name="connsiteY36" fmla="*/ 619449 h 3384421"/>
                <a:gd name="connsiteX37" fmla="*/ 6683828 w 9164934"/>
                <a:gd name="connsiteY37" fmla="*/ 684764 h 3384421"/>
                <a:gd name="connsiteX38" fmla="*/ 6574971 w 9164934"/>
                <a:gd name="connsiteY38" fmla="*/ 771849 h 3384421"/>
                <a:gd name="connsiteX39" fmla="*/ 5845628 w 9164934"/>
                <a:gd name="connsiteY39" fmla="*/ 848049 h 3384421"/>
                <a:gd name="connsiteX40" fmla="*/ 4942114 w 9164934"/>
                <a:gd name="connsiteY40" fmla="*/ 935135 h 3384421"/>
                <a:gd name="connsiteX41" fmla="*/ 4245428 w 9164934"/>
                <a:gd name="connsiteY41" fmla="*/ 956906 h 3384421"/>
                <a:gd name="connsiteX42" fmla="*/ 3374571 w 9164934"/>
                <a:gd name="connsiteY42" fmla="*/ 1065764 h 3384421"/>
                <a:gd name="connsiteX43" fmla="*/ 3265714 w 9164934"/>
                <a:gd name="connsiteY43" fmla="*/ 1131078 h 3384421"/>
                <a:gd name="connsiteX44" fmla="*/ 3265714 w 9164934"/>
                <a:gd name="connsiteY44" fmla="*/ 1272592 h 3384421"/>
                <a:gd name="connsiteX45" fmla="*/ 3614057 w 9164934"/>
                <a:gd name="connsiteY45" fmla="*/ 1381449 h 3384421"/>
                <a:gd name="connsiteX46" fmla="*/ 4604657 w 9164934"/>
                <a:gd name="connsiteY46" fmla="*/ 1599164 h 3384421"/>
                <a:gd name="connsiteX47" fmla="*/ 5529942 w 9164934"/>
                <a:gd name="connsiteY47" fmla="*/ 1827764 h 3384421"/>
                <a:gd name="connsiteX48" fmla="*/ 5867400 w 9164934"/>
                <a:gd name="connsiteY48" fmla="*/ 1958392 h 3384421"/>
                <a:gd name="connsiteX49" fmla="*/ 5998028 w 9164934"/>
                <a:gd name="connsiteY49" fmla="*/ 2078135 h 3384421"/>
                <a:gd name="connsiteX50" fmla="*/ 5780314 w 9164934"/>
                <a:gd name="connsiteY50" fmla="*/ 2165221 h 3384421"/>
                <a:gd name="connsiteX51" fmla="*/ 5236028 w 9164934"/>
                <a:gd name="connsiteY51" fmla="*/ 2274078 h 3384421"/>
                <a:gd name="connsiteX52" fmla="*/ 4147457 w 9164934"/>
                <a:gd name="connsiteY52" fmla="*/ 2372049 h 3384421"/>
                <a:gd name="connsiteX53" fmla="*/ 3113314 w 9164934"/>
                <a:gd name="connsiteY53" fmla="*/ 2404706 h 3384421"/>
                <a:gd name="connsiteX54" fmla="*/ 1915885 w 9164934"/>
                <a:gd name="connsiteY54" fmla="*/ 2437364 h 3384421"/>
                <a:gd name="connsiteX55" fmla="*/ 631371 w 9164934"/>
                <a:gd name="connsiteY55" fmla="*/ 2459135 h 3384421"/>
                <a:gd name="connsiteX56" fmla="*/ 239485 w 9164934"/>
                <a:gd name="connsiteY56" fmla="*/ 2480906 h 3384421"/>
                <a:gd name="connsiteX57" fmla="*/ 32657 w 9164934"/>
                <a:gd name="connsiteY57" fmla="*/ 2459135 h 3384421"/>
                <a:gd name="connsiteX58" fmla="*/ 32657 w 9164934"/>
                <a:gd name="connsiteY58" fmla="*/ 2709506 h 3384421"/>
                <a:gd name="connsiteX59" fmla="*/ 21771 w 9164934"/>
                <a:gd name="connsiteY59" fmla="*/ 3123164 h 3384421"/>
                <a:gd name="connsiteX60" fmla="*/ 0 w 9164934"/>
                <a:gd name="connsiteY60" fmla="*/ 3384421 h 3384421"/>
                <a:gd name="connsiteX0" fmla="*/ 0 w 9149024"/>
                <a:gd name="connsiteY0" fmla="*/ 3384421 h 3384421"/>
                <a:gd name="connsiteX1" fmla="*/ 740228 w 9149024"/>
                <a:gd name="connsiteY1" fmla="*/ 3373535 h 3384421"/>
                <a:gd name="connsiteX2" fmla="*/ 2394857 w 9149024"/>
                <a:gd name="connsiteY2" fmla="*/ 3329992 h 3384421"/>
                <a:gd name="connsiteX3" fmla="*/ 3951514 w 9149024"/>
                <a:gd name="connsiteY3" fmla="*/ 3242906 h 3384421"/>
                <a:gd name="connsiteX4" fmla="*/ 5431971 w 9149024"/>
                <a:gd name="connsiteY4" fmla="*/ 3112278 h 3384421"/>
                <a:gd name="connsiteX5" fmla="*/ 6161314 w 9149024"/>
                <a:gd name="connsiteY5" fmla="*/ 2981649 h 3384421"/>
                <a:gd name="connsiteX6" fmla="*/ 6912428 w 9149024"/>
                <a:gd name="connsiteY6" fmla="*/ 2829249 h 3384421"/>
                <a:gd name="connsiteX7" fmla="*/ 7456714 w 9149024"/>
                <a:gd name="connsiteY7" fmla="*/ 2589764 h 3384421"/>
                <a:gd name="connsiteX8" fmla="*/ 7761514 w 9149024"/>
                <a:gd name="connsiteY8" fmla="*/ 2328506 h 3384421"/>
                <a:gd name="connsiteX9" fmla="*/ 7783285 w 9149024"/>
                <a:gd name="connsiteY9" fmla="*/ 2099906 h 3384421"/>
                <a:gd name="connsiteX10" fmla="*/ 7707085 w 9149024"/>
                <a:gd name="connsiteY10" fmla="*/ 1947507 h 3384421"/>
                <a:gd name="connsiteX11" fmla="*/ 7478485 w 9149024"/>
                <a:gd name="connsiteY11" fmla="*/ 1816878 h 3384421"/>
                <a:gd name="connsiteX12" fmla="*/ 7032171 w 9149024"/>
                <a:gd name="connsiteY12" fmla="*/ 1697135 h 3384421"/>
                <a:gd name="connsiteX13" fmla="*/ 6313714 w 9149024"/>
                <a:gd name="connsiteY13" fmla="*/ 1555621 h 3384421"/>
                <a:gd name="connsiteX14" fmla="*/ 5671457 w 9149024"/>
                <a:gd name="connsiteY14" fmla="*/ 1435878 h 3384421"/>
                <a:gd name="connsiteX15" fmla="*/ 5421085 w 9149024"/>
                <a:gd name="connsiteY15" fmla="*/ 1381449 h 3384421"/>
                <a:gd name="connsiteX16" fmla="*/ 5170714 w 9149024"/>
                <a:gd name="connsiteY16" fmla="*/ 1316135 h 3384421"/>
                <a:gd name="connsiteX17" fmla="*/ 5192485 w 9149024"/>
                <a:gd name="connsiteY17" fmla="*/ 1283478 h 3384421"/>
                <a:gd name="connsiteX18" fmla="*/ 5704114 w 9149024"/>
                <a:gd name="connsiteY18" fmla="*/ 1218164 h 3384421"/>
                <a:gd name="connsiteX19" fmla="*/ 6890657 w 9149024"/>
                <a:gd name="connsiteY19" fmla="*/ 1120192 h 3384421"/>
                <a:gd name="connsiteX20" fmla="*/ 8022770 w 9149024"/>
                <a:gd name="connsiteY20" fmla="*/ 946021 h 3384421"/>
                <a:gd name="connsiteX21" fmla="*/ 7761514 w 9149024"/>
                <a:gd name="connsiteY21" fmla="*/ 662992 h 3384421"/>
                <a:gd name="connsiteX22" fmla="*/ 6466114 w 9149024"/>
                <a:gd name="connsiteY22" fmla="*/ 401735 h 3384421"/>
                <a:gd name="connsiteX23" fmla="*/ 5987142 w 9149024"/>
                <a:gd name="connsiteY23" fmla="*/ 303764 h 3384421"/>
                <a:gd name="connsiteX24" fmla="*/ 5976257 w 9149024"/>
                <a:gd name="connsiteY24" fmla="*/ 260221 h 3384421"/>
                <a:gd name="connsiteX25" fmla="*/ 6607628 w 9149024"/>
                <a:gd name="connsiteY25" fmla="*/ 271106 h 3384421"/>
                <a:gd name="connsiteX26" fmla="*/ 8447314 w 9149024"/>
                <a:gd name="connsiteY26" fmla="*/ 268594 h 3384421"/>
                <a:gd name="connsiteX27" fmla="*/ 9144837 w 9149024"/>
                <a:gd name="connsiteY27" fmla="*/ 261895 h 3384421"/>
                <a:gd name="connsiteX28" fmla="*/ 9149024 w 9149024"/>
                <a:gd name="connsiteY28" fmla="*/ 20735 h 3384421"/>
                <a:gd name="connsiteX29" fmla="*/ 8414657 w 9149024"/>
                <a:gd name="connsiteY29" fmla="*/ 9849 h 3384421"/>
                <a:gd name="connsiteX30" fmla="*/ 7783285 w 9149024"/>
                <a:gd name="connsiteY30" fmla="*/ 9849 h 3384421"/>
                <a:gd name="connsiteX31" fmla="*/ 6814457 w 9149024"/>
                <a:gd name="connsiteY31" fmla="*/ 20735 h 3384421"/>
                <a:gd name="connsiteX32" fmla="*/ 5867400 w 9149024"/>
                <a:gd name="connsiteY32" fmla="*/ 31621 h 3384421"/>
                <a:gd name="connsiteX33" fmla="*/ 5072742 w 9149024"/>
                <a:gd name="connsiteY33" fmla="*/ 64277 h 3384421"/>
                <a:gd name="connsiteX34" fmla="*/ 5029200 w 9149024"/>
                <a:gd name="connsiteY34" fmla="*/ 303764 h 3384421"/>
                <a:gd name="connsiteX35" fmla="*/ 5932714 w 9149024"/>
                <a:gd name="connsiteY35" fmla="*/ 532364 h 3384421"/>
                <a:gd name="connsiteX36" fmla="*/ 6444342 w 9149024"/>
                <a:gd name="connsiteY36" fmla="*/ 619449 h 3384421"/>
                <a:gd name="connsiteX37" fmla="*/ 6683828 w 9149024"/>
                <a:gd name="connsiteY37" fmla="*/ 684764 h 3384421"/>
                <a:gd name="connsiteX38" fmla="*/ 6574971 w 9149024"/>
                <a:gd name="connsiteY38" fmla="*/ 771849 h 3384421"/>
                <a:gd name="connsiteX39" fmla="*/ 5845628 w 9149024"/>
                <a:gd name="connsiteY39" fmla="*/ 848049 h 3384421"/>
                <a:gd name="connsiteX40" fmla="*/ 4942114 w 9149024"/>
                <a:gd name="connsiteY40" fmla="*/ 935135 h 3384421"/>
                <a:gd name="connsiteX41" fmla="*/ 4245428 w 9149024"/>
                <a:gd name="connsiteY41" fmla="*/ 956906 h 3384421"/>
                <a:gd name="connsiteX42" fmla="*/ 3374571 w 9149024"/>
                <a:gd name="connsiteY42" fmla="*/ 1065764 h 3384421"/>
                <a:gd name="connsiteX43" fmla="*/ 3265714 w 9149024"/>
                <a:gd name="connsiteY43" fmla="*/ 1131078 h 3384421"/>
                <a:gd name="connsiteX44" fmla="*/ 3265714 w 9149024"/>
                <a:gd name="connsiteY44" fmla="*/ 1272592 h 3384421"/>
                <a:gd name="connsiteX45" fmla="*/ 3614057 w 9149024"/>
                <a:gd name="connsiteY45" fmla="*/ 1381449 h 3384421"/>
                <a:gd name="connsiteX46" fmla="*/ 4604657 w 9149024"/>
                <a:gd name="connsiteY46" fmla="*/ 1599164 h 3384421"/>
                <a:gd name="connsiteX47" fmla="*/ 5529942 w 9149024"/>
                <a:gd name="connsiteY47" fmla="*/ 1827764 h 3384421"/>
                <a:gd name="connsiteX48" fmla="*/ 5867400 w 9149024"/>
                <a:gd name="connsiteY48" fmla="*/ 1958392 h 3384421"/>
                <a:gd name="connsiteX49" fmla="*/ 5998028 w 9149024"/>
                <a:gd name="connsiteY49" fmla="*/ 2078135 h 3384421"/>
                <a:gd name="connsiteX50" fmla="*/ 5780314 w 9149024"/>
                <a:gd name="connsiteY50" fmla="*/ 2165221 h 3384421"/>
                <a:gd name="connsiteX51" fmla="*/ 5236028 w 9149024"/>
                <a:gd name="connsiteY51" fmla="*/ 2274078 h 3384421"/>
                <a:gd name="connsiteX52" fmla="*/ 4147457 w 9149024"/>
                <a:gd name="connsiteY52" fmla="*/ 2372049 h 3384421"/>
                <a:gd name="connsiteX53" fmla="*/ 3113314 w 9149024"/>
                <a:gd name="connsiteY53" fmla="*/ 2404706 h 3384421"/>
                <a:gd name="connsiteX54" fmla="*/ 1915885 w 9149024"/>
                <a:gd name="connsiteY54" fmla="*/ 2437364 h 3384421"/>
                <a:gd name="connsiteX55" fmla="*/ 631371 w 9149024"/>
                <a:gd name="connsiteY55" fmla="*/ 2459135 h 3384421"/>
                <a:gd name="connsiteX56" fmla="*/ 239485 w 9149024"/>
                <a:gd name="connsiteY56" fmla="*/ 2480906 h 3384421"/>
                <a:gd name="connsiteX57" fmla="*/ 32657 w 9149024"/>
                <a:gd name="connsiteY57" fmla="*/ 2459135 h 3384421"/>
                <a:gd name="connsiteX58" fmla="*/ 32657 w 9149024"/>
                <a:gd name="connsiteY58" fmla="*/ 2709506 h 3384421"/>
                <a:gd name="connsiteX59" fmla="*/ 21771 w 9149024"/>
                <a:gd name="connsiteY59" fmla="*/ 3123164 h 3384421"/>
                <a:gd name="connsiteX60" fmla="*/ 0 w 9149024"/>
                <a:gd name="connsiteY60" fmla="*/ 3384421 h 3384421"/>
                <a:gd name="connsiteX0" fmla="*/ 0 w 9159909"/>
                <a:gd name="connsiteY0" fmla="*/ 3384421 h 3384421"/>
                <a:gd name="connsiteX1" fmla="*/ 740228 w 9159909"/>
                <a:gd name="connsiteY1" fmla="*/ 3373535 h 3384421"/>
                <a:gd name="connsiteX2" fmla="*/ 2394857 w 9159909"/>
                <a:gd name="connsiteY2" fmla="*/ 3329992 h 3384421"/>
                <a:gd name="connsiteX3" fmla="*/ 3951514 w 9159909"/>
                <a:gd name="connsiteY3" fmla="*/ 3242906 h 3384421"/>
                <a:gd name="connsiteX4" fmla="*/ 5431971 w 9159909"/>
                <a:gd name="connsiteY4" fmla="*/ 3112278 h 3384421"/>
                <a:gd name="connsiteX5" fmla="*/ 6161314 w 9159909"/>
                <a:gd name="connsiteY5" fmla="*/ 2981649 h 3384421"/>
                <a:gd name="connsiteX6" fmla="*/ 6912428 w 9159909"/>
                <a:gd name="connsiteY6" fmla="*/ 2829249 h 3384421"/>
                <a:gd name="connsiteX7" fmla="*/ 7456714 w 9159909"/>
                <a:gd name="connsiteY7" fmla="*/ 2589764 h 3384421"/>
                <a:gd name="connsiteX8" fmla="*/ 7761514 w 9159909"/>
                <a:gd name="connsiteY8" fmla="*/ 2328506 h 3384421"/>
                <a:gd name="connsiteX9" fmla="*/ 7783285 w 9159909"/>
                <a:gd name="connsiteY9" fmla="*/ 2099906 h 3384421"/>
                <a:gd name="connsiteX10" fmla="*/ 7707085 w 9159909"/>
                <a:gd name="connsiteY10" fmla="*/ 1947507 h 3384421"/>
                <a:gd name="connsiteX11" fmla="*/ 7478485 w 9159909"/>
                <a:gd name="connsiteY11" fmla="*/ 1816878 h 3384421"/>
                <a:gd name="connsiteX12" fmla="*/ 7032171 w 9159909"/>
                <a:gd name="connsiteY12" fmla="*/ 1697135 h 3384421"/>
                <a:gd name="connsiteX13" fmla="*/ 6313714 w 9159909"/>
                <a:gd name="connsiteY13" fmla="*/ 1555621 h 3384421"/>
                <a:gd name="connsiteX14" fmla="*/ 5671457 w 9159909"/>
                <a:gd name="connsiteY14" fmla="*/ 1435878 h 3384421"/>
                <a:gd name="connsiteX15" fmla="*/ 5421085 w 9159909"/>
                <a:gd name="connsiteY15" fmla="*/ 1381449 h 3384421"/>
                <a:gd name="connsiteX16" fmla="*/ 5170714 w 9159909"/>
                <a:gd name="connsiteY16" fmla="*/ 1316135 h 3384421"/>
                <a:gd name="connsiteX17" fmla="*/ 5192485 w 9159909"/>
                <a:gd name="connsiteY17" fmla="*/ 1283478 h 3384421"/>
                <a:gd name="connsiteX18" fmla="*/ 5704114 w 9159909"/>
                <a:gd name="connsiteY18" fmla="*/ 1218164 h 3384421"/>
                <a:gd name="connsiteX19" fmla="*/ 6890657 w 9159909"/>
                <a:gd name="connsiteY19" fmla="*/ 1120192 h 3384421"/>
                <a:gd name="connsiteX20" fmla="*/ 8022770 w 9159909"/>
                <a:gd name="connsiteY20" fmla="*/ 946021 h 3384421"/>
                <a:gd name="connsiteX21" fmla="*/ 7761514 w 9159909"/>
                <a:gd name="connsiteY21" fmla="*/ 662992 h 3384421"/>
                <a:gd name="connsiteX22" fmla="*/ 6466114 w 9159909"/>
                <a:gd name="connsiteY22" fmla="*/ 401735 h 3384421"/>
                <a:gd name="connsiteX23" fmla="*/ 5987142 w 9159909"/>
                <a:gd name="connsiteY23" fmla="*/ 303764 h 3384421"/>
                <a:gd name="connsiteX24" fmla="*/ 5976257 w 9159909"/>
                <a:gd name="connsiteY24" fmla="*/ 260221 h 3384421"/>
                <a:gd name="connsiteX25" fmla="*/ 6607628 w 9159909"/>
                <a:gd name="connsiteY25" fmla="*/ 271106 h 3384421"/>
                <a:gd name="connsiteX26" fmla="*/ 8447314 w 9159909"/>
                <a:gd name="connsiteY26" fmla="*/ 268594 h 3384421"/>
                <a:gd name="connsiteX27" fmla="*/ 9159909 w 9159909"/>
                <a:gd name="connsiteY27" fmla="*/ 261895 h 3384421"/>
                <a:gd name="connsiteX28" fmla="*/ 9149024 w 9159909"/>
                <a:gd name="connsiteY28" fmla="*/ 20735 h 3384421"/>
                <a:gd name="connsiteX29" fmla="*/ 8414657 w 9159909"/>
                <a:gd name="connsiteY29" fmla="*/ 9849 h 3384421"/>
                <a:gd name="connsiteX30" fmla="*/ 7783285 w 9159909"/>
                <a:gd name="connsiteY30" fmla="*/ 9849 h 3384421"/>
                <a:gd name="connsiteX31" fmla="*/ 6814457 w 9159909"/>
                <a:gd name="connsiteY31" fmla="*/ 20735 h 3384421"/>
                <a:gd name="connsiteX32" fmla="*/ 5867400 w 9159909"/>
                <a:gd name="connsiteY32" fmla="*/ 31621 h 3384421"/>
                <a:gd name="connsiteX33" fmla="*/ 5072742 w 9159909"/>
                <a:gd name="connsiteY33" fmla="*/ 64277 h 3384421"/>
                <a:gd name="connsiteX34" fmla="*/ 5029200 w 9159909"/>
                <a:gd name="connsiteY34" fmla="*/ 303764 h 3384421"/>
                <a:gd name="connsiteX35" fmla="*/ 5932714 w 9159909"/>
                <a:gd name="connsiteY35" fmla="*/ 532364 h 3384421"/>
                <a:gd name="connsiteX36" fmla="*/ 6444342 w 9159909"/>
                <a:gd name="connsiteY36" fmla="*/ 619449 h 3384421"/>
                <a:gd name="connsiteX37" fmla="*/ 6683828 w 9159909"/>
                <a:gd name="connsiteY37" fmla="*/ 684764 h 3384421"/>
                <a:gd name="connsiteX38" fmla="*/ 6574971 w 9159909"/>
                <a:gd name="connsiteY38" fmla="*/ 771849 h 3384421"/>
                <a:gd name="connsiteX39" fmla="*/ 5845628 w 9159909"/>
                <a:gd name="connsiteY39" fmla="*/ 848049 h 3384421"/>
                <a:gd name="connsiteX40" fmla="*/ 4942114 w 9159909"/>
                <a:gd name="connsiteY40" fmla="*/ 935135 h 3384421"/>
                <a:gd name="connsiteX41" fmla="*/ 4245428 w 9159909"/>
                <a:gd name="connsiteY41" fmla="*/ 956906 h 3384421"/>
                <a:gd name="connsiteX42" fmla="*/ 3374571 w 9159909"/>
                <a:gd name="connsiteY42" fmla="*/ 1065764 h 3384421"/>
                <a:gd name="connsiteX43" fmla="*/ 3265714 w 9159909"/>
                <a:gd name="connsiteY43" fmla="*/ 1131078 h 3384421"/>
                <a:gd name="connsiteX44" fmla="*/ 3265714 w 9159909"/>
                <a:gd name="connsiteY44" fmla="*/ 1272592 h 3384421"/>
                <a:gd name="connsiteX45" fmla="*/ 3614057 w 9159909"/>
                <a:gd name="connsiteY45" fmla="*/ 1381449 h 3384421"/>
                <a:gd name="connsiteX46" fmla="*/ 4604657 w 9159909"/>
                <a:gd name="connsiteY46" fmla="*/ 1599164 h 3384421"/>
                <a:gd name="connsiteX47" fmla="*/ 5529942 w 9159909"/>
                <a:gd name="connsiteY47" fmla="*/ 1827764 h 3384421"/>
                <a:gd name="connsiteX48" fmla="*/ 5867400 w 9159909"/>
                <a:gd name="connsiteY48" fmla="*/ 1958392 h 3384421"/>
                <a:gd name="connsiteX49" fmla="*/ 5998028 w 9159909"/>
                <a:gd name="connsiteY49" fmla="*/ 2078135 h 3384421"/>
                <a:gd name="connsiteX50" fmla="*/ 5780314 w 9159909"/>
                <a:gd name="connsiteY50" fmla="*/ 2165221 h 3384421"/>
                <a:gd name="connsiteX51" fmla="*/ 5236028 w 9159909"/>
                <a:gd name="connsiteY51" fmla="*/ 2274078 h 3384421"/>
                <a:gd name="connsiteX52" fmla="*/ 4147457 w 9159909"/>
                <a:gd name="connsiteY52" fmla="*/ 2372049 h 3384421"/>
                <a:gd name="connsiteX53" fmla="*/ 3113314 w 9159909"/>
                <a:gd name="connsiteY53" fmla="*/ 2404706 h 3384421"/>
                <a:gd name="connsiteX54" fmla="*/ 1915885 w 9159909"/>
                <a:gd name="connsiteY54" fmla="*/ 2437364 h 3384421"/>
                <a:gd name="connsiteX55" fmla="*/ 631371 w 9159909"/>
                <a:gd name="connsiteY55" fmla="*/ 2459135 h 3384421"/>
                <a:gd name="connsiteX56" fmla="*/ 239485 w 9159909"/>
                <a:gd name="connsiteY56" fmla="*/ 2480906 h 3384421"/>
                <a:gd name="connsiteX57" fmla="*/ 32657 w 9159909"/>
                <a:gd name="connsiteY57" fmla="*/ 2459135 h 3384421"/>
                <a:gd name="connsiteX58" fmla="*/ 32657 w 9159909"/>
                <a:gd name="connsiteY58" fmla="*/ 2709506 h 3384421"/>
                <a:gd name="connsiteX59" fmla="*/ 21771 w 9159909"/>
                <a:gd name="connsiteY59" fmla="*/ 3123164 h 3384421"/>
                <a:gd name="connsiteX60" fmla="*/ 0 w 9159909"/>
                <a:gd name="connsiteY60" fmla="*/ 3384421 h 3384421"/>
                <a:gd name="connsiteX0" fmla="*/ 0 w 9164097"/>
                <a:gd name="connsiteY0" fmla="*/ 3391847 h 3391847"/>
                <a:gd name="connsiteX1" fmla="*/ 740228 w 9164097"/>
                <a:gd name="connsiteY1" fmla="*/ 3380961 h 3391847"/>
                <a:gd name="connsiteX2" fmla="*/ 2394857 w 9164097"/>
                <a:gd name="connsiteY2" fmla="*/ 3337418 h 3391847"/>
                <a:gd name="connsiteX3" fmla="*/ 3951514 w 9164097"/>
                <a:gd name="connsiteY3" fmla="*/ 3250332 h 3391847"/>
                <a:gd name="connsiteX4" fmla="*/ 5431971 w 9164097"/>
                <a:gd name="connsiteY4" fmla="*/ 3119704 h 3391847"/>
                <a:gd name="connsiteX5" fmla="*/ 6161314 w 9164097"/>
                <a:gd name="connsiteY5" fmla="*/ 2989075 h 3391847"/>
                <a:gd name="connsiteX6" fmla="*/ 6912428 w 9164097"/>
                <a:gd name="connsiteY6" fmla="*/ 2836675 h 3391847"/>
                <a:gd name="connsiteX7" fmla="*/ 7456714 w 9164097"/>
                <a:gd name="connsiteY7" fmla="*/ 2597190 h 3391847"/>
                <a:gd name="connsiteX8" fmla="*/ 7761514 w 9164097"/>
                <a:gd name="connsiteY8" fmla="*/ 2335932 h 3391847"/>
                <a:gd name="connsiteX9" fmla="*/ 7783285 w 9164097"/>
                <a:gd name="connsiteY9" fmla="*/ 2107332 h 3391847"/>
                <a:gd name="connsiteX10" fmla="*/ 7707085 w 9164097"/>
                <a:gd name="connsiteY10" fmla="*/ 1954933 h 3391847"/>
                <a:gd name="connsiteX11" fmla="*/ 7478485 w 9164097"/>
                <a:gd name="connsiteY11" fmla="*/ 1824304 h 3391847"/>
                <a:gd name="connsiteX12" fmla="*/ 7032171 w 9164097"/>
                <a:gd name="connsiteY12" fmla="*/ 1704561 h 3391847"/>
                <a:gd name="connsiteX13" fmla="*/ 6313714 w 9164097"/>
                <a:gd name="connsiteY13" fmla="*/ 1563047 h 3391847"/>
                <a:gd name="connsiteX14" fmla="*/ 5671457 w 9164097"/>
                <a:gd name="connsiteY14" fmla="*/ 1443304 h 3391847"/>
                <a:gd name="connsiteX15" fmla="*/ 5421085 w 9164097"/>
                <a:gd name="connsiteY15" fmla="*/ 1388875 h 3391847"/>
                <a:gd name="connsiteX16" fmla="*/ 5170714 w 9164097"/>
                <a:gd name="connsiteY16" fmla="*/ 1323561 h 3391847"/>
                <a:gd name="connsiteX17" fmla="*/ 5192485 w 9164097"/>
                <a:gd name="connsiteY17" fmla="*/ 1290904 h 3391847"/>
                <a:gd name="connsiteX18" fmla="*/ 5704114 w 9164097"/>
                <a:gd name="connsiteY18" fmla="*/ 1225590 h 3391847"/>
                <a:gd name="connsiteX19" fmla="*/ 6890657 w 9164097"/>
                <a:gd name="connsiteY19" fmla="*/ 1127618 h 3391847"/>
                <a:gd name="connsiteX20" fmla="*/ 8022770 w 9164097"/>
                <a:gd name="connsiteY20" fmla="*/ 953447 h 3391847"/>
                <a:gd name="connsiteX21" fmla="*/ 7761514 w 9164097"/>
                <a:gd name="connsiteY21" fmla="*/ 670418 h 3391847"/>
                <a:gd name="connsiteX22" fmla="*/ 6466114 w 9164097"/>
                <a:gd name="connsiteY22" fmla="*/ 409161 h 3391847"/>
                <a:gd name="connsiteX23" fmla="*/ 5987142 w 9164097"/>
                <a:gd name="connsiteY23" fmla="*/ 311190 h 3391847"/>
                <a:gd name="connsiteX24" fmla="*/ 5976257 w 9164097"/>
                <a:gd name="connsiteY24" fmla="*/ 267647 h 3391847"/>
                <a:gd name="connsiteX25" fmla="*/ 6607628 w 9164097"/>
                <a:gd name="connsiteY25" fmla="*/ 278532 h 3391847"/>
                <a:gd name="connsiteX26" fmla="*/ 8447314 w 9164097"/>
                <a:gd name="connsiteY26" fmla="*/ 276020 h 3391847"/>
                <a:gd name="connsiteX27" fmla="*/ 9159909 w 9164097"/>
                <a:gd name="connsiteY27" fmla="*/ 269321 h 3391847"/>
                <a:gd name="connsiteX28" fmla="*/ 9164097 w 9164097"/>
                <a:gd name="connsiteY28" fmla="*/ 18113 h 3391847"/>
                <a:gd name="connsiteX29" fmla="*/ 8414657 w 9164097"/>
                <a:gd name="connsiteY29" fmla="*/ 17275 h 3391847"/>
                <a:gd name="connsiteX30" fmla="*/ 7783285 w 9164097"/>
                <a:gd name="connsiteY30" fmla="*/ 17275 h 3391847"/>
                <a:gd name="connsiteX31" fmla="*/ 6814457 w 9164097"/>
                <a:gd name="connsiteY31" fmla="*/ 28161 h 3391847"/>
                <a:gd name="connsiteX32" fmla="*/ 5867400 w 9164097"/>
                <a:gd name="connsiteY32" fmla="*/ 39047 h 3391847"/>
                <a:gd name="connsiteX33" fmla="*/ 5072742 w 9164097"/>
                <a:gd name="connsiteY33" fmla="*/ 71703 h 3391847"/>
                <a:gd name="connsiteX34" fmla="*/ 5029200 w 9164097"/>
                <a:gd name="connsiteY34" fmla="*/ 311190 h 3391847"/>
                <a:gd name="connsiteX35" fmla="*/ 5932714 w 9164097"/>
                <a:gd name="connsiteY35" fmla="*/ 539790 h 3391847"/>
                <a:gd name="connsiteX36" fmla="*/ 6444342 w 9164097"/>
                <a:gd name="connsiteY36" fmla="*/ 626875 h 3391847"/>
                <a:gd name="connsiteX37" fmla="*/ 6683828 w 9164097"/>
                <a:gd name="connsiteY37" fmla="*/ 692190 h 3391847"/>
                <a:gd name="connsiteX38" fmla="*/ 6574971 w 9164097"/>
                <a:gd name="connsiteY38" fmla="*/ 779275 h 3391847"/>
                <a:gd name="connsiteX39" fmla="*/ 5845628 w 9164097"/>
                <a:gd name="connsiteY39" fmla="*/ 855475 h 3391847"/>
                <a:gd name="connsiteX40" fmla="*/ 4942114 w 9164097"/>
                <a:gd name="connsiteY40" fmla="*/ 942561 h 3391847"/>
                <a:gd name="connsiteX41" fmla="*/ 4245428 w 9164097"/>
                <a:gd name="connsiteY41" fmla="*/ 964332 h 3391847"/>
                <a:gd name="connsiteX42" fmla="*/ 3374571 w 9164097"/>
                <a:gd name="connsiteY42" fmla="*/ 1073190 h 3391847"/>
                <a:gd name="connsiteX43" fmla="*/ 3265714 w 9164097"/>
                <a:gd name="connsiteY43" fmla="*/ 1138504 h 3391847"/>
                <a:gd name="connsiteX44" fmla="*/ 3265714 w 9164097"/>
                <a:gd name="connsiteY44" fmla="*/ 1280018 h 3391847"/>
                <a:gd name="connsiteX45" fmla="*/ 3614057 w 9164097"/>
                <a:gd name="connsiteY45" fmla="*/ 1388875 h 3391847"/>
                <a:gd name="connsiteX46" fmla="*/ 4604657 w 9164097"/>
                <a:gd name="connsiteY46" fmla="*/ 1606590 h 3391847"/>
                <a:gd name="connsiteX47" fmla="*/ 5529942 w 9164097"/>
                <a:gd name="connsiteY47" fmla="*/ 1835190 h 3391847"/>
                <a:gd name="connsiteX48" fmla="*/ 5867400 w 9164097"/>
                <a:gd name="connsiteY48" fmla="*/ 1965818 h 3391847"/>
                <a:gd name="connsiteX49" fmla="*/ 5998028 w 9164097"/>
                <a:gd name="connsiteY49" fmla="*/ 2085561 h 3391847"/>
                <a:gd name="connsiteX50" fmla="*/ 5780314 w 9164097"/>
                <a:gd name="connsiteY50" fmla="*/ 2172647 h 3391847"/>
                <a:gd name="connsiteX51" fmla="*/ 5236028 w 9164097"/>
                <a:gd name="connsiteY51" fmla="*/ 2281504 h 3391847"/>
                <a:gd name="connsiteX52" fmla="*/ 4147457 w 9164097"/>
                <a:gd name="connsiteY52" fmla="*/ 2379475 h 3391847"/>
                <a:gd name="connsiteX53" fmla="*/ 3113314 w 9164097"/>
                <a:gd name="connsiteY53" fmla="*/ 2412132 h 3391847"/>
                <a:gd name="connsiteX54" fmla="*/ 1915885 w 9164097"/>
                <a:gd name="connsiteY54" fmla="*/ 2444790 h 3391847"/>
                <a:gd name="connsiteX55" fmla="*/ 631371 w 9164097"/>
                <a:gd name="connsiteY55" fmla="*/ 2466561 h 3391847"/>
                <a:gd name="connsiteX56" fmla="*/ 239485 w 9164097"/>
                <a:gd name="connsiteY56" fmla="*/ 2488332 h 3391847"/>
                <a:gd name="connsiteX57" fmla="*/ 32657 w 9164097"/>
                <a:gd name="connsiteY57" fmla="*/ 2466561 h 3391847"/>
                <a:gd name="connsiteX58" fmla="*/ 32657 w 9164097"/>
                <a:gd name="connsiteY58" fmla="*/ 2716932 h 3391847"/>
                <a:gd name="connsiteX59" fmla="*/ 21771 w 9164097"/>
                <a:gd name="connsiteY59" fmla="*/ 3130590 h 3391847"/>
                <a:gd name="connsiteX60" fmla="*/ 0 w 9164097"/>
                <a:gd name="connsiteY60" fmla="*/ 3391847 h 3391847"/>
                <a:gd name="connsiteX0" fmla="*/ 0 w 9164097"/>
                <a:gd name="connsiteY0" fmla="*/ 3393009 h 3393009"/>
                <a:gd name="connsiteX1" fmla="*/ 740228 w 9164097"/>
                <a:gd name="connsiteY1" fmla="*/ 3382123 h 3393009"/>
                <a:gd name="connsiteX2" fmla="*/ 2394857 w 9164097"/>
                <a:gd name="connsiteY2" fmla="*/ 3338580 h 3393009"/>
                <a:gd name="connsiteX3" fmla="*/ 3951514 w 9164097"/>
                <a:gd name="connsiteY3" fmla="*/ 3251494 h 3393009"/>
                <a:gd name="connsiteX4" fmla="*/ 5431971 w 9164097"/>
                <a:gd name="connsiteY4" fmla="*/ 3120866 h 3393009"/>
                <a:gd name="connsiteX5" fmla="*/ 6161314 w 9164097"/>
                <a:gd name="connsiteY5" fmla="*/ 2990237 h 3393009"/>
                <a:gd name="connsiteX6" fmla="*/ 6912428 w 9164097"/>
                <a:gd name="connsiteY6" fmla="*/ 2837837 h 3393009"/>
                <a:gd name="connsiteX7" fmla="*/ 7456714 w 9164097"/>
                <a:gd name="connsiteY7" fmla="*/ 2598352 h 3393009"/>
                <a:gd name="connsiteX8" fmla="*/ 7761514 w 9164097"/>
                <a:gd name="connsiteY8" fmla="*/ 2337094 h 3393009"/>
                <a:gd name="connsiteX9" fmla="*/ 7783285 w 9164097"/>
                <a:gd name="connsiteY9" fmla="*/ 2108494 h 3393009"/>
                <a:gd name="connsiteX10" fmla="*/ 7707085 w 9164097"/>
                <a:gd name="connsiteY10" fmla="*/ 1956095 h 3393009"/>
                <a:gd name="connsiteX11" fmla="*/ 7478485 w 9164097"/>
                <a:gd name="connsiteY11" fmla="*/ 1825466 h 3393009"/>
                <a:gd name="connsiteX12" fmla="*/ 7032171 w 9164097"/>
                <a:gd name="connsiteY12" fmla="*/ 1705723 h 3393009"/>
                <a:gd name="connsiteX13" fmla="*/ 6313714 w 9164097"/>
                <a:gd name="connsiteY13" fmla="*/ 1564209 h 3393009"/>
                <a:gd name="connsiteX14" fmla="*/ 5671457 w 9164097"/>
                <a:gd name="connsiteY14" fmla="*/ 1444466 h 3393009"/>
                <a:gd name="connsiteX15" fmla="*/ 5421085 w 9164097"/>
                <a:gd name="connsiteY15" fmla="*/ 1390037 h 3393009"/>
                <a:gd name="connsiteX16" fmla="*/ 5170714 w 9164097"/>
                <a:gd name="connsiteY16" fmla="*/ 1324723 h 3393009"/>
                <a:gd name="connsiteX17" fmla="*/ 5192485 w 9164097"/>
                <a:gd name="connsiteY17" fmla="*/ 1292066 h 3393009"/>
                <a:gd name="connsiteX18" fmla="*/ 5704114 w 9164097"/>
                <a:gd name="connsiteY18" fmla="*/ 1226752 h 3393009"/>
                <a:gd name="connsiteX19" fmla="*/ 6890657 w 9164097"/>
                <a:gd name="connsiteY19" fmla="*/ 1128780 h 3393009"/>
                <a:gd name="connsiteX20" fmla="*/ 8022770 w 9164097"/>
                <a:gd name="connsiteY20" fmla="*/ 954609 h 3393009"/>
                <a:gd name="connsiteX21" fmla="*/ 7761514 w 9164097"/>
                <a:gd name="connsiteY21" fmla="*/ 671580 h 3393009"/>
                <a:gd name="connsiteX22" fmla="*/ 6466114 w 9164097"/>
                <a:gd name="connsiteY22" fmla="*/ 410323 h 3393009"/>
                <a:gd name="connsiteX23" fmla="*/ 5987142 w 9164097"/>
                <a:gd name="connsiteY23" fmla="*/ 312352 h 3393009"/>
                <a:gd name="connsiteX24" fmla="*/ 5976257 w 9164097"/>
                <a:gd name="connsiteY24" fmla="*/ 268809 h 3393009"/>
                <a:gd name="connsiteX25" fmla="*/ 6607628 w 9164097"/>
                <a:gd name="connsiteY25" fmla="*/ 279694 h 3393009"/>
                <a:gd name="connsiteX26" fmla="*/ 8447314 w 9164097"/>
                <a:gd name="connsiteY26" fmla="*/ 277182 h 3393009"/>
                <a:gd name="connsiteX27" fmla="*/ 9159909 w 9164097"/>
                <a:gd name="connsiteY27" fmla="*/ 270483 h 3393009"/>
                <a:gd name="connsiteX28" fmla="*/ 9164097 w 9164097"/>
                <a:gd name="connsiteY28" fmla="*/ 19275 h 3393009"/>
                <a:gd name="connsiteX29" fmla="*/ 7783285 w 9164097"/>
                <a:gd name="connsiteY29" fmla="*/ 18437 h 3393009"/>
                <a:gd name="connsiteX30" fmla="*/ 6814457 w 9164097"/>
                <a:gd name="connsiteY30" fmla="*/ 29323 h 3393009"/>
                <a:gd name="connsiteX31" fmla="*/ 5867400 w 9164097"/>
                <a:gd name="connsiteY31" fmla="*/ 40209 h 3393009"/>
                <a:gd name="connsiteX32" fmla="*/ 5072742 w 9164097"/>
                <a:gd name="connsiteY32" fmla="*/ 72865 h 3393009"/>
                <a:gd name="connsiteX33" fmla="*/ 5029200 w 9164097"/>
                <a:gd name="connsiteY33" fmla="*/ 312352 h 3393009"/>
                <a:gd name="connsiteX34" fmla="*/ 5932714 w 9164097"/>
                <a:gd name="connsiteY34" fmla="*/ 540952 h 3393009"/>
                <a:gd name="connsiteX35" fmla="*/ 6444342 w 9164097"/>
                <a:gd name="connsiteY35" fmla="*/ 628037 h 3393009"/>
                <a:gd name="connsiteX36" fmla="*/ 6683828 w 9164097"/>
                <a:gd name="connsiteY36" fmla="*/ 693352 h 3393009"/>
                <a:gd name="connsiteX37" fmla="*/ 6574971 w 9164097"/>
                <a:gd name="connsiteY37" fmla="*/ 780437 h 3393009"/>
                <a:gd name="connsiteX38" fmla="*/ 5845628 w 9164097"/>
                <a:gd name="connsiteY38" fmla="*/ 856637 h 3393009"/>
                <a:gd name="connsiteX39" fmla="*/ 4942114 w 9164097"/>
                <a:gd name="connsiteY39" fmla="*/ 943723 h 3393009"/>
                <a:gd name="connsiteX40" fmla="*/ 4245428 w 9164097"/>
                <a:gd name="connsiteY40" fmla="*/ 965494 h 3393009"/>
                <a:gd name="connsiteX41" fmla="*/ 3374571 w 9164097"/>
                <a:gd name="connsiteY41" fmla="*/ 1074352 h 3393009"/>
                <a:gd name="connsiteX42" fmla="*/ 3265714 w 9164097"/>
                <a:gd name="connsiteY42" fmla="*/ 1139666 h 3393009"/>
                <a:gd name="connsiteX43" fmla="*/ 3265714 w 9164097"/>
                <a:gd name="connsiteY43" fmla="*/ 1281180 h 3393009"/>
                <a:gd name="connsiteX44" fmla="*/ 3614057 w 9164097"/>
                <a:gd name="connsiteY44" fmla="*/ 1390037 h 3393009"/>
                <a:gd name="connsiteX45" fmla="*/ 4604657 w 9164097"/>
                <a:gd name="connsiteY45" fmla="*/ 1607752 h 3393009"/>
                <a:gd name="connsiteX46" fmla="*/ 5529942 w 9164097"/>
                <a:gd name="connsiteY46" fmla="*/ 1836352 h 3393009"/>
                <a:gd name="connsiteX47" fmla="*/ 5867400 w 9164097"/>
                <a:gd name="connsiteY47" fmla="*/ 1966980 h 3393009"/>
                <a:gd name="connsiteX48" fmla="*/ 5998028 w 9164097"/>
                <a:gd name="connsiteY48" fmla="*/ 2086723 h 3393009"/>
                <a:gd name="connsiteX49" fmla="*/ 5780314 w 9164097"/>
                <a:gd name="connsiteY49" fmla="*/ 2173809 h 3393009"/>
                <a:gd name="connsiteX50" fmla="*/ 5236028 w 9164097"/>
                <a:gd name="connsiteY50" fmla="*/ 2282666 h 3393009"/>
                <a:gd name="connsiteX51" fmla="*/ 4147457 w 9164097"/>
                <a:gd name="connsiteY51" fmla="*/ 2380637 h 3393009"/>
                <a:gd name="connsiteX52" fmla="*/ 3113314 w 9164097"/>
                <a:gd name="connsiteY52" fmla="*/ 2413294 h 3393009"/>
                <a:gd name="connsiteX53" fmla="*/ 1915885 w 9164097"/>
                <a:gd name="connsiteY53" fmla="*/ 2445952 h 3393009"/>
                <a:gd name="connsiteX54" fmla="*/ 631371 w 9164097"/>
                <a:gd name="connsiteY54" fmla="*/ 2467723 h 3393009"/>
                <a:gd name="connsiteX55" fmla="*/ 239485 w 9164097"/>
                <a:gd name="connsiteY55" fmla="*/ 2489494 h 3393009"/>
                <a:gd name="connsiteX56" fmla="*/ 32657 w 9164097"/>
                <a:gd name="connsiteY56" fmla="*/ 2467723 h 3393009"/>
                <a:gd name="connsiteX57" fmla="*/ 32657 w 9164097"/>
                <a:gd name="connsiteY57" fmla="*/ 2718094 h 3393009"/>
                <a:gd name="connsiteX58" fmla="*/ 21771 w 9164097"/>
                <a:gd name="connsiteY58" fmla="*/ 3131752 h 3393009"/>
                <a:gd name="connsiteX59" fmla="*/ 0 w 9164097"/>
                <a:gd name="connsiteY59" fmla="*/ 3393009 h 3393009"/>
                <a:gd name="connsiteX0" fmla="*/ 0 w 9164097"/>
                <a:gd name="connsiteY0" fmla="*/ 3387187 h 3387187"/>
                <a:gd name="connsiteX1" fmla="*/ 740228 w 9164097"/>
                <a:gd name="connsiteY1" fmla="*/ 3376301 h 3387187"/>
                <a:gd name="connsiteX2" fmla="*/ 2394857 w 9164097"/>
                <a:gd name="connsiteY2" fmla="*/ 3332758 h 3387187"/>
                <a:gd name="connsiteX3" fmla="*/ 3951514 w 9164097"/>
                <a:gd name="connsiteY3" fmla="*/ 3245672 h 3387187"/>
                <a:gd name="connsiteX4" fmla="*/ 5431971 w 9164097"/>
                <a:gd name="connsiteY4" fmla="*/ 3115044 h 3387187"/>
                <a:gd name="connsiteX5" fmla="*/ 6161314 w 9164097"/>
                <a:gd name="connsiteY5" fmla="*/ 2984415 h 3387187"/>
                <a:gd name="connsiteX6" fmla="*/ 6912428 w 9164097"/>
                <a:gd name="connsiteY6" fmla="*/ 2832015 h 3387187"/>
                <a:gd name="connsiteX7" fmla="*/ 7456714 w 9164097"/>
                <a:gd name="connsiteY7" fmla="*/ 2592530 h 3387187"/>
                <a:gd name="connsiteX8" fmla="*/ 7761514 w 9164097"/>
                <a:gd name="connsiteY8" fmla="*/ 2331272 h 3387187"/>
                <a:gd name="connsiteX9" fmla="*/ 7783285 w 9164097"/>
                <a:gd name="connsiteY9" fmla="*/ 2102672 h 3387187"/>
                <a:gd name="connsiteX10" fmla="*/ 7707085 w 9164097"/>
                <a:gd name="connsiteY10" fmla="*/ 1950273 h 3387187"/>
                <a:gd name="connsiteX11" fmla="*/ 7478485 w 9164097"/>
                <a:gd name="connsiteY11" fmla="*/ 1819644 h 3387187"/>
                <a:gd name="connsiteX12" fmla="*/ 7032171 w 9164097"/>
                <a:gd name="connsiteY12" fmla="*/ 1699901 h 3387187"/>
                <a:gd name="connsiteX13" fmla="*/ 6313714 w 9164097"/>
                <a:gd name="connsiteY13" fmla="*/ 1558387 h 3387187"/>
                <a:gd name="connsiteX14" fmla="*/ 5671457 w 9164097"/>
                <a:gd name="connsiteY14" fmla="*/ 1438644 h 3387187"/>
                <a:gd name="connsiteX15" fmla="*/ 5421085 w 9164097"/>
                <a:gd name="connsiteY15" fmla="*/ 1384215 h 3387187"/>
                <a:gd name="connsiteX16" fmla="*/ 5170714 w 9164097"/>
                <a:gd name="connsiteY16" fmla="*/ 1318901 h 3387187"/>
                <a:gd name="connsiteX17" fmla="*/ 5192485 w 9164097"/>
                <a:gd name="connsiteY17" fmla="*/ 1286244 h 3387187"/>
                <a:gd name="connsiteX18" fmla="*/ 5704114 w 9164097"/>
                <a:gd name="connsiteY18" fmla="*/ 1220930 h 3387187"/>
                <a:gd name="connsiteX19" fmla="*/ 6890657 w 9164097"/>
                <a:gd name="connsiteY19" fmla="*/ 1122958 h 3387187"/>
                <a:gd name="connsiteX20" fmla="*/ 8022770 w 9164097"/>
                <a:gd name="connsiteY20" fmla="*/ 948787 h 3387187"/>
                <a:gd name="connsiteX21" fmla="*/ 7761514 w 9164097"/>
                <a:gd name="connsiteY21" fmla="*/ 665758 h 3387187"/>
                <a:gd name="connsiteX22" fmla="*/ 6466114 w 9164097"/>
                <a:gd name="connsiteY22" fmla="*/ 404501 h 3387187"/>
                <a:gd name="connsiteX23" fmla="*/ 5987142 w 9164097"/>
                <a:gd name="connsiteY23" fmla="*/ 306530 h 3387187"/>
                <a:gd name="connsiteX24" fmla="*/ 5976257 w 9164097"/>
                <a:gd name="connsiteY24" fmla="*/ 262987 h 3387187"/>
                <a:gd name="connsiteX25" fmla="*/ 6607628 w 9164097"/>
                <a:gd name="connsiteY25" fmla="*/ 273872 h 3387187"/>
                <a:gd name="connsiteX26" fmla="*/ 8447314 w 9164097"/>
                <a:gd name="connsiteY26" fmla="*/ 271360 h 3387187"/>
                <a:gd name="connsiteX27" fmla="*/ 9159909 w 9164097"/>
                <a:gd name="connsiteY27" fmla="*/ 264661 h 3387187"/>
                <a:gd name="connsiteX28" fmla="*/ 9164097 w 9164097"/>
                <a:gd name="connsiteY28" fmla="*/ 13453 h 3387187"/>
                <a:gd name="connsiteX29" fmla="*/ 8727830 w 9164097"/>
                <a:gd name="connsiteY29" fmla="*/ 42760 h 3387187"/>
                <a:gd name="connsiteX30" fmla="*/ 6814457 w 9164097"/>
                <a:gd name="connsiteY30" fmla="*/ 23501 h 3387187"/>
                <a:gd name="connsiteX31" fmla="*/ 5867400 w 9164097"/>
                <a:gd name="connsiteY31" fmla="*/ 34387 h 3387187"/>
                <a:gd name="connsiteX32" fmla="*/ 5072742 w 9164097"/>
                <a:gd name="connsiteY32" fmla="*/ 67043 h 3387187"/>
                <a:gd name="connsiteX33" fmla="*/ 5029200 w 9164097"/>
                <a:gd name="connsiteY33" fmla="*/ 306530 h 3387187"/>
                <a:gd name="connsiteX34" fmla="*/ 5932714 w 9164097"/>
                <a:gd name="connsiteY34" fmla="*/ 535130 h 3387187"/>
                <a:gd name="connsiteX35" fmla="*/ 6444342 w 9164097"/>
                <a:gd name="connsiteY35" fmla="*/ 622215 h 3387187"/>
                <a:gd name="connsiteX36" fmla="*/ 6683828 w 9164097"/>
                <a:gd name="connsiteY36" fmla="*/ 687530 h 3387187"/>
                <a:gd name="connsiteX37" fmla="*/ 6574971 w 9164097"/>
                <a:gd name="connsiteY37" fmla="*/ 774615 h 3387187"/>
                <a:gd name="connsiteX38" fmla="*/ 5845628 w 9164097"/>
                <a:gd name="connsiteY38" fmla="*/ 850815 h 3387187"/>
                <a:gd name="connsiteX39" fmla="*/ 4942114 w 9164097"/>
                <a:gd name="connsiteY39" fmla="*/ 937901 h 3387187"/>
                <a:gd name="connsiteX40" fmla="*/ 4245428 w 9164097"/>
                <a:gd name="connsiteY40" fmla="*/ 959672 h 3387187"/>
                <a:gd name="connsiteX41" fmla="*/ 3374571 w 9164097"/>
                <a:gd name="connsiteY41" fmla="*/ 1068530 h 3387187"/>
                <a:gd name="connsiteX42" fmla="*/ 3265714 w 9164097"/>
                <a:gd name="connsiteY42" fmla="*/ 1133844 h 3387187"/>
                <a:gd name="connsiteX43" fmla="*/ 3265714 w 9164097"/>
                <a:gd name="connsiteY43" fmla="*/ 1275358 h 3387187"/>
                <a:gd name="connsiteX44" fmla="*/ 3614057 w 9164097"/>
                <a:gd name="connsiteY44" fmla="*/ 1384215 h 3387187"/>
                <a:gd name="connsiteX45" fmla="*/ 4604657 w 9164097"/>
                <a:gd name="connsiteY45" fmla="*/ 1601930 h 3387187"/>
                <a:gd name="connsiteX46" fmla="*/ 5529942 w 9164097"/>
                <a:gd name="connsiteY46" fmla="*/ 1830530 h 3387187"/>
                <a:gd name="connsiteX47" fmla="*/ 5867400 w 9164097"/>
                <a:gd name="connsiteY47" fmla="*/ 1961158 h 3387187"/>
                <a:gd name="connsiteX48" fmla="*/ 5998028 w 9164097"/>
                <a:gd name="connsiteY48" fmla="*/ 2080901 h 3387187"/>
                <a:gd name="connsiteX49" fmla="*/ 5780314 w 9164097"/>
                <a:gd name="connsiteY49" fmla="*/ 2167987 h 3387187"/>
                <a:gd name="connsiteX50" fmla="*/ 5236028 w 9164097"/>
                <a:gd name="connsiteY50" fmla="*/ 2276844 h 3387187"/>
                <a:gd name="connsiteX51" fmla="*/ 4147457 w 9164097"/>
                <a:gd name="connsiteY51" fmla="*/ 2374815 h 3387187"/>
                <a:gd name="connsiteX52" fmla="*/ 3113314 w 9164097"/>
                <a:gd name="connsiteY52" fmla="*/ 2407472 h 3387187"/>
                <a:gd name="connsiteX53" fmla="*/ 1915885 w 9164097"/>
                <a:gd name="connsiteY53" fmla="*/ 2440130 h 3387187"/>
                <a:gd name="connsiteX54" fmla="*/ 631371 w 9164097"/>
                <a:gd name="connsiteY54" fmla="*/ 2461901 h 3387187"/>
                <a:gd name="connsiteX55" fmla="*/ 239485 w 9164097"/>
                <a:gd name="connsiteY55" fmla="*/ 2483672 h 3387187"/>
                <a:gd name="connsiteX56" fmla="*/ 32657 w 9164097"/>
                <a:gd name="connsiteY56" fmla="*/ 2461901 h 3387187"/>
                <a:gd name="connsiteX57" fmla="*/ 32657 w 9164097"/>
                <a:gd name="connsiteY57" fmla="*/ 2712272 h 3387187"/>
                <a:gd name="connsiteX58" fmla="*/ 21771 w 9164097"/>
                <a:gd name="connsiteY58" fmla="*/ 3125930 h 3387187"/>
                <a:gd name="connsiteX59" fmla="*/ 0 w 9164097"/>
                <a:gd name="connsiteY59" fmla="*/ 3387187 h 3387187"/>
                <a:gd name="connsiteX0" fmla="*/ 0 w 9164097"/>
                <a:gd name="connsiteY0" fmla="*/ 3386592 h 3386592"/>
                <a:gd name="connsiteX1" fmla="*/ 740228 w 9164097"/>
                <a:gd name="connsiteY1" fmla="*/ 3375706 h 3386592"/>
                <a:gd name="connsiteX2" fmla="*/ 2394857 w 9164097"/>
                <a:gd name="connsiteY2" fmla="*/ 3332163 h 3386592"/>
                <a:gd name="connsiteX3" fmla="*/ 3951514 w 9164097"/>
                <a:gd name="connsiteY3" fmla="*/ 3245077 h 3386592"/>
                <a:gd name="connsiteX4" fmla="*/ 5431971 w 9164097"/>
                <a:gd name="connsiteY4" fmla="*/ 3114449 h 3386592"/>
                <a:gd name="connsiteX5" fmla="*/ 6161314 w 9164097"/>
                <a:gd name="connsiteY5" fmla="*/ 2983820 h 3386592"/>
                <a:gd name="connsiteX6" fmla="*/ 6912428 w 9164097"/>
                <a:gd name="connsiteY6" fmla="*/ 2831420 h 3386592"/>
                <a:gd name="connsiteX7" fmla="*/ 7456714 w 9164097"/>
                <a:gd name="connsiteY7" fmla="*/ 2591935 h 3386592"/>
                <a:gd name="connsiteX8" fmla="*/ 7761514 w 9164097"/>
                <a:gd name="connsiteY8" fmla="*/ 2330677 h 3386592"/>
                <a:gd name="connsiteX9" fmla="*/ 7783285 w 9164097"/>
                <a:gd name="connsiteY9" fmla="*/ 2102077 h 3386592"/>
                <a:gd name="connsiteX10" fmla="*/ 7707085 w 9164097"/>
                <a:gd name="connsiteY10" fmla="*/ 1949678 h 3386592"/>
                <a:gd name="connsiteX11" fmla="*/ 7478485 w 9164097"/>
                <a:gd name="connsiteY11" fmla="*/ 1819049 h 3386592"/>
                <a:gd name="connsiteX12" fmla="*/ 7032171 w 9164097"/>
                <a:gd name="connsiteY12" fmla="*/ 1699306 h 3386592"/>
                <a:gd name="connsiteX13" fmla="*/ 6313714 w 9164097"/>
                <a:gd name="connsiteY13" fmla="*/ 1557792 h 3386592"/>
                <a:gd name="connsiteX14" fmla="*/ 5671457 w 9164097"/>
                <a:gd name="connsiteY14" fmla="*/ 1438049 h 3386592"/>
                <a:gd name="connsiteX15" fmla="*/ 5421085 w 9164097"/>
                <a:gd name="connsiteY15" fmla="*/ 1383620 h 3386592"/>
                <a:gd name="connsiteX16" fmla="*/ 5170714 w 9164097"/>
                <a:gd name="connsiteY16" fmla="*/ 1318306 h 3386592"/>
                <a:gd name="connsiteX17" fmla="*/ 5192485 w 9164097"/>
                <a:gd name="connsiteY17" fmla="*/ 1285649 h 3386592"/>
                <a:gd name="connsiteX18" fmla="*/ 5704114 w 9164097"/>
                <a:gd name="connsiteY18" fmla="*/ 1220335 h 3386592"/>
                <a:gd name="connsiteX19" fmla="*/ 6890657 w 9164097"/>
                <a:gd name="connsiteY19" fmla="*/ 1122363 h 3386592"/>
                <a:gd name="connsiteX20" fmla="*/ 8022770 w 9164097"/>
                <a:gd name="connsiteY20" fmla="*/ 948192 h 3386592"/>
                <a:gd name="connsiteX21" fmla="*/ 7761514 w 9164097"/>
                <a:gd name="connsiteY21" fmla="*/ 665163 h 3386592"/>
                <a:gd name="connsiteX22" fmla="*/ 6466114 w 9164097"/>
                <a:gd name="connsiteY22" fmla="*/ 403906 h 3386592"/>
                <a:gd name="connsiteX23" fmla="*/ 5987142 w 9164097"/>
                <a:gd name="connsiteY23" fmla="*/ 305935 h 3386592"/>
                <a:gd name="connsiteX24" fmla="*/ 5976257 w 9164097"/>
                <a:gd name="connsiteY24" fmla="*/ 262392 h 3386592"/>
                <a:gd name="connsiteX25" fmla="*/ 6607628 w 9164097"/>
                <a:gd name="connsiteY25" fmla="*/ 273277 h 3386592"/>
                <a:gd name="connsiteX26" fmla="*/ 8447314 w 9164097"/>
                <a:gd name="connsiteY26" fmla="*/ 270765 h 3386592"/>
                <a:gd name="connsiteX27" fmla="*/ 9159909 w 9164097"/>
                <a:gd name="connsiteY27" fmla="*/ 264066 h 3386592"/>
                <a:gd name="connsiteX28" fmla="*/ 9164097 w 9164097"/>
                <a:gd name="connsiteY28" fmla="*/ 12858 h 3386592"/>
                <a:gd name="connsiteX29" fmla="*/ 8727830 w 9164097"/>
                <a:gd name="connsiteY29" fmla="*/ 42165 h 3386592"/>
                <a:gd name="connsiteX30" fmla="*/ 6814457 w 9164097"/>
                <a:gd name="connsiteY30" fmla="*/ 22906 h 3386592"/>
                <a:gd name="connsiteX31" fmla="*/ 5867400 w 9164097"/>
                <a:gd name="connsiteY31" fmla="*/ 33792 h 3386592"/>
                <a:gd name="connsiteX32" fmla="*/ 5072742 w 9164097"/>
                <a:gd name="connsiteY32" fmla="*/ 66448 h 3386592"/>
                <a:gd name="connsiteX33" fmla="*/ 5029200 w 9164097"/>
                <a:gd name="connsiteY33" fmla="*/ 305935 h 3386592"/>
                <a:gd name="connsiteX34" fmla="*/ 5932714 w 9164097"/>
                <a:gd name="connsiteY34" fmla="*/ 534535 h 3386592"/>
                <a:gd name="connsiteX35" fmla="*/ 6444342 w 9164097"/>
                <a:gd name="connsiteY35" fmla="*/ 621620 h 3386592"/>
                <a:gd name="connsiteX36" fmla="*/ 6683828 w 9164097"/>
                <a:gd name="connsiteY36" fmla="*/ 686935 h 3386592"/>
                <a:gd name="connsiteX37" fmla="*/ 6574971 w 9164097"/>
                <a:gd name="connsiteY37" fmla="*/ 774020 h 3386592"/>
                <a:gd name="connsiteX38" fmla="*/ 5845628 w 9164097"/>
                <a:gd name="connsiteY38" fmla="*/ 850220 h 3386592"/>
                <a:gd name="connsiteX39" fmla="*/ 4942114 w 9164097"/>
                <a:gd name="connsiteY39" fmla="*/ 937306 h 3386592"/>
                <a:gd name="connsiteX40" fmla="*/ 4245428 w 9164097"/>
                <a:gd name="connsiteY40" fmla="*/ 959077 h 3386592"/>
                <a:gd name="connsiteX41" fmla="*/ 3374571 w 9164097"/>
                <a:gd name="connsiteY41" fmla="*/ 1067935 h 3386592"/>
                <a:gd name="connsiteX42" fmla="*/ 3265714 w 9164097"/>
                <a:gd name="connsiteY42" fmla="*/ 1133249 h 3386592"/>
                <a:gd name="connsiteX43" fmla="*/ 3265714 w 9164097"/>
                <a:gd name="connsiteY43" fmla="*/ 1274763 h 3386592"/>
                <a:gd name="connsiteX44" fmla="*/ 3614057 w 9164097"/>
                <a:gd name="connsiteY44" fmla="*/ 1383620 h 3386592"/>
                <a:gd name="connsiteX45" fmla="*/ 4604657 w 9164097"/>
                <a:gd name="connsiteY45" fmla="*/ 1601335 h 3386592"/>
                <a:gd name="connsiteX46" fmla="*/ 5529942 w 9164097"/>
                <a:gd name="connsiteY46" fmla="*/ 1829935 h 3386592"/>
                <a:gd name="connsiteX47" fmla="*/ 5867400 w 9164097"/>
                <a:gd name="connsiteY47" fmla="*/ 1960563 h 3386592"/>
                <a:gd name="connsiteX48" fmla="*/ 5998028 w 9164097"/>
                <a:gd name="connsiteY48" fmla="*/ 2080306 h 3386592"/>
                <a:gd name="connsiteX49" fmla="*/ 5780314 w 9164097"/>
                <a:gd name="connsiteY49" fmla="*/ 2167392 h 3386592"/>
                <a:gd name="connsiteX50" fmla="*/ 5236028 w 9164097"/>
                <a:gd name="connsiteY50" fmla="*/ 2276249 h 3386592"/>
                <a:gd name="connsiteX51" fmla="*/ 4147457 w 9164097"/>
                <a:gd name="connsiteY51" fmla="*/ 2374220 h 3386592"/>
                <a:gd name="connsiteX52" fmla="*/ 3113314 w 9164097"/>
                <a:gd name="connsiteY52" fmla="*/ 2406877 h 3386592"/>
                <a:gd name="connsiteX53" fmla="*/ 1915885 w 9164097"/>
                <a:gd name="connsiteY53" fmla="*/ 2439535 h 3386592"/>
                <a:gd name="connsiteX54" fmla="*/ 631371 w 9164097"/>
                <a:gd name="connsiteY54" fmla="*/ 2461306 h 3386592"/>
                <a:gd name="connsiteX55" fmla="*/ 239485 w 9164097"/>
                <a:gd name="connsiteY55" fmla="*/ 2483077 h 3386592"/>
                <a:gd name="connsiteX56" fmla="*/ 32657 w 9164097"/>
                <a:gd name="connsiteY56" fmla="*/ 2461306 h 3386592"/>
                <a:gd name="connsiteX57" fmla="*/ 32657 w 9164097"/>
                <a:gd name="connsiteY57" fmla="*/ 2711677 h 3386592"/>
                <a:gd name="connsiteX58" fmla="*/ 21771 w 9164097"/>
                <a:gd name="connsiteY58" fmla="*/ 3125335 h 3386592"/>
                <a:gd name="connsiteX59" fmla="*/ 0 w 9164097"/>
                <a:gd name="connsiteY59" fmla="*/ 3386592 h 3386592"/>
                <a:gd name="connsiteX0" fmla="*/ 0 w 9164097"/>
                <a:gd name="connsiteY0" fmla="*/ 3389949 h 3389949"/>
                <a:gd name="connsiteX1" fmla="*/ 740228 w 9164097"/>
                <a:gd name="connsiteY1" fmla="*/ 3379063 h 3389949"/>
                <a:gd name="connsiteX2" fmla="*/ 2394857 w 9164097"/>
                <a:gd name="connsiteY2" fmla="*/ 3335520 h 3389949"/>
                <a:gd name="connsiteX3" fmla="*/ 3951514 w 9164097"/>
                <a:gd name="connsiteY3" fmla="*/ 3248434 h 3389949"/>
                <a:gd name="connsiteX4" fmla="*/ 5431971 w 9164097"/>
                <a:gd name="connsiteY4" fmla="*/ 3117806 h 3389949"/>
                <a:gd name="connsiteX5" fmla="*/ 6161314 w 9164097"/>
                <a:gd name="connsiteY5" fmla="*/ 2987177 h 3389949"/>
                <a:gd name="connsiteX6" fmla="*/ 6912428 w 9164097"/>
                <a:gd name="connsiteY6" fmla="*/ 2834777 h 3389949"/>
                <a:gd name="connsiteX7" fmla="*/ 7456714 w 9164097"/>
                <a:gd name="connsiteY7" fmla="*/ 2595292 h 3389949"/>
                <a:gd name="connsiteX8" fmla="*/ 7761514 w 9164097"/>
                <a:gd name="connsiteY8" fmla="*/ 2334034 h 3389949"/>
                <a:gd name="connsiteX9" fmla="*/ 7783285 w 9164097"/>
                <a:gd name="connsiteY9" fmla="*/ 2105434 h 3389949"/>
                <a:gd name="connsiteX10" fmla="*/ 7707085 w 9164097"/>
                <a:gd name="connsiteY10" fmla="*/ 1953035 h 3389949"/>
                <a:gd name="connsiteX11" fmla="*/ 7478485 w 9164097"/>
                <a:gd name="connsiteY11" fmla="*/ 1822406 h 3389949"/>
                <a:gd name="connsiteX12" fmla="*/ 7032171 w 9164097"/>
                <a:gd name="connsiteY12" fmla="*/ 1702663 h 3389949"/>
                <a:gd name="connsiteX13" fmla="*/ 6313714 w 9164097"/>
                <a:gd name="connsiteY13" fmla="*/ 1561149 h 3389949"/>
                <a:gd name="connsiteX14" fmla="*/ 5671457 w 9164097"/>
                <a:gd name="connsiteY14" fmla="*/ 1441406 h 3389949"/>
                <a:gd name="connsiteX15" fmla="*/ 5421085 w 9164097"/>
                <a:gd name="connsiteY15" fmla="*/ 1386977 h 3389949"/>
                <a:gd name="connsiteX16" fmla="*/ 5170714 w 9164097"/>
                <a:gd name="connsiteY16" fmla="*/ 1321663 h 3389949"/>
                <a:gd name="connsiteX17" fmla="*/ 5192485 w 9164097"/>
                <a:gd name="connsiteY17" fmla="*/ 1289006 h 3389949"/>
                <a:gd name="connsiteX18" fmla="*/ 5704114 w 9164097"/>
                <a:gd name="connsiteY18" fmla="*/ 1223692 h 3389949"/>
                <a:gd name="connsiteX19" fmla="*/ 6890657 w 9164097"/>
                <a:gd name="connsiteY19" fmla="*/ 1125720 h 3389949"/>
                <a:gd name="connsiteX20" fmla="*/ 8022770 w 9164097"/>
                <a:gd name="connsiteY20" fmla="*/ 951549 h 3389949"/>
                <a:gd name="connsiteX21" fmla="*/ 7761514 w 9164097"/>
                <a:gd name="connsiteY21" fmla="*/ 668520 h 3389949"/>
                <a:gd name="connsiteX22" fmla="*/ 6466114 w 9164097"/>
                <a:gd name="connsiteY22" fmla="*/ 407263 h 3389949"/>
                <a:gd name="connsiteX23" fmla="*/ 5987142 w 9164097"/>
                <a:gd name="connsiteY23" fmla="*/ 309292 h 3389949"/>
                <a:gd name="connsiteX24" fmla="*/ 5976257 w 9164097"/>
                <a:gd name="connsiteY24" fmla="*/ 265749 h 3389949"/>
                <a:gd name="connsiteX25" fmla="*/ 6607628 w 9164097"/>
                <a:gd name="connsiteY25" fmla="*/ 276634 h 3389949"/>
                <a:gd name="connsiteX26" fmla="*/ 8447314 w 9164097"/>
                <a:gd name="connsiteY26" fmla="*/ 274122 h 3389949"/>
                <a:gd name="connsiteX27" fmla="*/ 9159909 w 9164097"/>
                <a:gd name="connsiteY27" fmla="*/ 267423 h 3389949"/>
                <a:gd name="connsiteX28" fmla="*/ 9164097 w 9164097"/>
                <a:gd name="connsiteY28" fmla="*/ 16215 h 3389949"/>
                <a:gd name="connsiteX29" fmla="*/ 6814457 w 9164097"/>
                <a:gd name="connsiteY29" fmla="*/ 26263 h 3389949"/>
                <a:gd name="connsiteX30" fmla="*/ 5867400 w 9164097"/>
                <a:gd name="connsiteY30" fmla="*/ 37149 h 3389949"/>
                <a:gd name="connsiteX31" fmla="*/ 5072742 w 9164097"/>
                <a:gd name="connsiteY31" fmla="*/ 69805 h 3389949"/>
                <a:gd name="connsiteX32" fmla="*/ 5029200 w 9164097"/>
                <a:gd name="connsiteY32" fmla="*/ 309292 h 3389949"/>
                <a:gd name="connsiteX33" fmla="*/ 5932714 w 9164097"/>
                <a:gd name="connsiteY33" fmla="*/ 537892 h 3389949"/>
                <a:gd name="connsiteX34" fmla="*/ 6444342 w 9164097"/>
                <a:gd name="connsiteY34" fmla="*/ 624977 h 3389949"/>
                <a:gd name="connsiteX35" fmla="*/ 6683828 w 9164097"/>
                <a:gd name="connsiteY35" fmla="*/ 690292 h 3389949"/>
                <a:gd name="connsiteX36" fmla="*/ 6574971 w 9164097"/>
                <a:gd name="connsiteY36" fmla="*/ 777377 h 3389949"/>
                <a:gd name="connsiteX37" fmla="*/ 5845628 w 9164097"/>
                <a:gd name="connsiteY37" fmla="*/ 853577 h 3389949"/>
                <a:gd name="connsiteX38" fmla="*/ 4942114 w 9164097"/>
                <a:gd name="connsiteY38" fmla="*/ 940663 h 3389949"/>
                <a:gd name="connsiteX39" fmla="*/ 4245428 w 9164097"/>
                <a:gd name="connsiteY39" fmla="*/ 962434 h 3389949"/>
                <a:gd name="connsiteX40" fmla="*/ 3374571 w 9164097"/>
                <a:gd name="connsiteY40" fmla="*/ 1071292 h 3389949"/>
                <a:gd name="connsiteX41" fmla="*/ 3265714 w 9164097"/>
                <a:gd name="connsiteY41" fmla="*/ 1136606 h 3389949"/>
                <a:gd name="connsiteX42" fmla="*/ 3265714 w 9164097"/>
                <a:gd name="connsiteY42" fmla="*/ 1278120 h 3389949"/>
                <a:gd name="connsiteX43" fmla="*/ 3614057 w 9164097"/>
                <a:gd name="connsiteY43" fmla="*/ 1386977 h 3389949"/>
                <a:gd name="connsiteX44" fmla="*/ 4604657 w 9164097"/>
                <a:gd name="connsiteY44" fmla="*/ 1604692 h 3389949"/>
                <a:gd name="connsiteX45" fmla="*/ 5529942 w 9164097"/>
                <a:gd name="connsiteY45" fmla="*/ 1833292 h 3389949"/>
                <a:gd name="connsiteX46" fmla="*/ 5867400 w 9164097"/>
                <a:gd name="connsiteY46" fmla="*/ 1963920 h 3389949"/>
                <a:gd name="connsiteX47" fmla="*/ 5998028 w 9164097"/>
                <a:gd name="connsiteY47" fmla="*/ 2083663 h 3389949"/>
                <a:gd name="connsiteX48" fmla="*/ 5780314 w 9164097"/>
                <a:gd name="connsiteY48" fmla="*/ 2170749 h 3389949"/>
                <a:gd name="connsiteX49" fmla="*/ 5236028 w 9164097"/>
                <a:gd name="connsiteY49" fmla="*/ 2279606 h 3389949"/>
                <a:gd name="connsiteX50" fmla="*/ 4147457 w 9164097"/>
                <a:gd name="connsiteY50" fmla="*/ 2377577 h 3389949"/>
                <a:gd name="connsiteX51" fmla="*/ 3113314 w 9164097"/>
                <a:gd name="connsiteY51" fmla="*/ 2410234 h 3389949"/>
                <a:gd name="connsiteX52" fmla="*/ 1915885 w 9164097"/>
                <a:gd name="connsiteY52" fmla="*/ 2442892 h 3389949"/>
                <a:gd name="connsiteX53" fmla="*/ 631371 w 9164097"/>
                <a:gd name="connsiteY53" fmla="*/ 2464663 h 3389949"/>
                <a:gd name="connsiteX54" fmla="*/ 239485 w 9164097"/>
                <a:gd name="connsiteY54" fmla="*/ 2486434 h 3389949"/>
                <a:gd name="connsiteX55" fmla="*/ 32657 w 9164097"/>
                <a:gd name="connsiteY55" fmla="*/ 2464663 h 3389949"/>
                <a:gd name="connsiteX56" fmla="*/ 32657 w 9164097"/>
                <a:gd name="connsiteY56" fmla="*/ 2715034 h 3389949"/>
                <a:gd name="connsiteX57" fmla="*/ 21771 w 9164097"/>
                <a:gd name="connsiteY57" fmla="*/ 3128692 h 3389949"/>
                <a:gd name="connsiteX58" fmla="*/ 0 w 9164097"/>
                <a:gd name="connsiteY58" fmla="*/ 3389949 h 3389949"/>
                <a:gd name="connsiteX0" fmla="*/ 0 w 9164097"/>
                <a:gd name="connsiteY0" fmla="*/ 3373734 h 3373734"/>
                <a:gd name="connsiteX1" fmla="*/ 740228 w 9164097"/>
                <a:gd name="connsiteY1" fmla="*/ 3362848 h 3373734"/>
                <a:gd name="connsiteX2" fmla="*/ 2394857 w 9164097"/>
                <a:gd name="connsiteY2" fmla="*/ 3319305 h 3373734"/>
                <a:gd name="connsiteX3" fmla="*/ 3951514 w 9164097"/>
                <a:gd name="connsiteY3" fmla="*/ 3232219 h 3373734"/>
                <a:gd name="connsiteX4" fmla="*/ 5431971 w 9164097"/>
                <a:gd name="connsiteY4" fmla="*/ 3101591 h 3373734"/>
                <a:gd name="connsiteX5" fmla="*/ 6161314 w 9164097"/>
                <a:gd name="connsiteY5" fmla="*/ 2970962 h 3373734"/>
                <a:gd name="connsiteX6" fmla="*/ 6912428 w 9164097"/>
                <a:gd name="connsiteY6" fmla="*/ 2818562 h 3373734"/>
                <a:gd name="connsiteX7" fmla="*/ 7456714 w 9164097"/>
                <a:gd name="connsiteY7" fmla="*/ 2579077 h 3373734"/>
                <a:gd name="connsiteX8" fmla="*/ 7761514 w 9164097"/>
                <a:gd name="connsiteY8" fmla="*/ 2317819 h 3373734"/>
                <a:gd name="connsiteX9" fmla="*/ 7783285 w 9164097"/>
                <a:gd name="connsiteY9" fmla="*/ 2089219 h 3373734"/>
                <a:gd name="connsiteX10" fmla="*/ 7707085 w 9164097"/>
                <a:gd name="connsiteY10" fmla="*/ 1936820 h 3373734"/>
                <a:gd name="connsiteX11" fmla="*/ 7478485 w 9164097"/>
                <a:gd name="connsiteY11" fmla="*/ 1806191 h 3373734"/>
                <a:gd name="connsiteX12" fmla="*/ 7032171 w 9164097"/>
                <a:gd name="connsiteY12" fmla="*/ 1686448 h 3373734"/>
                <a:gd name="connsiteX13" fmla="*/ 6313714 w 9164097"/>
                <a:gd name="connsiteY13" fmla="*/ 1544934 h 3373734"/>
                <a:gd name="connsiteX14" fmla="*/ 5671457 w 9164097"/>
                <a:gd name="connsiteY14" fmla="*/ 1425191 h 3373734"/>
                <a:gd name="connsiteX15" fmla="*/ 5421085 w 9164097"/>
                <a:gd name="connsiteY15" fmla="*/ 1370762 h 3373734"/>
                <a:gd name="connsiteX16" fmla="*/ 5170714 w 9164097"/>
                <a:gd name="connsiteY16" fmla="*/ 1305448 h 3373734"/>
                <a:gd name="connsiteX17" fmla="*/ 5192485 w 9164097"/>
                <a:gd name="connsiteY17" fmla="*/ 1272791 h 3373734"/>
                <a:gd name="connsiteX18" fmla="*/ 5704114 w 9164097"/>
                <a:gd name="connsiteY18" fmla="*/ 1207477 h 3373734"/>
                <a:gd name="connsiteX19" fmla="*/ 6890657 w 9164097"/>
                <a:gd name="connsiteY19" fmla="*/ 1109505 h 3373734"/>
                <a:gd name="connsiteX20" fmla="*/ 8022770 w 9164097"/>
                <a:gd name="connsiteY20" fmla="*/ 935334 h 3373734"/>
                <a:gd name="connsiteX21" fmla="*/ 7761514 w 9164097"/>
                <a:gd name="connsiteY21" fmla="*/ 652305 h 3373734"/>
                <a:gd name="connsiteX22" fmla="*/ 6466114 w 9164097"/>
                <a:gd name="connsiteY22" fmla="*/ 391048 h 3373734"/>
                <a:gd name="connsiteX23" fmla="*/ 5987142 w 9164097"/>
                <a:gd name="connsiteY23" fmla="*/ 293077 h 3373734"/>
                <a:gd name="connsiteX24" fmla="*/ 5976257 w 9164097"/>
                <a:gd name="connsiteY24" fmla="*/ 249534 h 3373734"/>
                <a:gd name="connsiteX25" fmla="*/ 6607628 w 9164097"/>
                <a:gd name="connsiteY25" fmla="*/ 260419 h 3373734"/>
                <a:gd name="connsiteX26" fmla="*/ 8447314 w 9164097"/>
                <a:gd name="connsiteY26" fmla="*/ 257907 h 3373734"/>
                <a:gd name="connsiteX27" fmla="*/ 9159909 w 9164097"/>
                <a:gd name="connsiteY27" fmla="*/ 251208 h 3373734"/>
                <a:gd name="connsiteX28" fmla="*/ 9164097 w 9164097"/>
                <a:gd name="connsiteY28" fmla="*/ 0 h 3373734"/>
                <a:gd name="connsiteX29" fmla="*/ 6814457 w 9164097"/>
                <a:gd name="connsiteY29" fmla="*/ 10048 h 3373734"/>
                <a:gd name="connsiteX30" fmla="*/ 5867400 w 9164097"/>
                <a:gd name="connsiteY30" fmla="*/ 20934 h 3373734"/>
                <a:gd name="connsiteX31" fmla="*/ 5072742 w 9164097"/>
                <a:gd name="connsiteY31" fmla="*/ 53590 h 3373734"/>
                <a:gd name="connsiteX32" fmla="*/ 5029200 w 9164097"/>
                <a:gd name="connsiteY32" fmla="*/ 293077 h 3373734"/>
                <a:gd name="connsiteX33" fmla="*/ 5932714 w 9164097"/>
                <a:gd name="connsiteY33" fmla="*/ 521677 h 3373734"/>
                <a:gd name="connsiteX34" fmla="*/ 6444342 w 9164097"/>
                <a:gd name="connsiteY34" fmla="*/ 608762 h 3373734"/>
                <a:gd name="connsiteX35" fmla="*/ 6683828 w 9164097"/>
                <a:gd name="connsiteY35" fmla="*/ 674077 h 3373734"/>
                <a:gd name="connsiteX36" fmla="*/ 6574971 w 9164097"/>
                <a:gd name="connsiteY36" fmla="*/ 761162 h 3373734"/>
                <a:gd name="connsiteX37" fmla="*/ 5845628 w 9164097"/>
                <a:gd name="connsiteY37" fmla="*/ 837362 h 3373734"/>
                <a:gd name="connsiteX38" fmla="*/ 4942114 w 9164097"/>
                <a:gd name="connsiteY38" fmla="*/ 924448 h 3373734"/>
                <a:gd name="connsiteX39" fmla="*/ 4245428 w 9164097"/>
                <a:gd name="connsiteY39" fmla="*/ 946219 h 3373734"/>
                <a:gd name="connsiteX40" fmla="*/ 3374571 w 9164097"/>
                <a:gd name="connsiteY40" fmla="*/ 1055077 h 3373734"/>
                <a:gd name="connsiteX41" fmla="*/ 3265714 w 9164097"/>
                <a:gd name="connsiteY41" fmla="*/ 1120391 h 3373734"/>
                <a:gd name="connsiteX42" fmla="*/ 3265714 w 9164097"/>
                <a:gd name="connsiteY42" fmla="*/ 1261905 h 3373734"/>
                <a:gd name="connsiteX43" fmla="*/ 3614057 w 9164097"/>
                <a:gd name="connsiteY43" fmla="*/ 1370762 h 3373734"/>
                <a:gd name="connsiteX44" fmla="*/ 4604657 w 9164097"/>
                <a:gd name="connsiteY44" fmla="*/ 1588477 h 3373734"/>
                <a:gd name="connsiteX45" fmla="*/ 5529942 w 9164097"/>
                <a:gd name="connsiteY45" fmla="*/ 1817077 h 3373734"/>
                <a:gd name="connsiteX46" fmla="*/ 5867400 w 9164097"/>
                <a:gd name="connsiteY46" fmla="*/ 1947705 h 3373734"/>
                <a:gd name="connsiteX47" fmla="*/ 5998028 w 9164097"/>
                <a:gd name="connsiteY47" fmla="*/ 2067448 h 3373734"/>
                <a:gd name="connsiteX48" fmla="*/ 5780314 w 9164097"/>
                <a:gd name="connsiteY48" fmla="*/ 2154534 h 3373734"/>
                <a:gd name="connsiteX49" fmla="*/ 5236028 w 9164097"/>
                <a:gd name="connsiteY49" fmla="*/ 2263391 h 3373734"/>
                <a:gd name="connsiteX50" fmla="*/ 4147457 w 9164097"/>
                <a:gd name="connsiteY50" fmla="*/ 2361362 h 3373734"/>
                <a:gd name="connsiteX51" fmla="*/ 3113314 w 9164097"/>
                <a:gd name="connsiteY51" fmla="*/ 2394019 h 3373734"/>
                <a:gd name="connsiteX52" fmla="*/ 1915885 w 9164097"/>
                <a:gd name="connsiteY52" fmla="*/ 2426677 h 3373734"/>
                <a:gd name="connsiteX53" fmla="*/ 631371 w 9164097"/>
                <a:gd name="connsiteY53" fmla="*/ 2448448 h 3373734"/>
                <a:gd name="connsiteX54" fmla="*/ 239485 w 9164097"/>
                <a:gd name="connsiteY54" fmla="*/ 2470219 h 3373734"/>
                <a:gd name="connsiteX55" fmla="*/ 32657 w 9164097"/>
                <a:gd name="connsiteY55" fmla="*/ 2448448 h 3373734"/>
                <a:gd name="connsiteX56" fmla="*/ 32657 w 9164097"/>
                <a:gd name="connsiteY56" fmla="*/ 2698819 h 3373734"/>
                <a:gd name="connsiteX57" fmla="*/ 21771 w 9164097"/>
                <a:gd name="connsiteY57" fmla="*/ 3112477 h 3373734"/>
                <a:gd name="connsiteX58" fmla="*/ 0 w 9164097"/>
                <a:gd name="connsiteY58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8447314 w 9164933"/>
                <a:gd name="connsiteY26" fmla="*/ 257907 h 3373734"/>
                <a:gd name="connsiteX27" fmla="*/ 9164933 w 9164933"/>
                <a:gd name="connsiteY27" fmla="*/ 256232 h 3373734"/>
                <a:gd name="connsiteX28" fmla="*/ 9164097 w 9164933"/>
                <a:gd name="connsiteY28" fmla="*/ 0 h 3373734"/>
                <a:gd name="connsiteX29" fmla="*/ 6814457 w 9164933"/>
                <a:gd name="connsiteY29" fmla="*/ 10048 h 3373734"/>
                <a:gd name="connsiteX30" fmla="*/ 5867400 w 9164933"/>
                <a:gd name="connsiteY30" fmla="*/ 20934 h 3373734"/>
                <a:gd name="connsiteX31" fmla="*/ 5072742 w 9164933"/>
                <a:gd name="connsiteY31" fmla="*/ 53590 h 3373734"/>
                <a:gd name="connsiteX32" fmla="*/ 5029200 w 9164933"/>
                <a:gd name="connsiteY32" fmla="*/ 293077 h 3373734"/>
                <a:gd name="connsiteX33" fmla="*/ 5932714 w 9164933"/>
                <a:gd name="connsiteY33" fmla="*/ 521677 h 3373734"/>
                <a:gd name="connsiteX34" fmla="*/ 6444342 w 9164933"/>
                <a:gd name="connsiteY34" fmla="*/ 608762 h 3373734"/>
                <a:gd name="connsiteX35" fmla="*/ 6683828 w 9164933"/>
                <a:gd name="connsiteY35" fmla="*/ 674077 h 3373734"/>
                <a:gd name="connsiteX36" fmla="*/ 6574971 w 9164933"/>
                <a:gd name="connsiteY36" fmla="*/ 761162 h 3373734"/>
                <a:gd name="connsiteX37" fmla="*/ 5845628 w 9164933"/>
                <a:gd name="connsiteY37" fmla="*/ 837362 h 3373734"/>
                <a:gd name="connsiteX38" fmla="*/ 4942114 w 9164933"/>
                <a:gd name="connsiteY38" fmla="*/ 924448 h 3373734"/>
                <a:gd name="connsiteX39" fmla="*/ 4245428 w 9164933"/>
                <a:gd name="connsiteY39" fmla="*/ 946219 h 3373734"/>
                <a:gd name="connsiteX40" fmla="*/ 3374571 w 9164933"/>
                <a:gd name="connsiteY40" fmla="*/ 1055077 h 3373734"/>
                <a:gd name="connsiteX41" fmla="*/ 3265714 w 9164933"/>
                <a:gd name="connsiteY41" fmla="*/ 1120391 h 3373734"/>
                <a:gd name="connsiteX42" fmla="*/ 3265714 w 9164933"/>
                <a:gd name="connsiteY42" fmla="*/ 1261905 h 3373734"/>
                <a:gd name="connsiteX43" fmla="*/ 3614057 w 9164933"/>
                <a:gd name="connsiteY43" fmla="*/ 1370762 h 3373734"/>
                <a:gd name="connsiteX44" fmla="*/ 4604657 w 9164933"/>
                <a:gd name="connsiteY44" fmla="*/ 1588477 h 3373734"/>
                <a:gd name="connsiteX45" fmla="*/ 5529942 w 9164933"/>
                <a:gd name="connsiteY45" fmla="*/ 1817077 h 3373734"/>
                <a:gd name="connsiteX46" fmla="*/ 5867400 w 9164933"/>
                <a:gd name="connsiteY46" fmla="*/ 1947705 h 3373734"/>
                <a:gd name="connsiteX47" fmla="*/ 5998028 w 9164933"/>
                <a:gd name="connsiteY47" fmla="*/ 2067448 h 3373734"/>
                <a:gd name="connsiteX48" fmla="*/ 5780314 w 9164933"/>
                <a:gd name="connsiteY48" fmla="*/ 2154534 h 3373734"/>
                <a:gd name="connsiteX49" fmla="*/ 5236028 w 9164933"/>
                <a:gd name="connsiteY49" fmla="*/ 2263391 h 3373734"/>
                <a:gd name="connsiteX50" fmla="*/ 4147457 w 9164933"/>
                <a:gd name="connsiteY50" fmla="*/ 2361362 h 3373734"/>
                <a:gd name="connsiteX51" fmla="*/ 3113314 w 9164933"/>
                <a:gd name="connsiteY51" fmla="*/ 2394019 h 3373734"/>
                <a:gd name="connsiteX52" fmla="*/ 1915885 w 9164933"/>
                <a:gd name="connsiteY52" fmla="*/ 2426677 h 3373734"/>
                <a:gd name="connsiteX53" fmla="*/ 631371 w 9164933"/>
                <a:gd name="connsiteY53" fmla="*/ 2448448 h 3373734"/>
                <a:gd name="connsiteX54" fmla="*/ 239485 w 9164933"/>
                <a:gd name="connsiteY54" fmla="*/ 2470219 h 3373734"/>
                <a:gd name="connsiteX55" fmla="*/ 32657 w 9164933"/>
                <a:gd name="connsiteY55" fmla="*/ 2448448 h 3373734"/>
                <a:gd name="connsiteX56" fmla="*/ 32657 w 9164933"/>
                <a:gd name="connsiteY56" fmla="*/ 2698819 h 3373734"/>
                <a:gd name="connsiteX57" fmla="*/ 21771 w 9164933"/>
                <a:gd name="connsiteY57" fmla="*/ 3112477 h 3373734"/>
                <a:gd name="connsiteX58" fmla="*/ 0 w 9164933"/>
                <a:gd name="connsiteY58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8447314 w 9164933"/>
                <a:gd name="connsiteY26" fmla="*/ 257907 h 3373734"/>
                <a:gd name="connsiteX27" fmla="*/ 9164933 w 9164933"/>
                <a:gd name="connsiteY27" fmla="*/ 241160 h 3373734"/>
                <a:gd name="connsiteX28" fmla="*/ 9164097 w 9164933"/>
                <a:gd name="connsiteY28" fmla="*/ 0 h 3373734"/>
                <a:gd name="connsiteX29" fmla="*/ 6814457 w 9164933"/>
                <a:gd name="connsiteY29" fmla="*/ 10048 h 3373734"/>
                <a:gd name="connsiteX30" fmla="*/ 5867400 w 9164933"/>
                <a:gd name="connsiteY30" fmla="*/ 20934 h 3373734"/>
                <a:gd name="connsiteX31" fmla="*/ 5072742 w 9164933"/>
                <a:gd name="connsiteY31" fmla="*/ 53590 h 3373734"/>
                <a:gd name="connsiteX32" fmla="*/ 5029200 w 9164933"/>
                <a:gd name="connsiteY32" fmla="*/ 293077 h 3373734"/>
                <a:gd name="connsiteX33" fmla="*/ 5932714 w 9164933"/>
                <a:gd name="connsiteY33" fmla="*/ 521677 h 3373734"/>
                <a:gd name="connsiteX34" fmla="*/ 6444342 w 9164933"/>
                <a:gd name="connsiteY34" fmla="*/ 608762 h 3373734"/>
                <a:gd name="connsiteX35" fmla="*/ 6683828 w 9164933"/>
                <a:gd name="connsiteY35" fmla="*/ 674077 h 3373734"/>
                <a:gd name="connsiteX36" fmla="*/ 6574971 w 9164933"/>
                <a:gd name="connsiteY36" fmla="*/ 761162 h 3373734"/>
                <a:gd name="connsiteX37" fmla="*/ 5845628 w 9164933"/>
                <a:gd name="connsiteY37" fmla="*/ 837362 h 3373734"/>
                <a:gd name="connsiteX38" fmla="*/ 4942114 w 9164933"/>
                <a:gd name="connsiteY38" fmla="*/ 924448 h 3373734"/>
                <a:gd name="connsiteX39" fmla="*/ 4245428 w 9164933"/>
                <a:gd name="connsiteY39" fmla="*/ 946219 h 3373734"/>
                <a:gd name="connsiteX40" fmla="*/ 3374571 w 9164933"/>
                <a:gd name="connsiteY40" fmla="*/ 1055077 h 3373734"/>
                <a:gd name="connsiteX41" fmla="*/ 3265714 w 9164933"/>
                <a:gd name="connsiteY41" fmla="*/ 1120391 h 3373734"/>
                <a:gd name="connsiteX42" fmla="*/ 3265714 w 9164933"/>
                <a:gd name="connsiteY42" fmla="*/ 1261905 h 3373734"/>
                <a:gd name="connsiteX43" fmla="*/ 3614057 w 9164933"/>
                <a:gd name="connsiteY43" fmla="*/ 1370762 h 3373734"/>
                <a:gd name="connsiteX44" fmla="*/ 4604657 w 9164933"/>
                <a:gd name="connsiteY44" fmla="*/ 1588477 h 3373734"/>
                <a:gd name="connsiteX45" fmla="*/ 5529942 w 9164933"/>
                <a:gd name="connsiteY45" fmla="*/ 1817077 h 3373734"/>
                <a:gd name="connsiteX46" fmla="*/ 5867400 w 9164933"/>
                <a:gd name="connsiteY46" fmla="*/ 1947705 h 3373734"/>
                <a:gd name="connsiteX47" fmla="*/ 5998028 w 9164933"/>
                <a:gd name="connsiteY47" fmla="*/ 2067448 h 3373734"/>
                <a:gd name="connsiteX48" fmla="*/ 5780314 w 9164933"/>
                <a:gd name="connsiteY48" fmla="*/ 2154534 h 3373734"/>
                <a:gd name="connsiteX49" fmla="*/ 5236028 w 9164933"/>
                <a:gd name="connsiteY49" fmla="*/ 2263391 h 3373734"/>
                <a:gd name="connsiteX50" fmla="*/ 4147457 w 9164933"/>
                <a:gd name="connsiteY50" fmla="*/ 2361362 h 3373734"/>
                <a:gd name="connsiteX51" fmla="*/ 3113314 w 9164933"/>
                <a:gd name="connsiteY51" fmla="*/ 2394019 h 3373734"/>
                <a:gd name="connsiteX52" fmla="*/ 1915885 w 9164933"/>
                <a:gd name="connsiteY52" fmla="*/ 2426677 h 3373734"/>
                <a:gd name="connsiteX53" fmla="*/ 631371 w 9164933"/>
                <a:gd name="connsiteY53" fmla="*/ 2448448 h 3373734"/>
                <a:gd name="connsiteX54" fmla="*/ 239485 w 9164933"/>
                <a:gd name="connsiteY54" fmla="*/ 2470219 h 3373734"/>
                <a:gd name="connsiteX55" fmla="*/ 32657 w 9164933"/>
                <a:gd name="connsiteY55" fmla="*/ 2448448 h 3373734"/>
                <a:gd name="connsiteX56" fmla="*/ 32657 w 9164933"/>
                <a:gd name="connsiteY56" fmla="*/ 2698819 h 3373734"/>
                <a:gd name="connsiteX57" fmla="*/ 21771 w 9164933"/>
                <a:gd name="connsiteY57" fmla="*/ 3112477 h 3373734"/>
                <a:gd name="connsiteX58" fmla="*/ 0 w 9164933"/>
                <a:gd name="connsiteY58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8447314 w 9164933"/>
                <a:gd name="connsiteY26" fmla="*/ 257907 h 3373734"/>
                <a:gd name="connsiteX27" fmla="*/ 9164933 w 9164933"/>
                <a:gd name="connsiteY27" fmla="*/ 251208 h 3373734"/>
                <a:gd name="connsiteX28" fmla="*/ 9164097 w 9164933"/>
                <a:gd name="connsiteY28" fmla="*/ 0 h 3373734"/>
                <a:gd name="connsiteX29" fmla="*/ 6814457 w 9164933"/>
                <a:gd name="connsiteY29" fmla="*/ 10048 h 3373734"/>
                <a:gd name="connsiteX30" fmla="*/ 5867400 w 9164933"/>
                <a:gd name="connsiteY30" fmla="*/ 20934 h 3373734"/>
                <a:gd name="connsiteX31" fmla="*/ 5072742 w 9164933"/>
                <a:gd name="connsiteY31" fmla="*/ 53590 h 3373734"/>
                <a:gd name="connsiteX32" fmla="*/ 5029200 w 9164933"/>
                <a:gd name="connsiteY32" fmla="*/ 293077 h 3373734"/>
                <a:gd name="connsiteX33" fmla="*/ 5932714 w 9164933"/>
                <a:gd name="connsiteY33" fmla="*/ 521677 h 3373734"/>
                <a:gd name="connsiteX34" fmla="*/ 6444342 w 9164933"/>
                <a:gd name="connsiteY34" fmla="*/ 608762 h 3373734"/>
                <a:gd name="connsiteX35" fmla="*/ 6683828 w 9164933"/>
                <a:gd name="connsiteY35" fmla="*/ 674077 h 3373734"/>
                <a:gd name="connsiteX36" fmla="*/ 6574971 w 9164933"/>
                <a:gd name="connsiteY36" fmla="*/ 761162 h 3373734"/>
                <a:gd name="connsiteX37" fmla="*/ 5845628 w 9164933"/>
                <a:gd name="connsiteY37" fmla="*/ 837362 h 3373734"/>
                <a:gd name="connsiteX38" fmla="*/ 4942114 w 9164933"/>
                <a:gd name="connsiteY38" fmla="*/ 924448 h 3373734"/>
                <a:gd name="connsiteX39" fmla="*/ 4245428 w 9164933"/>
                <a:gd name="connsiteY39" fmla="*/ 946219 h 3373734"/>
                <a:gd name="connsiteX40" fmla="*/ 3374571 w 9164933"/>
                <a:gd name="connsiteY40" fmla="*/ 1055077 h 3373734"/>
                <a:gd name="connsiteX41" fmla="*/ 3265714 w 9164933"/>
                <a:gd name="connsiteY41" fmla="*/ 1120391 h 3373734"/>
                <a:gd name="connsiteX42" fmla="*/ 3265714 w 9164933"/>
                <a:gd name="connsiteY42" fmla="*/ 1261905 h 3373734"/>
                <a:gd name="connsiteX43" fmla="*/ 3614057 w 9164933"/>
                <a:gd name="connsiteY43" fmla="*/ 1370762 h 3373734"/>
                <a:gd name="connsiteX44" fmla="*/ 4604657 w 9164933"/>
                <a:gd name="connsiteY44" fmla="*/ 1588477 h 3373734"/>
                <a:gd name="connsiteX45" fmla="*/ 5529942 w 9164933"/>
                <a:gd name="connsiteY45" fmla="*/ 1817077 h 3373734"/>
                <a:gd name="connsiteX46" fmla="*/ 5867400 w 9164933"/>
                <a:gd name="connsiteY46" fmla="*/ 1947705 h 3373734"/>
                <a:gd name="connsiteX47" fmla="*/ 5998028 w 9164933"/>
                <a:gd name="connsiteY47" fmla="*/ 2067448 h 3373734"/>
                <a:gd name="connsiteX48" fmla="*/ 5780314 w 9164933"/>
                <a:gd name="connsiteY48" fmla="*/ 2154534 h 3373734"/>
                <a:gd name="connsiteX49" fmla="*/ 5236028 w 9164933"/>
                <a:gd name="connsiteY49" fmla="*/ 2263391 h 3373734"/>
                <a:gd name="connsiteX50" fmla="*/ 4147457 w 9164933"/>
                <a:gd name="connsiteY50" fmla="*/ 2361362 h 3373734"/>
                <a:gd name="connsiteX51" fmla="*/ 3113314 w 9164933"/>
                <a:gd name="connsiteY51" fmla="*/ 2394019 h 3373734"/>
                <a:gd name="connsiteX52" fmla="*/ 1915885 w 9164933"/>
                <a:gd name="connsiteY52" fmla="*/ 2426677 h 3373734"/>
                <a:gd name="connsiteX53" fmla="*/ 631371 w 9164933"/>
                <a:gd name="connsiteY53" fmla="*/ 2448448 h 3373734"/>
                <a:gd name="connsiteX54" fmla="*/ 239485 w 9164933"/>
                <a:gd name="connsiteY54" fmla="*/ 2470219 h 3373734"/>
                <a:gd name="connsiteX55" fmla="*/ 32657 w 9164933"/>
                <a:gd name="connsiteY55" fmla="*/ 2448448 h 3373734"/>
                <a:gd name="connsiteX56" fmla="*/ 32657 w 9164933"/>
                <a:gd name="connsiteY56" fmla="*/ 2698819 h 3373734"/>
                <a:gd name="connsiteX57" fmla="*/ 21771 w 9164933"/>
                <a:gd name="connsiteY57" fmla="*/ 3112477 h 3373734"/>
                <a:gd name="connsiteX58" fmla="*/ 0 w 9164933"/>
                <a:gd name="connsiteY58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1208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444342 w 9164933"/>
                <a:gd name="connsiteY33" fmla="*/ 608762 h 3373734"/>
                <a:gd name="connsiteX34" fmla="*/ 6683828 w 9164933"/>
                <a:gd name="connsiteY34" fmla="*/ 674077 h 3373734"/>
                <a:gd name="connsiteX35" fmla="*/ 6574971 w 9164933"/>
                <a:gd name="connsiteY35" fmla="*/ 761162 h 3373734"/>
                <a:gd name="connsiteX36" fmla="*/ 5845628 w 9164933"/>
                <a:gd name="connsiteY36" fmla="*/ 837362 h 3373734"/>
                <a:gd name="connsiteX37" fmla="*/ 4942114 w 9164933"/>
                <a:gd name="connsiteY37" fmla="*/ 924448 h 3373734"/>
                <a:gd name="connsiteX38" fmla="*/ 4245428 w 9164933"/>
                <a:gd name="connsiteY38" fmla="*/ 946219 h 3373734"/>
                <a:gd name="connsiteX39" fmla="*/ 3374571 w 9164933"/>
                <a:gd name="connsiteY39" fmla="*/ 1055077 h 3373734"/>
                <a:gd name="connsiteX40" fmla="*/ 3265714 w 9164933"/>
                <a:gd name="connsiteY40" fmla="*/ 1120391 h 3373734"/>
                <a:gd name="connsiteX41" fmla="*/ 3265714 w 9164933"/>
                <a:gd name="connsiteY41" fmla="*/ 1261905 h 3373734"/>
                <a:gd name="connsiteX42" fmla="*/ 3614057 w 9164933"/>
                <a:gd name="connsiteY42" fmla="*/ 1370762 h 3373734"/>
                <a:gd name="connsiteX43" fmla="*/ 4604657 w 9164933"/>
                <a:gd name="connsiteY43" fmla="*/ 1588477 h 3373734"/>
                <a:gd name="connsiteX44" fmla="*/ 5529942 w 9164933"/>
                <a:gd name="connsiteY44" fmla="*/ 1817077 h 3373734"/>
                <a:gd name="connsiteX45" fmla="*/ 5867400 w 9164933"/>
                <a:gd name="connsiteY45" fmla="*/ 1947705 h 3373734"/>
                <a:gd name="connsiteX46" fmla="*/ 5998028 w 9164933"/>
                <a:gd name="connsiteY46" fmla="*/ 2067448 h 3373734"/>
                <a:gd name="connsiteX47" fmla="*/ 5780314 w 9164933"/>
                <a:gd name="connsiteY47" fmla="*/ 2154534 h 3373734"/>
                <a:gd name="connsiteX48" fmla="*/ 5236028 w 9164933"/>
                <a:gd name="connsiteY48" fmla="*/ 2263391 h 3373734"/>
                <a:gd name="connsiteX49" fmla="*/ 4147457 w 9164933"/>
                <a:gd name="connsiteY49" fmla="*/ 2361362 h 3373734"/>
                <a:gd name="connsiteX50" fmla="*/ 3113314 w 9164933"/>
                <a:gd name="connsiteY50" fmla="*/ 2394019 h 3373734"/>
                <a:gd name="connsiteX51" fmla="*/ 1915885 w 9164933"/>
                <a:gd name="connsiteY51" fmla="*/ 2426677 h 3373734"/>
                <a:gd name="connsiteX52" fmla="*/ 631371 w 9164933"/>
                <a:gd name="connsiteY52" fmla="*/ 2448448 h 3373734"/>
                <a:gd name="connsiteX53" fmla="*/ 239485 w 9164933"/>
                <a:gd name="connsiteY53" fmla="*/ 2470219 h 3373734"/>
                <a:gd name="connsiteX54" fmla="*/ 32657 w 9164933"/>
                <a:gd name="connsiteY54" fmla="*/ 2448448 h 3373734"/>
                <a:gd name="connsiteX55" fmla="*/ 32657 w 9164933"/>
                <a:gd name="connsiteY55" fmla="*/ 2698819 h 3373734"/>
                <a:gd name="connsiteX56" fmla="*/ 21771 w 9164933"/>
                <a:gd name="connsiteY56" fmla="*/ 3112477 h 3373734"/>
                <a:gd name="connsiteX57" fmla="*/ 0 w 9164933"/>
                <a:gd name="connsiteY57" fmla="*/ 3373734 h 3373734"/>
                <a:gd name="connsiteX0" fmla="*/ 0 w 9164097"/>
                <a:gd name="connsiteY0" fmla="*/ 3373734 h 3373734"/>
                <a:gd name="connsiteX1" fmla="*/ 740228 w 9164097"/>
                <a:gd name="connsiteY1" fmla="*/ 3362848 h 3373734"/>
                <a:gd name="connsiteX2" fmla="*/ 2394857 w 9164097"/>
                <a:gd name="connsiteY2" fmla="*/ 3319305 h 3373734"/>
                <a:gd name="connsiteX3" fmla="*/ 3951514 w 9164097"/>
                <a:gd name="connsiteY3" fmla="*/ 3232219 h 3373734"/>
                <a:gd name="connsiteX4" fmla="*/ 5431971 w 9164097"/>
                <a:gd name="connsiteY4" fmla="*/ 3101591 h 3373734"/>
                <a:gd name="connsiteX5" fmla="*/ 6161314 w 9164097"/>
                <a:gd name="connsiteY5" fmla="*/ 2970962 h 3373734"/>
                <a:gd name="connsiteX6" fmla="*/ 6912428 w 9164097"/>
                <a:gd name="connsiteY6" fmla="*/ 2818562 h 3373734"/>
                <a:gd name="connsiteX7" fmla="*/ 7456714 w 9164097"/>
                <a:gd name="connsiteY7" fmla="*/ 2579077 h 3373734"/>
                <a:gd name="connsiteX8" fmla="*/ 7761514 w 9164097"/>
                <a:gd name="connsiteY8" fmla="*/ 2317819 h 3373734"/>
                <a:gd name="connsiteX9" fmla="*/ 7783285 w 9164097"/>
                <a:gd name="connsiteY9" fmla="*/ 2089219 h 3373734"/>
                <a:gd name="connsiteX10" fmla="*/ 7707085 w 9164097"/>
                <a:gd name="connsiteY10" fmla="*/ 1936820 h 3373734"/>
                <a:gd name="connsiteX11" fmla="*/ 7478485 w 9164097"/>
                <a:gd name="connsiteY11" fmla="*/ 1806191 h 3373734"/>
                <a:gd name="connsiteX12" fmla="*/ 7032171 w 9164097"/>
                <a:gd name="connsiteY12" fmla="*/ 1686448 h 3373734"/>
                <a:gd name="connsiteX13" fmla="*/ 6313714 w 9164097"/>
                <a:gd name="connsiteY13" fmla="*/ 1544934 h 3373734"/>
                <a:gd name="connsiteX14" fmla="*/ 5671457 w 9164097"/>
                <a:gd name="connsiteY14" fmla="*/ 1425191 h 3373734"/>
                <a:gd name="connsiteX15" fmla="*/ 5421085 w 9164097"/>
                <a:gd name="connsiteY15" fmla="*/ 1370762 h 3373734"/>
                <a:gd name="connsiteX16" fmla="*/ 5170714 w 9164097"/>
                <a:gd name="connsiteY16" fmla="*/ 1305448 h 3373734"/>
                <a:gd name="connsiteX17" fmla="*/ 5192485 w 9164097"/>
                <a:gd name="connsiteY17" fmla="*/ 1272791 h 3373734"/>
                <a:gd name="connsiteX18" fmla="*/ 5704114 w 9164097"/>
                <a:gd name="connsiteY18" fmla="*/ 1207477 h 3373734"/>
                <a:gd name="connsiteX19" fmla="*/ 6890657 w 9164097"/>
                <a:gd name="connsiteY19" fmla="*/ 1109505 h 3373734"/>
                <a:gd name="connsiteX20" fmla="*/ 8022770 w 9164097"/>
                <a:gd name="connsiteY20" fmla="*/ 935334 h 3373734"/>
                <a:gd name="connsiteX21" fmla="*/ 7761514 w 9164097"/>
                <a:gd name="connsiteY21" fmla="*/ 652305 h 3373734"/>
                <a:gd name="connsiteX22" fmla="*/ 6466114 w 9164097"/>
                <a:gd name="connsiteY22" fmla="*/ 391048 h 3373734"/>
                <a:gd name="connsiteX23" fmla="*/ 5987142 w 9164097"/>
                <a:gd name="connsiteY23" fmla="*/ 293077 h 3373734"/>
                <a:gd name="connsiteX24" fmla="*/ 5976257 w 9164097"/>
                <a:gd name="connsiteY24" fmla="*/ 249534 h 3373734"/>
                <a:gd name="connsiteX25" fmla="*/ 6607628 w 9164097"/>
                <a:gd name="connsiteY25" fmla="*/ 260419 h 3373734"/>
                <a:gd name="connsiteX26" fmla="*/ 9159909 w 9164097"/>
                <a:gd name="connsiteY26" fmla="*/ 256232 h 3373734"/>
                <a:gd name="connsiteX27" fmla="*/ 9164097 w 9164097"/>
                <a:gd name="connsiteY27" fmla="*/ 0 h 3373734"/>
                <a:gd name="connsiteX28" fmla="*/ 6814457 w 9164097"/>
                <a:gd name="connsiteY28" fmla="*/ 10048 h 3373734"/>
                <a:gd name="connsiteX29" fmla="*/ 5867400 w 9164097"/>
                <a:gd name="connsiteY29" fmla="*/ 20934 h 3373734"/>
                <a:gd name="connsiteX30" fmla="*/ 5072742 w 9164097"/>
                <a:gd name="connsiteY30" fmla="*/ 53590 h 3373734"/>
                <a:gd name="connsiteX31" fmla="*/ 5029200 w 9164097"/>
                <a:gd name="connsiteY31" fmla="*/ 293077 h 3373734"/>
                <a:gd name="connsiteX32" fmla="*/ 5932714 w 9164097"/>
                <a:gd name="connsiteY32" fmla="*/ 521677 h 3373734"/>
                <a:gd name="connsiteX33" fmla="*/ 6444342 w 9164097"/>
                <a:gd name="connsiteY33" fmla="*/ 608762 h 3373734"/>
                <a:gd name="connsiteX34" fmla="*/ 6683828 w 9164097"/>
                <a:gd name="connsiteY34" fmla="*/ 674077 h 3373734"/>
                <a:gd name="connsiteX35" fmla="*/ 6574971 w 9164097"/>
                <a:gd name="connsiteY35" fmla="*/ 761162 h 3373734"/>
                <a:gd name="connsiteX36" fmla="*/ 5845628 w 9164097"/>
                <a:gd name="connsiteY36" fmla="*/ 837362 h 3373734"/>
                <a:gd name="connsiteX37" fmla="*/ 4942114 w 9164097"/>
                <a:gd name="connsiteY37" fmla="*/ 924448 h 3373734"/>
                <a:gd name="connsiteX38" fmla="*/ 4245428 w 9164097"/>
                <a:gd name="connsiteY38" fmla="*/ 946219 h 3373734"/>
                <a:gd name="connsiteX39" fmla="*/ 3374571 w 9164097"/>
                <a:gd name="connsiteY39" fmla="*/ 1055077 h 3373734"/>
                <a:gd name="connsiteX40" fmla="*/ 3265714 w 9164097"/>
                <a:gd name="connsiteY40" fmla="*/ 1120391 h 3373734"/>
                <a:gd name="connsiteX41" fmla="*/ 3265714 w 9164097"/>
                <a:gd name="connsiteY41" fmla="*/ 1261905 h 3373734"/>
                <a:gd name="connsiteX42" fmla="*/ 3614057 w 9164097"/>
                <a:gd name="connsiteY42" fmla="*/ 1370762 h 3373734"/>
                <a:gd name="connsiteX43" fmla="*/ 4604657 w 9164097"/>
                <a:gd name="connsiteY43" fmla="*/ 1588477 h 3373734"/>
                <a:gd name="connsiteX44" fmla="*/ 5529942 w 9164097"/>
                <a:gd name="connsiteY44" fmla="*/ 1817077 h 3373734"/>
                <a:gd name="connsiteX45" fmla="*/ 5867400 w 9164097"/>
                <a:gd name="connsiteY45" fmla="*/ 1947705 h 3373734"/>
                <a:gd name="connsiteX46" fmla="*/ 5998028 w 9164097"/>
                <a:gd name="connsiteY46" fmla="*/ 2067448 h 3373734"/>
                <a:gd name="connsiteX47" fmla="*/ 5780314 w 9164097"/>
                <a:gd name="connsiteY47" fmla="*/ 2154534 h 3373734"/>
                <a:gd name="connsiteX48" fmla="*/ 5236028 w 9164097"/>
                <a:gd name="connsiteY48" fmla="*/ 2263391 h 3373734"/>
                <a:gd name="connsiteX49" fmla="*/ 4147457 w 9164097"/>
                <a:gd name="connsiteY49" fmla="*/ 2361362 h 3373734"/>
                <a:gd name="connsiteX50" fmla="*/ 3113314 w 9164097"/>
                <a:gd name="connsiteY50" fmla="*/ 2394019 h 3373734"/>
                <a:gd name="connsiteX51" fmla="*/ 1915885 w 9164097"/>
                <a:gd name="connsiteY51" fmla="*/ 2426677 h 3373734"/>
                <a:gd name="connsiteX52" fmla="*/ 631371 w 9164097"/>
                <a:gd name="connsiteY52" fmla="*/ 2448448 h 3373734"/>
                <a:gd name="connsiteX53" fmla="*/ 239485 w 9164097"/>
                <a:gd name="connsiteY53" fmla="*/ 2470219 h 3373734"/>
                <a:gd name="connsiteX54" fmla="*/ 32657 w 9164097"/>
                <a:gd name="connsiteY54" fmla="*/ 2448448 h 3373734"/>
                <a:gd name="connsiteX55" fmla="*/ 32657 w 9164097"/>
                <a:gd name="connsiteY55" fmla="*/ 2698819 h 3373734"/>
                <a:gd name="connsiteX56" fmla="*/ 21771 w 9164097"/>
                <a:gd name="connsiteY56" fmla="*/ 3112477 h 3373734"/>
                <a:gd name="connsiteX57" fmla="*/ 0 w 9164097"/>
                <a:gd name="connsiteY57" fmla="*/ 3373734 h 3373734"/>
                <a:gd name="connsiteX0" fmla="*/ 0 w 9164097"/>
                <a:gd name="connsiteY0" fmla="*/ 3373734 h 3373734"/>
                <a:gd name="connsiteX1" fmla="*/ 740228 w 9164097"/>
                <a:gd name="connsiteY1" fmla="*/ 3362848 h 3373734"/>
                <a:gd name="connsiteX2" fmla="*/ 2394857 w 9164097"/>
                <a:gd name="connsiteY2" fmla="*/ 3319305 h 3373734"/>
                <a:gd name="connsiteX3" fmla="*/ 3951514 w 9164097"/>
                <a:gd name="connsiteY3" fmla="*/ 3232219 h 3373734"/>
                <a:gd name="connsiteX4" fmla="*/ 5431971 w 9164097"/>
                <a:gd name="connsiteY4" fmla="*/ 3101591 h 3373734"/>
                <a:gd name="connsiteX5" fmla="*/ 6161314 w 9164097"/>
                <a:gd name="connsiteY5" fmla="*/ 2970962 h 3373734"/>
                <a:gd name="connsiteX6" fmla="*/ 6912428 w 9164097"/>
                <a:gd name="connsiteY6" fmla="*/ 2818562 h 3373734"/>
                <a:gd name="connsiteX7" fmla="*/ 7456714 w 9164097"/>
                <a:gd name="connsiteY7" fmla="*/ 2579077 h 3373734"/>
                <a:gd name="connsiteX8" fmla="*/ 7761514 w 9164097"/>
                <a:gd name="connsiteY8" fmla="*/ 2317819 h 3373734"/>
                <a:gd name="connsiteX9" fmla="*/ 7783285 w 9164097"/>
                <a:gd name="connsiteY9" fmla="*/ 2089219 h 3373734"/>
                <a:gd name="connsiteX10" fmla="*/ 7707085 w 9164097"/>
                <a:gd name="connsiteY10" fmla="*/ 1936820 h 3373734"/>
                <a:gd name="connsiteX11" fmla="*/ 7478485 w 9164097"/>
                <a:gd name="connsiteY11" fmla="*/ 1806191 h 3373734"/>
                <a:gd name="connsiteX12" fmla="*/ 7032171 w 9164097"/>
                <a:gd name="connsiteY12" fmla="*/ 1686448 h 3373734"/>
                <a:gd name="connsiteX13" fmla="*/ 6313714 w 9164097"/>
                <a:gd name="connsiteY13" fmla="*/ 1544934 h 3373734"/>
                <a:gd name="connsiteX14" fmla="*/ 5671457 w 9164097"/>
                <a:gd name="connsiteY14" fmla="*/ 1425191 h 3373734"/>
                <a:gd name="connsiteX15" fmla="*/ 5421085 w 9164097"/>
                <a:gd name="connsiteY15" fmla="*/ 1370762 h 3373734"/>
                <a:gd name="connsiteX16" fmla="*/ 5170714 w 9164097"/>
                <a:gd name="connsiteY16" fmla="*/ 1305448 h 3373734"/>
                <a:gd name="connsiteX17" fmla="*/ 5192485 w 9164097"/>
                <a:gd name="connsiteY17" fmla="*/ 1272791 h 3373734"/>
                <a:gd name="connsiteX18" fmla="*/ 5704114 w 9164097"/>
                <a:gd name="connsiteY18" fmla="*/ 1207477 h 3373734"/>
                <a:gd name="connsiteX19" fmla="*/ 6890657 w 9164097"/>
                <a:gd name="connsiteY19" fmla="*/ 1109505 h 3373734"/>
                <a:gd name="connsiteX20" fmla="*/ 8022770 w 9164097"/>
                <a:gd name="connsiteY20" fmla="*/ 935334 h 3373734"/>
                <a:gd name="connsiteX21" fmla="*/ 7761514 w 9164097"/>
                <a:gd name="connsiteY21" fmla="*/ 652305 h 3373734"/>
                <a:gd name="connsiteX22" fmla="*/ 6466114 w 9164097"/>
                <a:gd name="connsiteY22" fmla="*/ 391048 h 3373734"/>
                <a:gd name="connsiteX23" fmla="*/ 5987142 w 9164097"/>
                <a:gd name="connsiteY23" fmla="*/ 293077 h 3373734"/>
                <a:gd name="connsiteX24" fmla="*/ 5976257 w 9164097"/>
                <a:gd name="connsiteY24" fmla="*/ 249534 h 3373734"/>
                <a:gd name="connsiteX25" fmla="*/ 6607628 w 9164097"/>
                <a:gd name="connsiteY25" fmla="*/ 260419 h 3373734"/>
                <a:gd name="connsiteX26" fmla="*/ 9159909 w 9164097"/>
                <a:gd name="connsiteY26" fmla="*/ 256232 h 3373734"/>
                <a:gd name="connsiteX27" fmla="*/ 9164097 w 9164097"/>
                <a:gd name="connsiteY27" fmla="*/ 0 h 3373734"/>
                <a:gd name="connsiteX28" fmla="*/ 6814457 w 9164097"/>
                <a:gd name="connsiteY28" fmla="*/ 10048 h 3373734"/>
                <a:gd name="connsiteX29" fmla="*/ 5867400 w 9164097"/>
                <a:gd name="connsiteY29" fmla="*/ 20934 h 3373734"/>
                <a:gd name="connsiteX30" fmla="*/ 5072742 w 9164097"/>
                <a:gd name="connsiteY30" fmla="*/ 53590 h 3373734"/>
                <a:gd name="connsiteX31" fmla="*/ 5029200 w 9164097"/>
                <a:gd name="connsiteY31" fmla="*/ 293077 h 3373734"/>
                <a:gd name="connsiteX32" fmla="*/ 5932714 w 9164097"/>
                <a:gd name="connsiteY32" fmla="*/ 521677 h 3373734"/>
                <a:gd name="connsiteX33" fmla="*/ 6444342 w 9164097"/>
                <a:gd name="connsiteY33" fmla="*/ 608762 h 3373734"/>
                <a:gd name="connsiteX34" fmla="*/ 6683828 w 9164097"/>
                <a:gd name="connsiteY34" fmla="*/ 674077 h 3373734"/>
                <a:gd name="connsiteX35" fmla="*/ 6574971 w 9164097"/>
                <a:gd name="connsiteY35" fmla="*/ 761162 h 3373734"/>
                <a:gd name="connsiteX36" fmla="*/ 5845628 w 9164097"/>
                <a:gd name="connsiteY36" fmla="*/ 837362 h 3373734"/>
                <a:gd name="connsiteX37" fmla="*/ 4942114 w 9164097"/>
                <a:gd name="connsiteY37" fmla="*/ 924448 h 3373734"/>
                <a:gd name="connsiteX38" fmla="*/ 4245428 w 9164097"/>
                <a:gd name="connsiteY38" fmla="*/ 946219 h 3373734"/>
                <a:gd name="connsiteX39" fmla="*/ 3374571 w 9164097"/>
                <a:gd name="connsiteY39" fmla="*/ 1055077 h 3373734"/>
                <a:gd name="connsiteX40" fmla="*/ 3265714 w 9164097"/>
                <a:gd name="connsiteY40" fmla="*/ 1120391 h 3373734"/>
                <a:gd name="connsiteX41" fmla="*/ 3265714 w 9164097"/>
                <a:gd name="connsiteY41" fmla="*/ 1261905 h 3373734"/>
                <a:gd name="connsiteX42" fmla="*/ 3614057 w 9164097"/>
                <a:gd name="connsiteY42" fmla="*/ 1370762 h 3373734"/>
                <a:gd name="connsiteX43" fmla="*/ 4604657 w 9164097"/>
                <a:gd name="connsiteY43" fmla="*/ 1588477 h 3373734"/>
                <a:gd name="connsiteX44" fmla="*/ 5529942 w 9164097"/>
                <a:gd name="connsiteY44" fmla="*/ 1817077 h 3373734"/>
                <a:gd name="connsiteX45" fmla="*/ 5867400 w 9164097"/>
                <a:gd name="connsiteY45" fmla="*/ 1947705 h 3373734"/>
                <a:gd name="connsiteX46" fmla="*/ 5998028 w 9164097"/>
                <a:gd name="connsiteY46" fmla="*/ 2067448 h 3373734"/>
                <a:gd name="connsiteX47" fmla="*/ 5780314 w 9164097"/>
                <a:gd name="connsiteY47" fmla="*/ 2154534 h 3373734"/>
                <a:gd name="connsiteX48" fmla="*/ 5236028 w 9164097"/>
                <a:gd name="connsiteY48" fmla="*/ 2263391 h 3373734"/>
                <a:gd name="connsiteX49" fmla="*/ 4147457 w 9164097"/>
                <a:gd name="connsiteY49" fmla="*/ 2361362 h 3373734"/>
                <a:gd name="connsiteX50" fmla="*/ 3113314 w 9164097"/>
                <a:gd name="connsiteY50" fmla="*/ 2394019 h 3373734"/>
                <a:gd name="connsiteX51" fmla="*/ 1915885 w 9164097"/>
                <a:gd name="connsiteY51" fmla="*/ 2426677 h 3373734"/>
                <a:gd name="connsiteX52" fmla="*/ 631371 w 9164097"/>
                <a:gd name="connsiteY52" fmla="*/ 2448448 h 3373734"/>
                <a:gd name="connsiteX53" fmla="*/ 239485 w 9164097"/>
                <a:gd name="connsiteY53" fmla="*/ 2470219 h 3373734"/>
                <a:gd name="connsiteX54" fmla="*/ 32657 w 9164097"/>
                <a:gd name="connsiteY54" fmla="*/ 2448448 h 3373734"/>
                <a:gd name="connsiteX55" fmla="*/ 32657 w 9164097"/>
                <a:gd name="connsiteY55" fmla="*/ 2698819 h 3373734"/>
                <a:gd name="connsiteX56" fmla="*/ 21771 w 9164097"/>
                <a:gd name="connsiteY56" fmla="*/ 3112477 h 3373734"/>
                <a:gd name="connsiteX57" fmla="*/ 0 w 9164097"/>
                <a:gd name="connsiteY5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444342 w 9164933"/>
                <a:gd name="connsiteY33" fmla="*/ 608762 h 3373734"/>
                <a:gd name="connsiteX34" fmla="*/ 6683828 w 9164933"/>
                <a:gd name="connsiteY34" fmla="*/ 674077 h 3373734"/>
                <a:gd name="connsiteX35" fmla="*/ 6574971 w 9164933"/>
                <a:gd name="connsiteY35" fmla="*/ 761162 h 3373734"/>
                <a:gd name="connsiteX36" fmla="*/ 5845628 w 9164933"/>
                <a:gd name="connsiteY36" fmla="*/ 837362 h 3373734"/>
                <a:gd name="connsiteX37" fmla="*/ 4942114 w 9164933"/>
                <a:gd name="connsiteY37" fmla="*/ 924448 h 3373734"/>
                <a:gd name="connsiteX38" fmla="*/ 4245428 w 9164933"/>
                <a:gd name="connsiteY38" fmla="*/ 946219 h 3373734"/>
                <a:gd name="connsiteX39" fmla="*/ 3374571 w 9164933"/>
                <a:gd name="connsiteY39" fmla="*/ 1055077 h 3373734"/>
                <a:gd name="connsiteX40" fmla="*/ 3265714 w 9164933"/>
                <a:gd name="connsiteY40" fmla="*/ 1120391 h 3373734"/>
                <a:gd name="connsiteX41" fmla="*/ 3265714 w 9164933"/>
                <a:gd name="connsiteY41" fmla="*/ 1261905 h 3373734"/>
                <a:gd name="connsiteX42" fmla="*/ 3614057 w 9164933"/>
                <a:gd name="connsiteY42" fmla="*/ 1370762 h 3373734"/>
                <a:gd name="connsiteX43" fmla="*/ 4604657 w 9164933"/>
                <a:gd name="connsiteY43" fmla="*/ 1588477 h 3373734"/>
                <a:gd name="connsiteX44" fmla="*/ 5529942 w 9164933"/>
                <a:gd name="connsiteY44" fmla="*/ 1817077 h 3373734"/>
                <a:gd name="connsiteX45" fmla="*/ 5867400 w 9164933"/>
                <a:gd name="connsiteY45" fmla="*/ 1947705 h 3373734"/>
                <a:gd name="connsiteX46" fmla="*/ 5998028 w 9164933"/>
                <a:gd name="connsiteY46" fmla="*/ 2067448 h 3373734"/>
                <a:gd name="connsiteX47" fmla="*/ 5780314 w 9164933"/>
                <a:gd name="connsiteY47" fmla="*/ 2154534 h 3373734"/>
                <a:gd name="connsiteX48" fmla="*/ 5236028 w 9164933"/>
                <a:gd name="connsiteY48" fmla="*/ 2263391 h 3373734"/>
                <a:gd name="connsiteX49" fmla="*/ 4147457 w 9164933"/>
                <a:gd name="connsiteY49" fmla="*/ 2361362 h 3373734"/>
                <a:gd name="connsiteX50" fmla="*/ 3113314 w 9164933"/>
                <a:gd name="connsiteY50" fmla="*/ 2394019 h 3373734"/>
                <a:gd name="connsiteX51" fmla="*/ 1915885 w 9164933"/>
                <a:gd name="connsiteY51" fmla="*/ 2426677 h 3373734"/>
                <a:gd name="connsiteX52" fmla="*/ 631371 w 9164933"/>
                <a:gd name="connsiteY52" fmla="*/ 2448448 h 3373734"/>
                <a:gd name="connsiteX53" fmla="*/ 239485 w 9164933"/>
                <a:gd name="connsiteY53" fmla="*/ 2470219 h 3373734"/>
                <a:gd name="connsiteX54" fmla="*/ 32657 w 9164933"/>
                <a:gd name="connsiteY54" fmla="*/ 2448448 h 3373734"/>
                <a:gd name="connsiteX55" fmla="*/ 32657 w 9164933"/>
                <a:gd name="connsiteY55" fmla="*/ 2698819 h 3373734"/>
                <a:gd name="connsiteX56" fmla="*/ 21771 w 9164933"/>
                <a:gd name="connsiteY56" fmla="*/ 3112477 h 3373734"/>
                <a:gd name="connsiteX57" fmla="*/ 0 w 9164933"/>
                <a:gd name="connsiteY5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444342 w 9164933"/>
                <a:gd name="connsiteY33" fmla="*/ 608762 h 3373734"/>
                <a:gd name="connsiteX34" fmla="*/ 6608465 w 9164933"/>
                <a:gd name="connsiteY34" fmla="*/ 679101 h 3373734"/>
                <a:gd name="connsiteX35" fmla="*/ 6574971 w 9164933"/>
                <a:gd name="connsiteY35" fmla="*/ 761162 h 3373734"/>
                <a:gd name="connsiteX36" fmla="*/ 5845628 w 9164933"/>
                <a:gd name="connsiteY36" fmla="*/ 837362 h 3373734"/>
                <a:gd name="connsiteX37" fmla="*/ 4942114 w 9164933"/>
                <a:gd name="connsiteY37" fmla="*/ 924448 h 3373734"/>
                <a:gd name="connsiteX38" fmla="*/ 4245428 w 9164933"/>
                <a:gd name="connsiteY38" fmla="*/ 946219 h 3373734"/>
                <a:gd name="connsiteX39" fmla="*/ 3374571 w 9164933"/>
                <a:gd name="connsiteY39" fmla="*/ 1055077 h 3373734"/>
                <a:gd name="connsiteX40" fmla="*/ 3265714 w 9164933"/>
                <a:gd name="connsiteY40" fmla="*/ 1120391 h 3373734"/>
                <a:gd name="connsiteX41" fmla="*/ 3265714 w 9164933"/>
                <a:gd name="connsiteY41" fmla="*/ 1261905 h 3373734"/>
                <a:gd name="connsiteX42" fmla="*/ 3614057 w 9164933"/>
                <a:gd name="connsiteY42" fmla="*/ 1370762 h 3373734"/>
                <a:gd name="connsiteX43" fmla="*/ 4604657 w 9164933"/>
                <a:gd name="connsiteY43" fmla="*/ 1588477 h 3373734"/>
                <a:gd name="connsiteX44" fmla="*/ 5529942 w 9164933"/>
                <a:gd name="connsiteY44" fmla="*/ 1817077 h 3373734"/>
                <a:gd name="connsiteX45" fmla="*/ 5867400 w 9164933"/>
                <a:gd name="connsiteY45" fmla="*/ 1947705 h 3373734"/>
                <a:gd name="connsiteX46" fmla="*/ 5998028 w 9164933"/>
                <a:gd name="connsiteY46" fmla="*/ 2067448 h 3373734"/>
                <a:gd name="connsiteX47" fmla="*/ 5780314 w 9164933"/>
                <a:gd name="connsiteY47" fmla="*/ 2154534 h 3373734"/>
                <a:gd name="connsiteX48" fmla="*/ 5236028 w 9164933"/>
                <a:gd name="connsiteY48" fmla="*/ 2263391 h 3373734"/>
                <a:gd name="connsiteX49" fmla="*/ 4147457 w 9164933"/>
                <a:gd name="connsiteY49" fmla="*/ 2361362 h 3373734"/>
                <a:gd name="connsiteX50" fmla="*/ 3113314 w 9164933"/>
                <a:gd name="connsiteY50" fmla="*/ 2394019 h 3373734"/>
                <a:gd name="connsiteX51" fmla="*/ 1915885 w 9164933"/>
                <a:gd name="connsiteY51" fmla="*/ 2426677 h 3373734"/>
                <a:gd name="connsiteX52" fmla="*/ 631371 w 9164933"/>
                <a:gd name="connsiteY52" fmla="*/ 2448448 h 3373734"/>
                <a:gd name="connsiteX53" fmla="*/ 239485 w 9164933"/>
                <a:gd name="connsiteY53" fmla="*/ 2470219 h 3373734"/>
                <a:gd name="connsiteX54" fmla="*/ 32657 w 9164933"/>
                <a:gd name="connsiteY54" fmla="*/ 2448448 h 3373734"/>
                <a:gd name="connsiteX55" fmla="*/ 32657 w 9164933"/>
                <a:gd name="connsiteY55" fmla="*/ 2698819 h 3373734"/>
                <a:gd name="connsiteX56" fmla="*/ 21771 w 9164933"/>
                <a:gd name="connsiteY56" fmla="*/ 3112477 h 3373734"/>
                <a:gd name="connsiteX57" fmla="*/ 0 w 9164933"/>
                <a:gd name="connsiteY5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444342 w 9164933"/>
                <a:gd name="connsiteY33" fmla="*/ 608762 h 3373734"/>
                <a:gd name="connsiteX34" fmla="*/ 6608465 w 9164933"/>
                <a:gd name="connsiteY34" fmla="*/ 679101 h 3373734"/>
                <a:gd name="connsiteX35" fmla="*/ 6574971 w 9164933"/>
                <a:gd name="connsiteY35" fmla="*/ 761162 h 3373734"/>
                <a:gd name="connsiteX36" fmla="*/ 5845628 w 9164933"/>
                <a:gd name="connsiteY36" fmla="*/ 837362 h 3373734"/>
                <a:gd name="connsiteX37" fmla="*/ 4942114 w 9164933"/>
                <a:gd name="connsiteY37" fmla="*/ 924448 h 3373734"/>
                <a:gd name="connsiteX38" fmla="*/ 4245428 w 9164933"/>
                <a:gd name="connsiteY38" fmla="*/ 946219 h 3373734"/>
                <a:gd name="connsiteX39" fmla="*/ 3374571 w 9164933"/>
                <a:gd name="connsiteY39" fmla="*/ 1055077 h 3373734"/>
                <a:gd name="connsiteX40" fmla="*/ 3265714 w 9164933"/>
                <a:gd name="connsiteY40" fmla="*/ 1120391 h 3373734"/>
                <a:gd name="connsiteX41" fmla="*/ 3265714 w 9164933"/>
                <a:gd name="connsiteY41" fmla="*/ 1261905 h 3373734"/>
                <a:gd name="connsiteX42" fmla="*/ 3614057 w 9164933"/>
                <a:gd name="connsiteY42" fmla="*/ 1370762 h 3373734"/>
                <a:gd name="connsiteX43" fmla="*/ 4604657 w 9164933"/>
                <a:gd name="connsiteY43" fmla="*/ 1588477 h 3373734"/>
                <a:gd name="connsiteX44" fmla="*/ 5529942 w 9164933"/>
                <a:gd name="connsiteY44" fmla="*/ 1817077 h 3373734"/>
                <a:gd name="connsiteX45" fmla="*/ 5867400 w 9164933"/>
                <a:gd name="connsiteY45" fmla="*/ 1947705 h 3373734"/>
                <a:gd name="connsiteX46" fmla="*/ 5998028 w 9164933"/>
                <a:gd name="connsiteY46" fmla="*/ 2067448 h 3373734"/>
                <a:gd name="connsiteX47" fmla="*/ 5780314 w 9164933"/>
                <a:gd name="connsiteY47" fmla="*/ 2154534 h 3373734"/>
                <a:gd name="connsiteX48" fmla="*/ 5236028 w 9164933"/>
                <a:gd name="connsiteY48" fmla="*/ 2263391 h 3373734"/>
                <a:gd name="connsiteX49" fmla="*/ 4147457 w 9164933"/>
                <a:gd name="connsiteY49" fmla="*/ 2361362 h 3373734"/>
                <a:gd name="connsiteX50" fmla="*/ 3113314 w 9164933"/>
                <a:gd name="connsiteY50" fmla="*/ 2394019 h 3373734"/>
                <a:gd name="connsiteX51" fmla="*/ 1915885 w 9164933"/>
                <a:gd name="connsiteY51" fmla="*/ 2426677 h 3373734"/>
                <a:gd name="connsiteX52" fmla="*/ 631371 w 9164933"/>
                <a:gd name="connsiteY52" fmla="*/ 2448448 h 3373734"/>
                <a:gd name="connsiteX53" fmla="*/ 239485 w 9164933"/>
                <a:gd name="connsiteY53" fmla="*/ 2470219 h 3373734"/>
                <a:gd name="connsiteX54" fmla="*/ 32657 w 9164933"/>
                <a:gd name="connsiteY54" fmla="*/ 2448448 h 3373734"/>
                <a:gd name="connsiteX55" fmla="*/ 32657 w 9164933"/>
                <a:gd name="connsiteY55" fmla="*/ 2698819 h 3373734"/>
                <a:gd name="connsiteX56" fmla="*/ 21771 w 9164933"/>
                <a:gd name="connsiteY56" fmla="*/ 3112477 h 3373734"/>
                <a:gd name="connsiteX57" fmla="*/ 0 w 9164933"/>
                <a:gd name="connsiteY5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444342 w 9164933"/>
                <a:gd name="connsiteY33" fmla="*/ 608762 h 3373734"/>
                <a:gd name="connsiteX34" fmla="*/ 6608465 w 9164933"/>
                <a:gd name="connsiteY34" fmla="*/ 679101 h 3373734"/>
                <a:gd name="connsiteX35" fmla="*/ 6574971 w 9164933"/>
                <a:gd name="connsiteY35" fmla="*/ 761162 h 3373734"/>
                <a:gd name="connsiteX36" fmla="*/ 5845628 w 9164933"/>
                <a:gd name="connsiteY36" fmla="*/ 837362 h 3373734"/>
                <a:gd name="connsiteX37" fmla="*/ 4942114 w 9164933"/>
                <a:gd name="connsiteY37" fmla="*/ 924448 h 3373734"/>
                <a:gd name="connsiteX38" fmla="*/ 4245428 w 9164933"/>
                <a:gd name="connsiteY38" fmla="*/ 946219 h 3373734"/>
                <a:gd name="connsiteX39" fmla="*/ 3374571 w 9164933"/>
                <a:gd name="connsiteY39" fmla="*/ 1055077 h 3373734"/>
                <a:gd name="connsiteX40" fmla="*/ 3265714 w 9164933"/>
                <a:gd name="connsiteY40" fmla="*/ 1120391 h 3373734"/>
                <a:gd name="connsiteX41" fmla="*/ 3265714 w 9164933"/>
                <a:gd name="connsiteY41" fmla="*/ 1261905 h 3373734"/>
                <a:gd name="connsiteX42" fmla="*/ 3614057 w 9164933"/>
                <a:gd name="connsiteY42" fmla="*/ 1370762 h 3373734"/>
                <a:gd name="connsiteX43" fmla="*/ 4604657 w 9164933"/>
                <a:gd name="connsiteY43" fmla="*/ 1588477 h 3373734"/>
                <a:gd name="connsiteX44" fmla="*/ 5529942 w 9164933"/>
                <a:gd name="connsiteY44" fmla="*/ 1817077 h 3373734"/>
                <a:gd name="connsiteX45" fmla="*/ 5867400 w 9164933"/>
                <a:gd name="connsiteY45" fmla="*/ 1947705 h 3373734"/>
                <a:gd name="connsiteX46" fmla="*/ 5998028 w 9164933"/>
                <a:gd name="connsiteY46" fmla="*/ 2067448 h 3373734"/>
                <a:gd name="connsiteX47" fmla="*/ 5780314 w 9164933"/>
                <a:gd name="connsiteY47" fmla="*/ 2154534 h 3373734"/>
                <a:gd name="connsiteX48" fmla="*/ 5236028 w 9164933"/>
                <a:gd name="connsiteY48" fmla="*/ 2263391 h 3373734"/>
                <a:gd name="connsiteX49" fmla="*/ 4147457 w 9164933"/>
                <a:gd name="connsiteY49" fmla="*/ 2361362 h 3373734"/>
                <a:gd name="connsiteX50" fmla="*/ 3113314 w 9164933"/>
                <a:gd name="connsiteY50" fmla="*/ 2394019 h 3373734"/>
                <a:gd name="connsiteX51" fmla="*/ 1915885 w 9164933"/>
                <a:gd name="connsiteY51" fmla="*/ 2426677 h 3373734"/>
                <a:gd name="connsiteX52" fmla="*/ 631371 w 9164933"/>
                <a:gd name="connsiteY52" fmla="*/ 2448448 h 3373734"/>
                <a:gd name="connsiteX53" fmla="*/ 239485 w 9164933"/>
                <a:gd name="connsiteY53" fmla="*/ 2470219 h 3373734"/>
                <a:gd name="connsiteX54" fmla="*/ 32657 w 9164933"/>
                <a:gd name="connsiteY54" fmla="*/ 2448448 h 3373734"/>
                <a:gd name="connsiteX55" fmla="*/ 32657 w 9164933"/>
                <a:gd name="connsiteY55" fmla="*/ 2698819 h 3373734"/>
                <a:gd name="connsiteX56" fmla="*/ 21771 w 9164933"/>
                <a:gd name="connsiteY56" fmla="*/ 3112477 h 3373734"/>
                <a:gd name="connsiteX57" fmla="*/ 0 w 9164933"/>
                <a:gd name="connsiteY5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608465 w 9164933"/>
                <a:gd name="connsiteY33" fmla="*/ 679101 h 3373734"/>
                <a:gd name="connsiteX34" fmla="*/ 6574971 w 9164933"/>
                <a:gd name="connsiteY34" fmla="*/ 761162 h 3373734"/>
                <a:gd name="connsiteX35" fmla="*/ 5845628 w 9164933"/>
                <a:gd name="connsiteY35" fmla="*/ 837362 h 3373734"/>
                <a:gd name="connsiteX36" fmla="*/ 4942114 w 9164933"/>
                <a:gd name="connsiteY36" fmla="*/ 924448 h 3373734"/>
                <a:gd name="connsiteX37" fmla="*/ 4245428 w 9164933"/>
                <a:gd name="connsiteY37" fmla="*/ 946219 h 3373734"/>
                <a:gd name="connsiteX38" fmla="*/ 3374571 w 9164933"/>
                <a:gd name="connsiteY38" fmla="*/ 1055077 h 3373734"/>
                <a:gd name="connsiteX39" fmla="*/ 3265714 w 9164933"/>
                <a:gd name="connsiteY39" fmla="*/ 1120391 h 3373734"/>
                <a:gd name="connsiteX40" fmla="*/ 3265714 w 9164933"/>
                <a:gd name="connsiteY40" fmla="*/ 1261905 h 3373734"/>
                <a:gd name="connsiteX41" fmla="*/ 3614057 w 9164933"/>
                <a:gd name="connsiteY41" fmla="*/ 1370762 h 3373734"/>
                <a:gd name="connsiteX42" fmla="*/ 4604657 w 9164933"/>
                <a:gd name="connsiteY42" fmla="*/ 1588477 h 3373734"/>
                <a:gd name="connsiteX43" fmla="*/ 5529942 w 9164933"/>
                <a:gd name="connsiteY43" fmla="*/ 1817077 h 3373734"/>
                <a:gd name="connsiteX44" fmla="*/ 5867400 w 9164933"/>
                <a:gd name="connsiteY44" fmla="*/ 1947705 h 3373734"/>
                <a:gd name="connsiteX45" fmla="*/ 5998028 w 9164933"/>
                <a:gd name="connsiteY45" fmla="*/ 2067448 h 3373734"/>
                <a:gd name="connsiteX46" fmla="*/ 5780314 w 9164933"/>
                <a:gd name="connsiteY46" fmla="*/ 2154534 h 3373734"/>
                <a:gd name="connsiteX47" fmla="*/ 5236028 w 9164933"/>
                <a:gd name="connsiteY47" fmla="*/ 2263391 h 3373734"/>
                <a:gd name="connsiteX48" fmla="*/ 4147457 w 9164933"/>
                <a:gd name="connsiteY48" fmla="*/ 2361362 h 3373734"/>
                <a:gd name="connsiteX49" fmla="*/ 3113314 w 9164933"/>
                <a:gd name="connsiteY49" fmla="*/ 2394019 h 3373734"/>
                <a:gd name="connsiteX50" fmla="*/ 1915885 w 9164933"/>
                <a:gd name="connsiteY50" fmla="*/ 2426677 h 3373734"/>
                <a:gd name="connsiteX51" fmla="*/ 631371 w 9164933"/>
                <a:gd name="connsiteY51" fmla="*/ 2448448 h 3373734"/>
                <a:gd name="connsiteX52" fmla="*/ 239485 w 9164933"/>
                <a:gd name="connsiteY52" fmla="*/ 2470219 h 3373734"/>
                <a:gd name="connsiteX53" fmla="*/ 32657 w 9164933"/>
                <a:gd name="connsiteY53" fmla="*/ 2448448 h 3373734"/>
                <a:gd name="connsiteX54" fmla="*/ 32657 w 9164933"/>
                <a:gd name="connsiteY54" fmla="*/ 2698819 h 3373734"/>
                <a:gd name="connsiteX55" fmla="*/ 21771 w 9164933"/>
                <a:gd name="connsiteY55" fmla="*/ 3112477 h 3373734"/>
                <a:gd name="connsiteX56" fmla="*/ 0 w 9164933"/>
                <a:gd name="connsiteY56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6890657 w 9164933"/>
                <a:gd name="connsiteY19" fmla="*/ 1109505 h 3373734"/>
                <a:gd name="connsiteX20" fmla="*/ 8022770 w 9164933"/>
                <a:gd name="connsiteY20" fmla="*/ 935334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608465 w 9164933"/>
                <a:gd name="connsiteY33" fmla="*/ 679101 h 3373734"/>
                <a:gd name="connsiteX34" fmla="*/ 6574971 w 9164933"/>
                <a:gd name="connsiteY34" fmla="*/ 761162 h 3373734"/>
                <a:gd name="connsiteX35" fmla="*/ 5845628 w 9164933"/>
                <a:gd name="connsiteY35" fmla="*/ 837362 h 3373734"/>
                <a:gd name="connsiteX36" fmla="*/ 4942114 w 9164933"/>
                <a:gd name="connsiteY36" fmla="*/ 924448 h 3373734"/>
                <a:gd name="connsiteX37" fmla="*/ 3374571 w 9164933"/>
                <a:gd name="connsiteY37" fmla="*/ 1055077 h 3373734"/>
                <a:gd name="connsiteX38" fmla="*/ 3265714 w 9164933"/>
                <a:gd name="connsiteY38" fmla="*/ 1120391 h 3373734"/>
                <a:gd name="connsiteX39" fmla="*/ 3265714 w 9164933"/>
                <a:gd name="connsiteY39" fmla="*/ 1261905 h 3373734"/>
                <a:gd name="connsiteX40" fmla="*/ 3614057 w 9164933"/>
                <a:gd name="connsiteY40" fmla="*/ 1370762 h 3373734"/>
                <a:gd name="connsiteX41" fmla="*/ 4604657 w 9164933"/>
                <a:gd name="connsiteY41" fmla="*/ 1588477 h 3373734"/>
                <a:gd name="connsiteX42" fmla="*/ 5529942 w 9164933"/>
                <a:gd name="connsiteY42" fmla="*/ 1817077 h 3373734"/>
                <a:gd name="connsiteX43" fmla="*/ 5867400 w 9164933"/>
                <a:gd name="connsiteY43" fmla="*/ 1947705 h 3373734"/>
                <a:gd name="connsiteX44" fmla="*/ 5998028 w 9164933"/>
                <a:gd name="connsiteY44" fmla="*/ 2067448 h 3373734"/>
                <a:gd name="connsiteX45" fmla="*/ 5780314 w 9164933"/>
                <a:gd name="connsiteY45" fmla="*/ 2154534 h 3373734"/>
                <a:gd name="connsiteX46" fmla="*/ 5236028 w 9164933"/>
                <a:gd name="connsiteY46" fmla="*/ 2263391 h 3373734"/>
                <a:gd name="connsiteX47" fmla="*/ 4147457 w 9164933"/>
                <a:gd name="connsiteY47" fmla="*/ 2361362 h 3373734"/>
                <a:gd name="connsiteX48" fmla="*/ 3113314 w 9164933"/>
                <a:gd name="connsiteY48" fmla="*/ 2394019 h 3373734"/>
                <a:gd name="connsiteX49" fmla="*/ 1915885 w 9164933"/>
                <a:gd name="connsiteY49" fmla="*/ 2426677 h 3373734"/>
                <a:gd name="connsiteX50" fmla="*/ 631371 w 9164933"/>
                <a:gd name="connsiteY50" fmla="*/ 2448448 h 3373734"/>
                <a:gd name="connsiteX51" fmla="*/ 239485 w 9164933"/>
                <a:gd name="connsiteY51" fmla="*/ 2470219 h 3373734"/>
                <a:gd name="connsiteX52" fmla="*/ 32657 w 9164933"/>
                <a:gd name="connsiteY52" fmla="*/ 2448448 h 3373734"/>
                <a:gd name="connsiteX53" fmla="*/ 32657 w 9164933"/>
                <a:gd name="connsiteY53" fmla="*/ 2698819 h 3373734"/>
                <a:gd name="connsiteX54" fmla="*/ 21771 w 9164933"/>
                <a:gd name="connsiteY54" fmla="*/ 3112477 h 3373734"/>
                <a:gd name="connsiteX55" fmla="*/ 0 w 9164933"/>
                <a:gd name="connsiteY55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61514 w 9164933"/>
                <a:gd name="connsiteY20" fmla="*/ 652305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608465 w 9164933"/>
                <a:gd name="connsiteY32" fmla="*/ 679101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8140839 w 9164933"/>
                <a:gd name="connsiteY20" fmla="*/ 752789 h 3373734"/>
                <a:gd name="connsiteX21" fmla="*/ 7761514 w 9164933"/>
                <a:gd name="connsiteY21" fmla="*/ 652305 h 3373734"/>
                <a:gd name="connsiteX22" fmla="*/ 6466114 w 9164933"/>
                <a:gd name="connsiteY22" fmla="*/ 391048 h 3373734"/>
                <a:gd name="connsiteX23" fmla="*/ 5987142 w 9164933"/>
                <a:gd name="connsiteY23" fmla="*/ 293077 h 3373734"/>
                <a:gd name="connsiteX24" fmla="*/ 5976257 w 9164933"/>
                <a:gd name="connsiteY24" fmla="*/ 249534 h 3373734"/>
                <a:gd name="connsiteX25" fmla="*/ 6607628 w 9164933"/>
                <a:gd name="connsiteY25" fmla="*/ 260419 h 3373734"/>
                <a:gd name="connsiteX26" fmla="*/ 9164933 w 9164933"/>
                <a:gd name="connsiteY26" fmla="*/ 256232 h 3373734"/>
                <a:gd name="connsiteX27" fmla="*/ 9164097 w 9164933"/>
                <a:gd name="connsiteY27" fmla="*/ 0 h 3373734"/>
                <a:gd name="connsiteX28" fmla="*/ 6814457 w 9164933"/>
                <a:gd name="connsiteY28" fmla="*/ 10048 h 3373734"/>
                <a:gd name="connsiteX29" fmla="*/ 5867400 w 9164933"/>
                <a:gd name="connsiteY29" fmla="*/ 20934 h 3373734"/>
                <a:gd name="connsiteX30" fmla="*/ 5072742 w 9164933"/>
                <a:gd name="connsiteY30" fmla="*/ 53590 h 3373734"/>
                <a:gd name="connsiteX31" fmla="*/ 5029200 w 9164933"/>
                <a:gd name="connsiteY31" fmla="*/ 293077 h 3373734"/>
                <a:gd name="connsiteX32" fmla="*/ 5932714 w 9164933"/>
                <a:gd name="connsiteY32" fmla="*/ 521677 h 3373734"/>
                <a:gd name="connsiteX33" fmla="*/ 6608465 w 9164933"/>
                <a:gd name="connsiteY33" fmla="*/ 679101 h 3373734"/>
                <a:gd name="connsiteX34" fmla="*/ 6574971 w 9164933"/>
                <a:gd name="connsiteY34" fmla="*/ 761162 h 3373734"/>
                <a:gd name="connsiteX35" fmla="*/ 5845628 w 9164933"/>
                <a:gd name="connsiteY35" fmla="*/ 837362 h 3373734"/>
                <a:gd name="connsiteX36" fmla="*/ 4942114 w 9164933"/>
                <a:gd name="connsiteY36" fmla="*/ 924448 h 3373734"/>
                <a:gd name="connsiteX37" fmla="*/ 3374571 w 9164933"/>
                <a:gd name="connsiteY37" fmla="*/ 1055077 h 3373734"/>
                <a:gd name="connsiteX38" fmla="*/ 3265714 w 9164933"/>
                <a:gd name="connsiteY38" fmla="*/ 1120391 h 3373734"/>
                <a:gd name="connsiteX39" fmla="*/ 3265714 w 9164933"/>
                <a:gd name="connsiteY39" fmla="*/ 1261905 h 3373734"/>
                <a:gd name="connsiteX40" fmla="*/ 3614057 w 9164933"/>
                <a:gd name="connsiteY40" fmla="*/ 1370762 h 3373734"/>
                <a:gd name="connsiteX41" fmla="*/ 4604657 w 9164933"/>
                <a:gd name="connsiteY41" fmla="*/ 1588477 h 3373734"/>
                <a:gd name="connsiteX42" fmla="*/ 5529942 w 9164933"/>
                <a:gd name="connsiteY42" fmla="*/ 1817077 h 3373734"/>
                <a:gd name="connsiteX43" fmla="*/ 5867400 w 9164933"/>
                <a:gd name="connsiteY43" fmla="*/ 1947705 h 3373734"/>
                <a:gd name="connsiteX44" fmla="*/ 5998028 w 9164933"/>
                <a:gd name="connsiteY44" fmla="*/ 2067448 h 3373734"/>
                <a:gd name="connsiteX45" fmla="*/ 5780314 w 9164933"/>
                <a:gd name="connsiteY45" fmla="*/ 2154534 h 3373734"/>
                <a:gd name="connsiteX46" fmla="*/ 5236028 w 9164933"/>
                <a:gd name="connsiteY46" fmla="*/ 2263391 h 3373734"/>
                <a:gd name="connsiteX47" fmla="*/ 4147457 w 9164933"/>
                <a:gd name="connsiteY47" fmla="*/ 2361362 h 3373734"/>
                <a:gd name="connsiteX48" fmla="*/ 3113314 w 9164933"/>
                <a:gd name="connsiteY48" fmla="*/ 2394019 h 3373734"/>
                <a:gd name="connsiteX49" fmla="*/ 1915885 w 9164933"/>
                <a:gd name="connsiteY49" fmla="*/ 2426677 h 3373734"/>
                <a:gd name="connsiteX50" fmla="*/ 631371 w 9164933"/>
                <a:gd name="connsiteY50" fmla="*/ 2448448 h 3373734"/>
                <a:gd name="connsiteX51" fmla="*/ 239485 w 9164933"/>
                <a:gd name="connsiteY51" fmla="*/ 2470219 h 3373734"/>
                <a:gd name="connsiteX52" fmla="*/ 32657 w 9164933"/>
                <a:gd name="connsiteY52" fmla="*/ 2448448 h 3373734"/>
                <a:gd name="connsiteX53" fmla="*/ 32657 w 9164933"/>
                <a:gd name="connsiteY53" fmla="*/ 2698819 h 3373734"/>
                <a:gd name="connsiteX54" fmla="*/ 21771 w 9164933"/>
                <a:gd name="connsiteY54" fmla="*/ 3112477 h 3373734"/>
                <a:gd name="connsiteX55" fmla="*/ 0 w 9164933"/>
                <a:gd name="connsiteY55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61514 w 9164933"/>
                <a:gd name="connsiteY20" fmla="*/ 652305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608465 w 9164933"/>
                <a:gd name="connsiteY32" fmla="*/ 679101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608465 w 9164933"/>
                <a:gd name="connsiteY32" fmla="*/ 679101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608465 w 9164933"/>
                <a:gd name="connsiteY32" fmla="*/ 679101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608465 w 9164933"/>
                <a:gd name="connsiteY32" fmla="*/ 679101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724021 w 9164933"/>
                <a:gd name="connsiteY32" fmla="*/ 664029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66114 w 9164933"/>
                <a:gd name="connsiteY21" fmla="*/ 391048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844601 w 9164933"/>
                <a:gd name="connsiteY32" fmla="*/ 694174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87142 w 9164933"/>
                <a:gd name="connsiteY22" fmla="*/ 293077 h 3373734"/>
                <a:gd name="connsiteX23" fmla="*/ 5976257 w 9164933"/>
                <a:gd name="connsiteY23" fmla="*/ 249534 h 3373734"/>
                <a:gd name="connsiteX24" fmla="*/ 6607628 w 9164933"/>
                <a:gd name="connsiteY24" fmla="*/ 260419 h 3373734"/>
                <a:gd name="connsiteX25" fmla="*/ 9164933 w 9164933"/>
                <a:gd name="connsiteY25" fmla="*/ 256232 h 3373734"/>
                <a:gd name="connsiteX26" fmla="*/ 9164097 w 9164933"/>
                <a:gd name="connsiteY26" fmla="*/ 0 h 3373734"/>
                <a:gd name="connsiteX27" fmla="*/ 6814457 w 9164933"/>
                <a:gd name="connsiteY27" fmla="*/ 10048 h 3373734"/>
                <a:gd name="connsiteX28" fmla="*/ 5867400 w 9164933"/>
                <a:gd name="connsiteY28" fmla="*/ 20934 h 3373734"/>
                <a:gd name="connsiteX29" fmla="*/ 5072742 w 9164933"/>
                <a:gd name="connsiteY29" fmla="*/ 53590 h 3373734"/>
                <a:gd name="connsiteX30" fmla="*/ 5029200 w 9164933"/>
                <a:gd name="connsiteY30" fmla="*/ 293077 h 3373734"/>
                <a:gd name="connsiteX31" fmla="*/ 5932714 w 9164933"/>
                <a:gd name="connsiteY31" fmla="*/ 521677 h 3373734"/>
                <a:gd name="connsiteX32" fmla="*/ 6844601 w 9164933"/>
                <a:gd name="connsiteY32" fmla="*/ 694174 h 3373734"/>
                <a:gd name="connsiteX33" fmla="*/ 6574971 w 9164933"/>
                <a:gd name="connsiteY33" fmla="*/ 761162 h 3373734"/>
                <a:gd name="connsiteX34" fmla="*/ 5845628 w 9164933"/>
                <a:gd name="connsiteY34" fmla="*/ 837362 h 3373734"/>
                <a:gd name="connsiteX35" fmla="*/ 4942114 w 9164933"/>
                <a:gd name="connsiteY35" fmla="*/ 924448 h 3373734"/>
                <a:gd name="connsiteX36" fmla="*/ 3374571 w 9164933"/>
                <a:gd name="connsiteY36" fmla="*/ 1055077 h 3373734"/>
                <a:gd name="connsiteX37" fmla="*/ 3265714 w 9164933"/>
                <a:gd name="connsiteY37" fmla="*/ 1120391 h 3373734"/>
                <a:gd name="connsiteX38" fmla="*/ 3265714 w 9164933"/>
                <a:gd name="connsiteY38" fmla="*/ 1261905 h 3373734"/>
                <a:gd name="connsiteX39" fmla="*/ 3614057 w 9164933"/>
                <a:gd name="connsiteY39" fmla="*/ 1370762 h 3373734"/>
                <a:gd name="connsiteX40" fmla="*/ 4604657 w 9164933"/>
                <a:gd name="connsiteY40" fmla="*/ 1588477 h 3373734"/>
                <a:gd name="connsiteX41" fmla="*/ 5529942 w 9164933"/>
                <a:gd name="connsiteY41" fmla="*/ 1817077 h 3373734"/>
                <a:gd name="connsiteX42" fmla="*/ 5867400 w 9164933"/>
                <a:gd name="connsiteY42" fmla="*/ 1947705 h 3373734"/>
                <a:gd name="connsiteX43" fmla="*/ 5998028 w 9164933"/>
                <a:gd name="connsiteY43" fmla="*/ 2067448 h 3373734"/>
                <a:gd name="connsiteX44" fmla="*/ 5780314 w 9164933"/>
                <a:gd name="connsiteY44" fmla="*/ 2154534 h 3373734"/>
                <a:gd name="connsiteX45" fmla="*/ 5236028 w 9164933"/>
                <a:gd name="connsiteY45" fmla="*/ 2263391 h 3373734"/>
                <a:gd name="connsiteX46" fmla="*/ 4147457 w 9164933"/>
                <a:gd name="connsiteY46" fmla="*/ 2361362 h 3373734"/>
                <a:gd name="connsiteX47" fmla="*/ 3113314 w 9164933"/>
                <a:gd name="connsiteY47" fmla="*/ 2394019 h 3373734"/>
                <a:gd name="connsiteX48" fmla="*/ 1915885 w 9164933"/>
                <a:gd name="connsiteY48" fmla="*/ 2426677 h 3373734"/>
                <a:gd name="connsiteX49" fmla="*/ 631371 w 9164933"/>
                <a:gd name="connsiteY49" fmla="*/ 2448448 h 3373734"/>
                <a:gd name="connsiteX50" fmla="*/ 239485 w 9164933"/>
                <a:gd name="connsiteY50" fmla="*/ 2470219 h 3373734"/>
                <a:gd name="connsiteX51" fmla="*/ 32657 w 9164933"/>
                <a:gd name="connsiteY51" fmla="*/ 2448448 h 3373734"/>
                <a:gd name="connsiteX52" fmla="*/ 32657 w 9164933"/>
                <a:gd name="connsiteY52" fmla="*/ 2698819 h 3373734"/>
                <a:gd name="connsiteX53" fmla="*/ 21771 w 9164933"/>
                <a:gd name="connsiteY53" fmla="*/ 3112477 h 3373734"/>
                <a:gd name="connsiteX54" fmla="*/ 0 w 9164933"/>
                <a:gd name="connsiteY54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120391 h 3373734"/>
                <a:gd name="connsiteX37" fmla="*/ 3265714 w 9164933"/>
                <a:gd name="connsiteY37" fmla="*/ 1261905 h 3373734"/>
                <a:gd name="connsiteX38" fmla="*/ 3614057 w 9164933"/>
                <a:gd name="connsiteY38" fmla="*/ 1370762 h 3373734"/>
                <a:gd name="connsiteX39" fmla="*/ 4604657 w 9164933"/>
                <a:gd name="connsiteY39" fmla="*/ 1588477 h 3373734"/>
                <a:gd name="connsiteX40" fmla="*/ 5529942 w 9164933"/>
                <a:gd name="connsiteY40" fmla="*/ 1817077 h 3373734"/>
                <a:gd name="connsiteX41" fmla="*/ 5867400 w 9164933"/>
                <a:gd name="connsiteY41" fmla="*/ 1947705 h 3373734"/>
                <a:gd name="connsiteX42" fmla="*/ 5998028 w 9164933"/>
                <a:gd name="connsiteY42" fmla="*/ 2067448 h 3373734"/>
                <a:gd name="connsiteX43" fmla="*/ 5780314 w 9164933"/>
                <a:gd name="connsiteY43" fmla="*/ 2154534 h 3373734"/>
                <a:gd name="connsiteX44" fmla="*/ 5236028 w 9164933"/>
                <a:gd name="connsiteY44" fmla="*/ 2263391 h 3373734"/>
                <a:gd name="connsiteX45" fmla="*/ 4147457 w 9164933"/>
                <a:gd name="connsiteY45" fmla="*/ 2361362 h 3373734"/>
                <a:gd name="connsiteX46" fmla="*/ 3113314 w 9164933"/>
                <a:gd name="connsiteY46" fmla="*/ 2394019 h 3373734"/>
                <a:gd name="connsiteX47" fmla="*/ 1915885 w 9164933"/>
                <a:gd name="connsiteY47" fmla="*/ 2426677 h 3373734"/>
                <a:gd name="connsiteX48" fmla="*/ 631371 w 9164933"/>
                <a:gd name="connsiteY48" fmla="*/ 2448448 h 3373734"/>
                <a:gd name="connsiteX49" fmla="*/ 239485 w 9164933"/>
                <a:gd name="connsiteY49" fmla="*/ 2470219 h 3373734"/>
                <a:gd name="connsiteX50" fmla="*/ 32657 w 9164933"/>
                <a:gd name="connsiteY50" fmla="*/ 2448448 h 3373734"/>
                <a:gd name="connsiteX51" fmla="*/ 32657 w 9164933"/>
                <a:gd name="connsiteY51" fmla="*/ 2698819 h 3373734"/>
                <a:gd name="connsiteX52" fmla="*/ 21771 w 9164933"/>
                <a:gd name="connsiteY52" fmla="*/ 3112477 h 3373734"/>
                <a:gd name="connsiteX53" fmla="*/ 0 w 9164933"/>
                <a:gd name="connsiteY53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3614057 w 9164933"/>
                <a:gd name="connsiteY37" fmla="*/ 1370762 h 3373734"/>
                <a:gd name="connsiteX38" fmla="*/ 4604657 w 9164933"/>
                <a:gd name="connsiteY38" fmla="*/ 1588477 h 3373734"/>
                <a:gd name="connsiteX39" fmla="*/ 5529942 w 9164933"/>
                <a:gd name="connsiteY39" fmla="*/ 1817077 h 3373734"/>
                <a:gd name="connsiteX40" fmla="*/ 5867400 w 9164933"/>
                <a:gd name="connsiteY40" fmla="*/ 1947705 h 3373734"/>
                <a:gd name="connsiteX41" fmla="*/ 5998028 w 9164933"/>
                <a:gd name="connsiteY41" fmla="*/ 2067448 h 3373734"/>
                <a:gd name="connsiteX42" fmla="*/ 5780314 w 9164933"/>
                <a:gd name="connsiteY42" fmla="*/ 2154534 h 3373734"/>
                <a:gd name="connsiteX43" fmla="*/ 5236028 w 9164933"/>
                <a:gd name="connsiteY43" fmla="*/ 2263391 h 3373734"/>
                <a:gd name="connsiteX44" fmla="*/ 4147457 w 9164933"/>
                <a:gd name="connsiteY44" fmla="*/ 2361362 h 3373734"/>
                <a:gd name="connsiteX45" fmla="*/ 3113314 w 9164933"/>
                <a:gd name="connsiteY45" fmla="*/ 2394019 h 3373734"/>
                <a:gd name="connsiteX46" fmla="*/ 1915885 w 9164933"/>
                <a:gd name="connsiteY46" fmla="*/ 2426677 h 3373734"/>
                <a:gd name="connsiteX47" fmla="*/ 631371 w 9164933"/>
                <a:gd name="connsiteY47" fmla="*/ 2448448 h 3373734"/>
                <a:gd name="connsiteX48" fmla="*/ 239485 w 9164933"/>
                <a:gd name="connsiteY48" fmla="*/ 2470219 h 3373734"/>
                <a:gd name="connsiteX49" fmla="*/ 32657 w 9164933"/>
                <a:gd name="connsiteY49" fmla="*/ 2448448 h 3373734"/>
                <a:gd name="connsiteX50" fmla="*/ 32657 w 9164933"/>
                <a:gd name="connsiteY50" fmla="*/ 2698819 h 3373734"/>
                <a:gd name="connsiteX51" fmla="*/ 21771 w 9164933"/>
                <a:gd name="connsiteY51" fmla="*/ 3112477 h 3373734"/>
                <a:gd name="connsiteX52" fmla="*/ 0 w 9164933"/>
                <a:gd name="connsiteY5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3614057 w 9164933"/>
                <a:gd name="connsiteY37" fmla="*/ 1370762 h 3373734"/>
                <a:gd name="connsiteX38" fmla="*/ 4604657 w 9164933"/>
                <a:gd name="connsiteY38" fmla="*/ 1588477 h 3373734"/>
                <a:gd name="connsiteX39" fmla="*/ 5529942 w 9164933"/>
                <a:gd name="connsiteY39" fmla="*/ 1817077 h 3373734"/>
                <a:gd name="connsiteX40" fmla="*/ 5867400 w 9164933"/>
                <a:gd name="connsiteY40" fmla="*/ 1947705 h 3373734"/>
                <a:gd name="connsiteX41" fmla="*/ 5998028 w 9164933"/>
                <a:gd name="connsiteY41" fmla="*/ 2067448 h 3373734"/>
                <a:gd name="connsiteX42" fmla="*/ 5780314 w 9164933"/>
                <a:gd name="connsiteY42" fmla="*/ 2154534 h 3373734"/>
                <a:gd name="connsiteX43" fmla="*/ 5236028 w 9164933"/>
                <a:gd name="connsiteY43" fmla="*/ 2263391 h 3373734"/>
                <a:gd name="connsiteX44" fmla="*/ 4147457 w 9164933"/>
                <a:gd name="connsiteY44" fmla="*/ 2361362 h 3373734"/>
                <a:gd name="connsiteX45" fmla="*/ 3113314 w 9164933"/>
                <a:gd name="connsiteY45" fmla="*/ 2394019 h 3373734"/>
                <a:gd name="connsiteX46" fmla="*/ 1915885 w 9164933"/>
                <a:gd name="connsiteY46" fmla="*/ 2426677 h 3373734"/>
                <a:gd name="connsiteX47" fmla="*/ 631371 w 9164933"/>
                <a:gd name="connsiteY47" fmla="*/ 2448448 h 3373734"/>
                <a:gd name="connsiteX48" fmla="*/ 239485 w 9164933"/>
                <a:gd name="connsiteY48" fmla="*/ 2470219 h 3373734"/>
                <a:gd name="connsiteX49" fmla="*/ 32657 w 9164933"/>
                <a:gd name="connsiteY49" fmla="*/ 2448448 h 3373734"/>
                <a:gd name="connsiteX50" fmla="*/ 32657 w 9164933"/>
                <a:gd name="connsiteY50" fmla="*/ 2698819 h 3373734"/>
                <a:gd name="connsiteX51" fmla="*/ 21771 w 9164933"/>
                <a:gd name="connsiteY51" fmla="*/ 3112477 h 3373734"/>
                <a:gd name="connsiteX52" fmla="*/ 0 w 9164933"/>
                <a:gd name="connsiteY5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3614057 w 9164933"/>
                <a:gd name="connsiteY37" fmla="*/ 1370762 h 3373734"/>
                <a:gd name="connsiteX38" fmla="*/ 4604657 w 9164933"/>
                <a:gd name="connsiteY38" fmla="*/ 1588477 h 3373734"/>
                <a:gd name="connsiteX39" fmla="*/ 5529942 w 9164933"/>
                <a:gd name="connsiteY39" fmla="*/ 1817077 h 3373734"/>
                <a:gd name="connsiteX40" fmla="*/ 5867400 w 9164933"/>
                <a:gd name="connsiteY40" fmla="*/ 1947705 h 3373734"/>
                <a:gd name="connsiteX41" fmla="*/ 5998028 w 9164933"/>
                <a:gd name="connsiteY41" fmla="*/ 2067448 h 3373734"/>
                <a:gd name="connsiteX42" fmla="*/ 5780314 w 9164933"/>
                <a:gd name="connsiteY42" fmla="*/ 2154534 h 3373734"/>
                <a:gd name="connsiteX43" fmla="*/ 5236028 w 9164933"/>
                <a:gd name="connsiteY43" fmla="*/ 2263391 h 3373734"/>
                <a:gd name="connsiteX44" fmla="*/ 4147457 w 9164933"/>
                <a:gd name="connsiteY44" fmla="*/ 2361362 h 3373734"/>
                <a:gd name="connsiteX45" fmla="*/ 3113314 w 9164933"/>
                <a:gd name="connsiteY45" fmla="*/ 2394019 h 3373734"/>
                <a:gd name="connsiteX46" fmla="*/ 1915885 w 9164933"/>
                <a:gd name="connsiteY46" fmla="*/ 2426677 h 3373734"/>
                <a:gd name="connsiteX47" fmla="*/ 631371 w 9164933"/>
                <a:gd name="connsiteY47" fmla="*/ 2448448 h 3373734"/>
                <a:gd name="connsiteX48" fmla="*/ 239485 w 9164933"/>
                <a:gd name="connsiteY48" fmla="*/ 2470219 h 3373734"/>
                <a:gd name="connsiteX49" fmla="*/ 32657 w 9164933"/>
                <a:gd name="connsiteY49" fmla="*/ 2448448 h 3373734"/>
                <a:gd name="connsiteX50" fmla="*/ 32657 w 9164933"/>
                <a:gd name="connsiteY50" fmla="*/ 2698819 h 3373734"/>
                <a:gd name="connsiteX51" fmla="*/ 21771 w 9164933"/>
                <a:gd name="connsiteY51" fmla="*/ 3112477 h 3373734"/>
                <a:gd name="connsiteX52" fmla="*/ 0 w 9164933"/>
                <a:gd name="connsiteY5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3614057 w 9164933"/>
                <a:gd name="connsiteY37" fmla="*/ 1370762 h 3373734"/>
                <a:gd name="connsiteX38" fmla="*/ 4604657 w 9164933"/>
                <a:gd name="connsiteY38" fmla="*/ 1588477 h 3373734"/>
                <a:gd name="connsiteX39" fmla="*/ 5529942 w 9164933"/>
                <a:gd name="connsiteY39" fmla="*/ 1817077 h 3373734"/>
                <a:gd name="connsiteX40" fmla="*/ 5998028 w 9164933"/>
                <a:gd name="connsiteY40" fmla="*/ 2067448 h 3373734"/>
                <a:gd name="connsiteX41" fmla="*/ 5780314 w 9164933"/>
                <a:gd name="connsiteY41" fmla="*/ 2154534 h 3373734"/>
                <a:gd name="connsiteX42" fmla="*/ 5236028 w 9164933"/>
                <a:gd name="connsiteY42" fmla="*/ 2263391 h 3373734"/>
                <a:gd name="connsiteX43" fmla="*/ 4147457 w 9164933"/>
                <a:gd name="connsiteY43" fmla="*/ 2361362 h 3373734"/>
                <a:gd name="connsiteX44" fmla="*/ 3113314 w 9164933"/>
                <a:gd name="connsiteY44" fmla="*/ 2394019 h 3373734"/>
                <a:gd name="connsiteX45" fmla="*/ 1915885 w 9164933"/>
                <a:gd name="connsiteY45" fmla="*/ 2426677 h 3373734"/>
                <a:gd name="connsiteX46" fmla="*/ 631371 w 9164933"/>
                <a:gd name="connsiteY46" fmla="*/ 2448448 h 3373734"/>
                <a:gd name="connsiteX47" fmla="*/ 239485 w 9164933"/>
                <a:gd name="connsiteY47" fmla="*/ 2470219 h 3373734"/>
                <a:gd name="connsiteX48" fmla="*/ 32657 w 9164933"/>
                <a:gd name="connsiteY48" fmla="*/ 2448448 h 3373734"/>
                <a:gd name="connsiteX49" fmla="*/ 32657 w 9164933"/>
                <a:gd name="connsiteY49" fmla="*/ 2698819 h 3373734"/>
                <a:gd name="connsiteX50" fmla="*/ 21771 w 9164933"/>
                <a:gd name="connsiteY50" fmla="*/ 3112477 h 3373734"/>
                <a:gd name="connsiteX51" fmla="*/ 0 w 9164933"/>
                <a:gd name="connsiteY51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3614057 w 9164933"/>
                <a:gd name="connsiteY37" fmla="*/ 1370762 h 3373734"/>
                <a:gd name="connsiteX38" fmla="*/ 5529942 w 9164933"/>
                <a:gd name="connsiteY38" fmla="*/ 1817077 h 3373734"/>
                <a:gd name="connsiteX39" fmla="*/ 5998028 w 9164933"/>
                <a:gd name="connsiteY39" fmla="*/ 2067448 h 3373734"/>
                <a:gd name="connsiteX40" fmla="*/ 5780314 w 9164933"/>
                <a:gd name="connsiteY40" fmla="*/ 2154534 h 3373734"/>
                <a:gd name="connsiteX41" fmla="*/ 5236028 w 9164933"/>
                <a:gd name="connsiteY41" fmla="*/ 2263391 h 3373734"/>
                <a:gd name="connsiteX42" fmla="*/ 4147457 w 9164933"/>
                <a:gd name="connsiteY42" fmla="*/ 2361362 h 3373734"/>
                <a:gd name="connsiteX43" fmla="*/ 3113314 w 9164933"/>
                <a:gd name="connsiteY43" fmla="*/ 2394019 h 3373734"/>
                <a:gd name="connsiteX44" fmla="*/ 1915885 w 9164933"/>
                <a:gd name="connsiteY44" fmla="*/ 2426677 h 3373734"/>
                <a:gd name="connsiteX45" fmla="*/ 631371 w 9164933"/>
                <a:gd name="connsiteY45" fmla="*/ 2448448 h 3373734"/>
                <a:gd name="connsiteX46" fmla="*/ 239485 w 9164933"/>
                <a:gd name="connsiteY46" fmla="*/ 2470219 h 3373734"/>
                <a:gd name="connsiteX47" fmla="*/ 32657 w 9164933"/>
                <a:gd name="connsiteY47" fmla="*/ 2448448 h 3373734"/>
                <a:gd name="connsiteX48" fmla="*/ 32657 w 9164933"/>
                <a:gd name="connsiteY48" fmla="*/ 2698819 h 3373734"/>
                <a:gd name="connsiteX49" fmla="*/ 21771 w 9164933"/>
                <a:gd name="connsiteY49" fmla="*/ 3112477 h 3373734"/>
                <a:gd name="connsiteX50" fmla="*/ 0 w 9164933"/>
                <a:gd name="connsiteY50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998028 w 9164933"/>
                <a:gd name="connsiteY38" fmla="*/ 2067448 h 3373734"/>
                <a:gd name="connsiteX39" fmla="*/ 5780314 w 9164933"/>
                <a:gd name="connsiteY39" fmla="*/ 2154534 h 3373734"/>
                <a:gd name="connsiteX40" fmla="*/ 5236028 w 9164933"/>
                <a:gd name="connsiteY40" fmla="*/ 2263391 h 3373734"/>
                <a:gd name="connsiteX41" fmla="*/ 4147457 w 9164933"/>
                <a:gd name="connsiteY41" fmla="*/ 2361362 h 3373734"/>
                <a:gd name="connsiteX42" fmla="*/ 3113314 w 9164933"/>
                <a:gd name="connsiteY42" fmla="*/ 2394019 h 3373734"/>
                <a:gd name="connsiteX43" fmla="*/ 1915885 w 9164933"/>
                <a:gd name="connsiteY43" fmla="*/ 2426677 h 3373734"/>
                <a:gd name="connsiteX44" fmla="*/ 631371 w 9164933"/>
                <a:gd name="connsiteY44" fmla="*/ 2448448 h 3373734"/>
                <a:gd name="connsiteX45" fmla="*/ 239485 w 9164933"/>
                <a:gd name="connsiteY45" fmla="*/ 2470219 h 3373734"/>
                <a:gd name="connsiteX46" fmla="*/ 32657 w 9164933"/>
                <a:gd name="connsiteY46" fmla="*/ 2448448 h 3373734"/>
                <a:gd name="connsiteX47" fmla="*/ 32657 w 9164933"/>
                <a:gd name="connsiteY47" fmla="*/ 2698819 h 3373734"/>
                <a:gd name="connsiteX48" fmla="*/ 21771 w 9164933"/>
                <a:gd name="connsiteY48" fmla="*/ 3112477 h 3373734"/>
                <a:gd name="connsiteX49" fmla="*/ 0 w 9164933"/>
                <a:gd name="connsiteY49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5236028 w 9164933"/>
                <a:gd name="connsiteY39" fmla="*/ 2263391 h 3373734"/>
                <a:gd name="connsiteX40" fmla="*/ 4147457 w 9164933"/>
                <a:gd name="connsiteY40" fmla="*/ 2361362 h 3373734"/>
                <a:gd name="connsiteX41" fmla="*/ 3113314 w 9164933"/>
                <a:gd name="connsiteY41" fmla="*/ 2394019 h 3373734"/>
                <a:gd name="connsiteX42" fmla="*/ 1915885 w 9164933"/>
                <a:gd name="connsiteY42" fmla="*/ 2426677 h 3373734"/>
                <a:gd name="connsiteX43" fmla="*/ 631371 w 9164933"/>
                <a:gd name="connsiteY43" fmla="*/ 2448448 h 3373734"/>
                <a:gd name="connsiteX44" fmla="*/ 239485 w 9164933"/>
                <a:gd name="connsiteY44" fmla="*/ 2470219 h 3373734"/>
                <a:gd name="connsiteX45" fmla="*/ 32657 w 9164933"/>
                <a:gd name="connsiteY45" fmla="*/ 2448448 h 3373734"/>
                <a:gd name="connsiteX46" fmla="*/ 32657 w 9164933"/>
                <a:gd name="connsiteY46" fmla="*/ 2698819 h 3373734"/>
                <a:gd name="connsiteX47" fmla="*/ 21771 w 9164933"/>
                <a:gd name="connsiteY47" fmla="*/ 3112477 h 3373734"/>
                <a:gd name="connsiteX48" fmla="*/ 0 w 9164933"/>
                <a:gd name="connsiteY48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5236028 w 9164933"/>
                <a:gd name="connsiteY39" fmla="*/ 2263391 h 3373734"/>
                <a:gd name="connsiteX40" fmla="*/ 4147457 w 9164933"/>
                <a:gd name="connsiteY40" fmla="*/ 2361362 h 3373734"/>
                <a:gd name="connsiteX41" fmla="*/ 1915885 w 9164933"/>
                <a:gd name="connsiteY41" fmla="*/ 2426677 h 3373734"/>
                <a:gd name="connsiteX42" fmla="*/ 631371 w 9164933"/>
                <a:gd name="connsiteY42" fmla="*/ 2448448 h 3373734"/>
                <a:gd name="connsiteX43" fmla="*/ 239485 w 9164933"/>
                <a:gd name="connsiteY43" fmla="*/ 2470219 h 3373734"/>
                <a:gd name="connsiteX44" fmla="*/ 32657 w 9164933"/>
                <a:gd name="connsiteY44" fmla="*/ 2448448 h 3373734"/>
                <a:gd name="connsiteX45" fmla="*/ 32657 w 9164933"/>
                <a:gd name="connsiteY45" fmla="*/ 2698819 h 3373734"/>
                <a:gd name="connsiteX46" fmla="*/ 21771 w 9164933"/>
                <a:gd name="connsiteY46" fmla="*/ 3112477 h 3373734"/>
                <a:gd name="connsiteX47" fmla="*/ 0 w 9164933"/>
                <a:gd name="connsiteY47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5236028 w 9164933"/>
                <a:gd name="connsiteY39" fmla="*/ 2263391 h 3373734"/>
                <a:gd name="connsiteX40" fmla="*/ 4147457 w 9164933"/>
                <a:gd name="connsiteY40" fmla="*/ 2361362 h 3373734"/>
                <a:gd name="connsiteX41" fmla="*/ 1915885 w 9164933"/>
                <a:gd name="connsiteY41" fmla="*/ 2426677 h 3373734"/>
                <a:gd name="connsiteX42" fmla="*/ 631371 w 9164933"/>
                <a:gd name="connsiteY42" fmla="*/ 2448448 h 3373734"/>
                <a:gd name="connsiteX43" fmla="*/ 32657 w 9164933"/>
                <a:gd name="connsiteY43" fmla="*/ 2448448 h 3373734"/>
                <a:gd name="connsiteX44" fmla="*/ 32657 w 9164933"/>
                <a:gd name="connsiteY44" fmla="*/ 2698819 h 3373734"/>
                <a:gd name="connsiteX45" fmla="*/ 21771 w 9164933"/>
                <a:gd name="connsiteY45" fmla="*/ 3112477 h 3373734"/>
                <a:gd name="connsiteX46" fmla="*/ 0 w 9164933"/>
                <a:gd name="connsiteY46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5236028 w 9164933"/>
                <a:gd name="connsiteY39" fmla="*/ 2263391 h 3373734"/>
                <a:gd name="connsiteX40" fmla="*/ 4147457 w 9164933"/>
                <a:gd name="connsiteY40" fmla="*/ 2361362 h 3373734"/>
                <a:gd name="connsiteX41" fmla="*/ 1915885 w 9164933"/>
                <a:gd name="connsiteY41" fmla="*/ 2426677 h 3373734"/>
                <a:gd name="connsiteX42" fmla="*/ 32657 w 9164933"/>
                <a:gd name="connsiteY42" fmla="*/ 2448448 h 3373734"/>
                <a:gd name="connsiteX43" fmla="*/ 32657 w 9164933"/>
                <a:gd name="connsiteY43" fmla="*/ 2698819 h 3373734"/>
                <a:gd name="connsiteX44" fmla="*/ 21771 w 9164933"/>
                <a:gd name="connsiteY44" fmla="*/ 3112477 h 3373734"/>
                <a:gd name="connsiteX45" fmla="*/ 0 w 9164933"/>
                <a:gd name="connsiteY45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32657 w 9164933"/>
                <a:gd name="connsiteY41" fmla="*/ 2448448 h 3373734"/>
                <a:gd name="connsiteX42" fmla="*/ 32657 w 9164933"/>
                <a:gd name="connsiteY42" fmla="*/ 2698819 h 3373734"/>
                <a:gd name="connsiteX43" fmla="*/ 21771 w 9164933"/>
                <a:gd name="connsiteY43" fmla="*/ 3112477 h 3373734"/>
                <a:gd name="connsiteX44" fmla="*/ 0 w 9164933"/>
                <a:gd name="connsiteY44" fmla="*/ 3373734 h 3373734"/>
                <a:gd name="connsiteX0" fmla="*/ 46051 w 9210984"/>
                <a:gd name="connsiteY0" fmla="*/ 3373734 h 3373734"/>
                <a:gd name="connsiteX1" fmla="*/ 786279 w 9210984"/>
                <a:gd name="connsiteY1" fmla="*/ 3362848 h 3373734"/>
                <a:gd name="connsiteX2" fmla="*/ 2440908 w 9210984"/>
                <a:gd name="connsiteY2" fmla="*/ 3319305 h 3373734"/>
                <a:gd name="connsiteX3" fmla="*/ 3997565 w 9210984"/>
                <a:gd name="connsiteY3" fmla="*/ 3232219 h 3373734"/>
                <a:gd name="connsiteX4" fmla="*/ 5478022 w 9210984"/>
                <a:gd name="connsiteY4" fmla="*/ 3101591 h 3373734"/>
                <a:gd name="connsiteX5" fmla="*/ 6207365 w 9210984"/>
                <a:gd name="connsiteY5" fmla="*/ 2970962 h 3373734"/>
                <a:gd name="connsiteX6" fmla="*/ 6958479 w 9210984"/>
                <a:gd name="connsiteY6" fmla="*/ 2818562 h 3373734"/>
                <a:gd name="connsiteX7" fmla="*/ 7502765 w 9210984"/>
                <a:gd name="connsiteY7" fmla="*/ 2579077 h 3373734"/>
                <a:gd name="connsiteX8" fmla="*/ 7807565 w 9210984"/>
                <a:gd name="connsiteY8" fmla="*/ 2317819 h 3373734"/>
                <a:gd name="connsiteX9" fmla="*/ 7829336 w 9210984"/>
                <a:gd name="connsiteY9" fmla="*/ 2089219 h 3373734"/>
                <a:gd name="connsiteX10" fmla="*/ 7753136 w 9210984"/>
                <a:gd name="connsiteY10" fmla="*/ 1936820 h 3373734"/>
                <a:gd name="connsiteX11" fmla="*/ 7524536 w 9210984"/>
                <a:gd name="connsiteY11" fmla="*/ 1806191 h 3373734"/>
                <a:gd name="connsiteX12" fmla="*/ 7078222 w 9210984"/>
                <a:gd name="connsiteY12" fmla="*/ 1686448 h 3373734"/>
                <a:gd name="connsiteX13" fmla="*/ 6359765 w 9210984"/>
                <a:gd name="connsiteY13" fmla="*/ 1544934 h 3373734"/>
                <a:gd name="connsiteX14" fmla="*/ 5717508 w 9210984"/>
                <a:gd name="connsiteY14" fmla="*/ 1425191 h 3373734"/>
                <a:gd name="connsiteX15" fmla="*/ 5467136 w 9210984"/>
                <a:gd name="connsiteY15" fmla="*/ 1370762 h 3373734"/>
                <a:gd name="connsiteX16" fmla="*/ 5216765 w 9210984"/>
                <a:gd name="connsiteY16" fmla="*/ 1305448 h 3373734"/>
                <a:gd name="connsiteX17" fmla="*/ 5238536 w 9210984"/>
                <a:gd name="connsiteY17" fmla="*/ 1272791 h 3373734"/>
                <a:gd name="connsiteX18" fmla="*/ 5750165 w 9210984"/>
                <a:gd name="connsiteY18" fmla="*/ 1207477 h 3373734"/>
                <a:gd name="connsiteX19" fmla="*/ 8068821 w 9210984"/>
                <a:gd name="connsiteY19" fmla="*/ 935334 h 3373734"/>
                <a:gd name="connsiteX20" fmla="*/ 7822637 w 9210984"/>
                <a:gd name="connsiteY20" fmla="*/ 612112 h 3373734"/>
                <a:gd name="connsiteX21" fmla="*/ 6527237 w 9210984"/>
                <a:gd name="connsiteY21" fmla="*/ 360903 h 3373734"/>
                <a:gd name="connsiteX22" fmla="*/ 6022308 w 9210984"/>
                <a:gd name="connsiteY22" fmla="*/ 249534 h 3373734"/>
                <a:gd name="connsiteX23" fmla="*/ 6653679 w 9210984"/>
                <a:gd name="connsiteY23" fmla="*/ 260419 h 3373734"/>
                <a:gd name="connsiteX24" fmla="*/ 9210984 w 9210984"/>
                <a:gd name="connsiteY24" fmla="*/ 256232 h 3373734"/>
                <a:gd name="connsiteX25" fmla="*/ 9210148 w 9210984"/>
                <a:gd name="connsiteY25" fmla="*/ 0 h 3373734"/>
                <a:gd name="connsiteX26" fmla="*/ 6860508 w 9210984"/>
                <a:gd name="connsiteY26" fmla="*/ 10048 h 3373734"/>
                <a:gd name="connsiteX27" fmla="*/ 5913451 w 9210984"/>
                <a:gd name="connsiteY27" fmla="*/ 20934 h 3373734"/>
                <a:gd name="connsiteX28" fmla="*/ 5118793 w 9210984"/>
                <a:gd name="connsiteY28" fmla="*/ 53590 h 3373734"/>
                <a:gd name="connsiteX29" fmla="*/ 5075251 w 9210984"/>
                <a:gd name="connsiteY29" fmla="*/ 293077 h 3373734"/>
                <a:gd name="connsiteX30" fmla="*/ 5978765 w 9210984"/>
                <a:gd name="connsiteY30" fmla="*/ 521677 h 3373734"/>
                <a:gd name="connsiteX31" fmla="*/ 6890652 w 9210984"/>
                <a:gd name="connsiteY31" fmla="*/ 694174 h 3373734"/>
                <a:gd name="connsiteX32" fmla="*/ 6621022 w 9210984"/>
                <a:gd name="connsiteY32" fmla="*/ 761162 h 3373734"/>
                <a:gd name="connsiteX33" fmla="*/ 5891679 w 9210984"/>
                <a:gd name="connsiteY33" fmla="*/ 837362 h 3373734"/>
                <a:gd name="connsiteX34" fmla="*/ 4988165 w 9210984"/>
                <a:gd name="connsiteY34" fmla="*/ 924448 h 3373734"/>
                <a:gd name="connsiteX35" fmla="*/ 3420622 w 9210984"/>
                <a:gd name="connsiteY35" fmla="*/ 1055077 h 3373734"/>
                <a:gd name="connsiteX36" fmla="*/ 3311765 w 9210984"/>
                <a:gd name="connsiteY36" fmla="*/ 1261905 h 3373734"/>
                <a:gd name="connsiteX37" fmla="*/ 5575993 w 9210984"/>
                <a:gd name="connsiteY37" fmla="*/ 1817077 h 3373734"/>
                <a:gd name="connsiteX38" fmla="*/ 5826365 w 9210984"/>
                <a:gd name="connsiteY38" fmla="*/ 2154534 h 3373734"/>
                <a:gd name="connsiteX39" fmla="*/ 4193508 w 9210984"/>
                <a:gd name="connsiteY39" fmla="*/ 2361362 h 3373734"/>
                <a:gd name="connsiteX40" fmla="*/ 1961936 w 9210984"/>
                <a:gd name="connsiteY40" fmla="*/ 2426677 h 3373734"/>
                <a:gd name="connsiteX41" fmla="*/ 78708 w 9210984"/>
                <a:gd name="connsiteY41" fmla="*/ 2448448 h 3373734"/>
                <a:gd name="connsiteX42" fmla="*/ 78708 w 9210984"/>
                <a:gd name="connsiteY42" fmla="*/ 2698819 h 3373734"/>
                <a:gd name="connsiteX43" fmla="*/ 46051 w 9210984"/>
                <a:gd name="connsiteY43" fmla="*/ 3373734 h 3373734"/>
                <a:gd name="connsiteX0" fmla="*/ 151384 w 9316317"/>
                <a:gd name="connsiteY0" fmla="*/ 3373734 h 3373734"/>
                <a:gd name="connsiteX1" fmla="*/ 891612 w 9316317"/>
                <a:gd name="connsiteY1" fmla="*/ 3362848 h 3373734"/>
                <a:gd name="connsiteX2" fmla="*/ 2546241 w 9316317"/>
                <a:gd name="connsiteY2" fmla="*/ 3319305 h 3373734"/>
                <a:gd name="connsiteX3" fmla="*/ 4102898 w 9316317"/>
                <a:gd name="connsiteY3" fmla="*/ 3232219 h 3373734"/>
                <a:gd name="connsiteX4" fmla="*/ 5583355 w 9316317"/>
                <a:gd name="connsiteY4" fmla="*/ 3101591 h 3373734"/>
                <a:gd name="connsiteX5" fmla="*/ 6312698 w 9316317"/>
                <a:gd name="connsiteY5" fmla="*/ 2970962 h 3373734"/>
                <a:gd name="connsiteX6" fmla="*/ 7063812 w 9316317"/>
                <a:gd name="connsiteY6" fmla="*/ 2818562 h 3373734"/>
                <a:gd name="connsiteX7" fmla="*/ 7608098 w 9316317"/>
                <a:gd name="connsiteY7" fmla="*/ 2579077 h 3373734"/>
                <a:gd name="connsiteX8" fmla="*/ 7912898 w 9316317"/>
                <a:gd name="connsiteY8" fmla="*/ 2317819 h 3373734"/>
                <a:gd name="connsiteX9" fmla="*/ 7934669 w 9316317"/>
                <a:gd name="connsiteY9" fmla="*/ 2089219 h 3373734"/>
                <a:gd name="connsiteX10" fmla="*/ 7858469 w 9316317"/>
                <a:gd name="connsiteY10" fmla="*/ 1936820 h 3373734"/>
                <a:gd name="connsiteX11" fmla="*/ 7629869 w 9316317"/>
                <a:gd name="connsiteY11" fmla="*/ 1806191 h 3373734"/>
                <a:gd name="connsiteX12" fmla="*/ 7183555 w 9316317"/>
                <a:gd name="connsiteY12" fmla="*/ 1686448 h 3373734"/>
                <a:gd name="connsiteX13" fmla="*/ 6465098 w 9316317"/>
                <a:gd name="connsiteY13" fmla="*/ 1544934 h 3373734"/>
                <a:gd name="connsiteX14" fmla="*/ 5822841 w 9316317"/>
                <a:gd name="connsiteY14" fmla="*/ 1425191 h 3373734"/>
                <a:gd name="connsiteX15" fmla="*/ 5572469 w 9316317"/>
                <a:gd name="connsiteY15" fmla="*/ 1370762 h 3373734"/>
                <a:gd name="connsiteX16" fmla="*/ 5322098 w 9316317"/>
                <a:gd name="connsiteY16" fmla="*/ 1305448 h 3373734"/>
                <a:gd name="connsiteX17" fmla="*/ 5343869 w 9316317"/>
                <a:gd name="connsiteY17" fmla="*/ 1272791 h 3373734"/>
                <a:gd name="connsiteX18" fmla="*/ 5855498 w 9316317"/>
                <a:gd name="connsiteY18" fmla="*/ 1207477 h 3373734"/>
                <a:gd name="connsiteX19" fmla="*/ 8174154 w 9316317"/>
                <a:gd name="connsiteY19" fmla="*/ 935334 h 3373734"/>
                <a:gd name="connsiteX20" fmla="*/ 7927970 w 9316317"/>
                <a:gd name="connsiteY20" fmla="*/ 612112 h 3373734"/>
                <a:gd name="connsiteX21" fmla="*/ 6632570 w 9316317"/>
                <a:gd name="connsiteY21" fmla="*/ 360903 h 3373734"/>
                <a:gd name="connsiteX22" fmla="*/ 6127641 w 9316317"/>
                <a:gd name="connsiteY22" fmla="*/ 249534 h 3373734"/>
                <a:gd name="connsiteX23" fmla="*/ 6759012 w 9316317"/>
                <a:gd name="connsiteY23" fmla="*/ 260419 h 3373734"/>
                <a:gd name="connsiteX24" fmla="*/ 9316317 w 9316317"/>
                <a:gd name="connsiteY24" fmla="*/ 256232 h 3373734"/>
                <a:gd name="connsiteX25" fmla="*/ 9315481 w 9316317"/>
                <a:gd name="connsiteY25" fmla="*/ 0 h 3373734"/>
                <a:gd name="connsiteX26" fmla="*/ 6965841 w 9316317"/>
                <a:gd name="connsiteY26" fmla="*/ 10048 h 3373734"/>
                <a:gd name="connsiteX27" fmla="*/ 6018784 w 9316317"/>
                <a:gd name="connsiteY27" fmla="*/ 20934 h 3373734"/>
                <a:gd name="connsiteX28" fmla="*/ 5224126 w 9316317"/>
                <a:gd name="connsiteY28" fmla="*/ 53590 h 3373734"/>
                <a:gd name="connsiteX29" fmla="*/ 5180584 w 9316317"/>
                <a:gd name="connsiteY29" fmla="*/ 293077 h 3373734"/>
                <a:gd name="connsiteX30" fmla="*/ 6084098 w 9316317"/>
                <a:gd name="connsiteY30" fmla="*/ 521677 h 3373734"/>
                <a:gd name="connsiteX31" fmla="*/ 6995985 w 9316317"/>
                <a:gd name="connsiteY31" fmla="*/ 694174 h 3373734"/>
                <a:gd name="connsiteX32" fmla="*/ 6726355 w 9316317"/>
                <a:gd name="connsiteY32" fmla="*/ 761162 h 3373734"/>
                <a:gd name="connsiteX33" fmla="*/ 5997012 w 9316317"/>
                <a:gd name="connsiteY33" fmla="*/ 837362 h 3373734"/>
                <a:gd name="connsiteX34" fmla="*/ 5093498 w 9316317"/>
                <a:gd name="connsiteY34" fmla="*/ 924448 h 3373734"/>
                <a:gd name="connsiteX35" fmla="*/ 3525955 w 9316317"/>
                <a:gd name="connsiteY35" fmla="*/ 1055077 h 3373734"/>
                <a:gd name="connsiteX36" fmla="*/ 3417098 w 9316317"/>
                <a:gd name="connsiteY36" fmla="*/ 1261905 h 3373734"/>
                <a:gd name="connsiteX37" fmla="*/ 5681326 w 9316317"/>
                <a:gd name="connsiteY37" fmla="*/ 1817077 h 3373734"/>
                <a:gd name="connsiteX38" fmla="*/ 5931698 w 9316317"/>
                <a:gd name="connsiteY38" fmla="*/ 2154534 h 3373734"/>
                <a:gd name="connsiteX39" fmla="*/ 4298841 w 9316317"/>
                <a:gd name="connsiteY39" fmla="*/ 2361362 h 3373734"/>
                <a:gd name="connsiteX40" fmla="*/ 2067269 w 9316317"/>
                <a:gd name="connsiteY40" fmla="*/ 2426677 h 3373734"/>
                <a:gd name="connsiteX41" fmla="*/ 184041 w 9316317"/>
                <a:gd name="connsiteY41" fmla="*/ 2448448 h 3373734"/>
                <a:gd name="connsiteX42" fmla="*/ 151384 w 9316317"/>
                <a:gd name="connsiteY42" fmla="*/ 3373734 h 3373734"/>
                <a:gd name="connsiteX0" fmla="*/ 48039 w 9212972"/>
                <a:gd name="connsiteY0" fmla="*/ 3373734 h 3373734"/>
                <a:gd name="connsiteX1" fmla="*/ 788267 w 9212972"/>
                <a:gd name="connsiteY1" fmla="*/ 3362848 h 3373734"/>
                <a:gd name="connsiteX2" fmla="*/ 2442896 w 9212972"/>
                <a:gd name="connsiteY2" fmla="*/ 3319305 h 3373734"/>
                <a:gd name="connsiteX3" fmla="*/ 3999553 w 9212972"/>
                <a:gd name="connsiteY3" fmla="*/ 3232219 h 3373734"/>
                <a:gd name="connsiteX4" fmla="*/ 5480010 w 9212972"/>
                <a:gd name="connsiteY4" fmla="*/ 3101591 h 3373734"/>
                <a:gd name="connsiteX5" fmla="*/ 6209353 w 9212972"/>
                <a:gd name="connsiteY5" fmla="*/ 2970962 h 3373734"/>
                <a:gd name="connsiteX6" fmla="*/ 6960467 w 9212972"/>
                <a:gd name="connsiteY6" fmla="*/ 2818562 h 3373734"/>
                <a:gd name="connsiteX7" fmla="*/ 7504753 w 9212972"/>
                <a:gd name="connsiteY7" fmla="*/ 2579077 h 3373734"/>
                <a:gd name="connsiteX8" fmla="*/ 7809553 w 9212972"/>
                <a:gd name="connsiteY8" fmla="*/ 2317819 h 3373734"/>
                <a:gd name="connsiteX9" fmla="*/ 7831324 w 9212972"/>
                <a:gd name="connsiteY9" fmla="*/ 2089219 h 3373734"/>
                <a:gd name="connsiteX10" fmla="*/ 7755124 w 9212972"/>
                <a:gd name="connsiteY10" fmla="*/ 1936820 h 3373734"/>
                <a:gd name="connsiteX11" fmla="*/ 7526524 w 9212972"/>
                <a:gd name="connsiteY11" fmla="*/ 1806191 h 3373734"/>
                <a:gd name="connsiteX12" fmla="*/ 7080210 w 9212972"/>
                <a:gd name="connsiteY12" fmla="*/ 1686448 h 3373734"/>
                <a:gd name="connsiteX13" fmla="*/ 6361753 w 9212972"/>
                <a:gd name="connsiteY13" fmla="*/ 1544934 h 3373734"/>
                <a:gd name="connsiteX14" fmla="*/ 5719496 w 9212972"/>
                <a:gd name="connsiteY14" fmla="*/ 1425191 h 3373734"/>
                <a:gd name="connsiteX15" fmla="*/ 5469124 w 9212972"/>
                <a:gd name="connsiteY15" fmla="*/ 1370762 h 3373734"/>
                <a:gd name="connsiteX16" fmla="*/ 5218753 w 9212972"/>
                <a:gd name="connsiteY16" fmla="*/ 1305448 h 3373734"/>
                <a:gd name="connsiteX17" fmla="*/ 5240524 w 9212972"/>
                <a:gd name="connsiteY17" fmla="*/ 1272791 h 3373734"/>
                <a:gd name="connsiteX18" fmla="*/ 5752153 w 9212972"/>
                <a:gd name="connsiteY18" fmla="*/ 1207477 h 3373734"/>
                <a:gd name="connsiteX19" fmla="*/ 8070809 w 9212972"/>
                <a:gd name="connsiteY19" fmla="*/ 935334 h 3373734"/>
                <a:gd name="connsiteX20" fmla="*/ 7824625 w 9212972"/>
                <a:gd name="connsiteY20" fmla="*/ 612112 h 3373734"/>
                <a:gd name="connsiteX21" fmla="*/ 6529225 w 9212972"/>
                <a:gd name="connsiteY21" fmla="*/ 360903 h 3373734"/>
                <a:gd name="connsiteX22" fmla="*/ 6024296 w 9212972"/>
                <a:gd name="connsiteY22" fmla="*/ 249534 h 3373734"/>
                <a:gd name="connsiteX23" fmla="*/ 6655667 w 9212972"/>
                <a:gd name="connsiteY23" fmla="*/ 260419 h 3373734"/>
                <a:gd name="connsiteX24" fmla="*/ 9212972 w 9212972"/>
                <a:gd name="connsiteY24" fmla="*/ 256232 h 3373734"/>
                <a:gd name="connsiteX25" fmla="*/ 9212136 w 9212972"/>
                <a:gd name="connsiteY25" fmla="*/ 0 h 3373734"/>
                <a:gd name="connsiteX26" fmla="*/ 6862496 w 9212972"/>
                <a:gd name="connsiteY26" fmla="*/ 10048 h 3373734"/>
                <a:gd name="connsiteX27" fmla="*/ 5915439 w 9212972"/>
                <a:gd name="connsiteY27" fmla="*/ 20934 h 3373734"/>
                <a:gd name="connsiteX28" fmla="*/ 5120781 w 9212972"/>
                <a:gd name="connsiteY28" fmla="*/ 53590 h 3373734"/>
                <a:gd name="connsiteX29" fmla="*/ 5077239 w 9212972"/>
                <a:gd name="connsiteY29" fmla="*/ 293077 h 3373734"/>
                <a:gd name="connsiteX30" fmla="*/ 5980753 w 9212972"/>
                <a:gd name="connsiteY30" fmla="*/ 521677 h 3373734"/>
                <a:gd name="connsiteX31" fmla="*/ 6892640 w 9212972"/>
                <a:gd name="connsiteY31" fmla="*/ 694174 h 3373734"/>
                <a:gd name="connsiteX32" fmla="*/ 6623010 w 9212972"/>
                <a:gd name="connsiteY32" fmla="*/ 761162 h 3373734"/>
                <a:gd name="connsiteX33" fmla="*/ 5893667 w 9212972"/>
                <a:gd name="connsiteY33" fmla="*/ 837362 h 3373734"/>
                <a:gd name="connsiteX34" fmla="*/ 4990153 w 9212972"/>
                <a:gd name="connsiteY34" fmla="*/ 924448 h 3373734"/>
                <a:gd name="connsiteX35" fmla="*/ 3422610 w 9212972"/>
                <a:gd name="connsiteY35" fmla="*/ 1055077 h 3373734"/>
                <a:gd name="connsiteX36" fmla="*/ 3313753 w 9212972"/>
                <a:gd name="connsiteY36" fmla="*/ 1261905 h 3373734"/>
                <a:gd name="connsiteX37" fmla="*/ 5577981 w 9212972"/>
                <a:gd name="connsiteY37" fmla="*/ 1817077 h 3373734"/>
                <a:gd name="connsiteX38" fmla="*/ 5828353 w 9212972"/>
                <a:gd name="connsiteY38" fmla="*/ 2154534 h 3373734"/>
                <a:gd name="connsiteX39" fmla="*/ 4195496 w 9212972"/>
                <a:gd name="connsiteY39" fmla="*/ 2361362 h 3373734"/>
                <a:gd name="connsiteX40" fmla="*/ 1963924 w 9212972"/>
                <a:gd name="connsiteY40" fmla="*/ 2426677 h 3373734"/>
                <a:gd name="connsiteX41" fmla="*/ 80696 w 9212972"/>
                <a:gd name="connsiteY41" fmla="*/ 2448448 h 3373734"/>
                <a:gd name="connsiteX42" fmla="*/ 48039 w 9212972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32657 w 9164933"/>
                <a:gd name="connsiteY41" fmla="*/ 2448448 h 3373734"/>
                <a:gd name="connsiteX42" fmla="*/ 0 w 9164933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32657 w 9164933"/>
                <a:gd name="connsiteY41" fmla="*/ 2448448 h 3373734"/>
                <a:gd name="connsiteX42" fmla="*/ 0 w 9164933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21772 w 9164933"/>
                <a:gd name="connsiteY41" fmla="*/ 2448448 h 3373734"/>
                <a:gd name="connsiteX42" fmla="*/ 0 w 9164933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21772 w 9164933"/>
                <a:gd name="connsiteY41" fmla="*/ 2448448 h 3373734"/>
                <a:gd name="connsiteX42" fmla="*/ 0 w 9164933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21772 w 9164933"/>
                <a:gd name="connsiteY41" fmla="*/ 2448448 h 3373734"/>
                <a:gd name="connsiteX42" fmla="*/ 0 w 9164933"/>
                <a:gd name="connsiteY42" fmla="*/ 3373734 h 3373734"/>
                <a:gd name="connsiteX0" fmla="*/ 0 w 9164933"/>
                <a:gd name="connsiteY0" fmla="*/ 3373734 h 3373734"/>
                <a:gd name="connsiteX1" fmla="*/ 740228 w 9164933"/>
                <a:gd name="connsiteY1" fmla="*/ 3362848 h 3373734"/>
                <a:gd name="connsiteX2" fmla="*/ 2394857 w 9164933"/>
                <a:gd name="connsiteY2" fmla="*/ 3319305 h 3373734"/>
                <a:gd name="connsiteX3" fmla="*/ 3951514 w 9164933"/>
                <a:gd name="connsiteY3" fmla="*/ 3232219 h 3373734"/>
                <a:gd name="connsiteX4" fmla="*/ 5431971 w 9164933"/>
                <a:gd name="connsiteY4" fmla="*/ 3101591 h 3373734"/>
                <a:gd name="connsiteX5" fmla="*/ 6161314 w 9164933"/>
                <a:gd name="connsiteY5" fmla="*/ 2970962 h 3373734"/>
                <a:gd name="connsiteX6" fmla="*/ 6912428 w 9164933"/>
                <a:gd name="connsiteY6" fmla="*/ 2818562 h 3373734"/>
                <a:gd name="connsiteX7" fmla="*/ 7456714 w 9164933"/>
                <a:gd name="connsiteY7" fmla="*/ 2579077 h 3373734"/>
                <a:gd name="connsiteX8" fmla="*/ 7761514 w 9164933"/>
                <a:gd name="connsiteY8" fmla="*/ 2317819 h 3373734"/>
                <a:gd name="connsiteX9" fmla="*/ 7783285 w 9164933"/>
                <a:gd name="connsiteY9" fmla="*/ 2089219 h 3373734"/>
                <a:gd name="connsiteX10" fmla="*/ 7707085 w 9164933"/>
                <a:gd name="connsiteY10" fmla="*/ 1936820 h 3373734"/>
                <a:gd name="connsiteX11" fmla="*/ 7478485 w 9164933"/>
                <a:gd name="connsiteY11" fmla="*/ 1806191 h 3373734"/>
                <a:gd name="connsiteX12" fmla="*/ 7032171 w 9164933"/>
                <a:gd name="connsiteY12" fmla="*/ 1686448 h 3373734"/>
                <a:gd name="connsiteX13" fmla="*/ 6313714 w 9164933"/>
                <a:gd name="connsiteY13" fmla="*/ 1544934 h 3373734"/>
                <a:gd name="connsiteX14" fmla="*/ 5671457 w 9164933"/>
                <a:gd name="connsiteY14" fmla="*/ 1425191 h 3373734"/>
                <a:gd name="connsiteX15" fmla="*/ 5421085 w 9164933"/>
                <a:gd name="connsiteY15" fmla="*/ 1370762 h 3373734"/>
                <a:gd name="connsiteX16" fmla="*/ 5170714 w 9164933"/>
                <a:gd name="connsiteY16" fmla="*/ 1305448 h 3373734"/>
                <a:gd name="connsiteX17" fmla="*/ 5192485 w 9164933"/>
                <a:gd name="connsiteY17" fmla="*/ 1272791 h 3373734"/>
                <a:gd name="connsiteX18" fmla="*/ 5704114 w 9164933"/>
                <a:gd name="connsiteY18" fmla="*/ 1207477 h 3373734"/>
                <a:gd name="connsiteX19" fmla="*/ 8022770 w 9164933"/>
                <a:gd name="connsiteY19" fmla="*/ 935334 h 3373734"/>
                <a:gd name="connsiteX20" fmla="*/ 7776586 w 9164933"/>
                <a:gd name="connsiteY20" fmla="*/ 612112 h 3373734"/>
                <a:gd name="connsiteX21" fmla="*/ 6481186 w 9164933"/>
                <a:gd name="connsiteY21" fmla="*/ 360903 h 3373734"/>
                <a:gd name="connsiteX22" fmla="*/ 5976257 w 9164933"/>
                <a:gd name="connsiteY22" fmla="*/ 249534 h 3373734"/>
                <a:gd name="connsiteX23" fmla="*/ 6607628 w 9164933"/>
                <a:gd name="connsiteY23" fmla="*/ 260419 h 3373734"/>
                <a:gd name="connsiteX24" fmla="*/ 9164933 w 9164933"/>
                <a:gd name="connsiteY24" fmla="*/ 256232 h 3373734"/>
                <a:gd name="connsiteX25" fmla="*/ 9164097 w 9164933"/>
                <a:gd name="connsiteY25" fmla="*/ 0 h 3373734"/>
                <a:gd name="connsiteX26" fmla="*/ 6814457 w 9164933"/>
                <a:gd name="connsiteY26" fmla="*/ 10048 h 3373734"/>
                <a:gd name="connsiteX27" fmla="*/ 5867400 w 9164933"/>
                <a:gd name="connsiteY27" fmla="*/ 20934 h 3373734"/>
                <a:gd name="connsiteX28" fmla="*/ 5072742 w 9164933"/>
                <a:gd name="connsiteY28" fmla="*/ 53590 h 3373734"/>
                <a:gd name="connsiteX29" fmla="*/ 5029200 w 9164933"/>
                <a:gd name="connsiteY29" fmla="*/ 293077 h 3373734"/>
                <a:gd name="connsiteX30" fmla="*/ 5932714 w 9164933"/>
                <a:gd name="connsiteY30" fmla="*/ 521677 h 3373734"/>
                <a:gd name="connsiteX31" fmla="*/ 6844601 w 9164933"/>
                <a:gd name="connsiteY31" fmla="*/ 694174 h 3373734"/>
                <a:gd name="connsiteX32" fmla="*/ 6574971 w 9164933"/>
                <a:gd name="connsiteY32" fmla="*/ 761162 h 3373734"/>
                <a:gd name="connsiteX33" fmla="*/ 5845628 w 9164933"/>
                <a:gd name="connsiteY33" fmla="*/ 837362 h 3373734"/>
                <a:gd name="connsiteX34" fmla="*/ 4942114 w 9164933"/>
                <a:gd name="connsiteY34" fmla="*/ 924448 h 3373734"/>
                <a:gd name="connsiteX35" fmla="*/ 3374571 w 9164933"/>
                <a:gd name="connsiteY35" fmla="*/ 1055077 h 3373734"/>
                <a:gd name="connsiteX36" fmla="*/ 3265714 w 9164933"/>
                <a:gd name="connsiteY36" fmla="*/ 1261905 h 3373734"/>
                <a:gd name="connsiteX37" fmla="*/ 5529942 w 9164933"/>
                <a:gd name="connsiteY37" fmla="*/ 1817077 h 3373734"/>
                <a:gd name="connsiteX38" fmla="*/ 5780314 w 9164933"/>
                <a:gd name="connsiteY38" fmla="*/ 2154534 h 3373734"/>
                <a:gd name="connsiteX39" fmla="*/ 4147457 w 9164933"/>
                <a:gd name="connsiteY39" fmla="*/ 2361362 h 3373734"/>
                <a:gd name="connsiteX40" fmla="*/ 1915885 w 9164933"/>
                <a:gd name="connsiteY40" fmla="*/ 2426677 h 3373734"/>
                <a:gd name="connsiteX41" fmla="*/ 21772 w 9164933"/>
                <a:gd name="connsiteY41" fmla="*/ 2448448 h 3373734"/>
                <a:gd name="connsiteX42" fmla="*/ 0 w 9164933"/>
                <a:gd name="connsiteY4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2373085 w 9143161"/>
                <a:gd name="connsiteY2" fmla="*/ 3319305 h 3373734"/>
                <a:gd name="connsiteX3" fmla="*/ 3929742 w 9143161"/>
                <a:gd name="connsiteY3" fmla="*/ 3232219 h 3373734"/>
                <a:gd name="connsiteX4" fmla="*/ 5410199 w 9143161"/>
                <a:gd name="connsiteY4" fmla="*/ 3101591 h 3373734"/>
                <a:gd name="connsiteX5" fmla="*/ 6139542 w 9143161"/>
                <a:gd name="connsiteY5" fmla="*/ 2970962 h 3373734"/>
                <a:gd name="connsiteX6" fmla="*/ 6890656 w 9143161"/>
                <a:gd name="connsiteY6" fmla="*/ 2818562 h 3373734"/>
                <a:gd name="connsiteX7" fmla="*/ 7434942 w 9143161"/>
                <a:gd name="connsiteY7" fmla="*/ 2579077 h 3373734"/>
                <a:gd name="connsiteX8" fmla="*/ 7739742 w 9143161"/>
                <a:gd name="connsiteY8" fmla="*/ 2317819 h 3373734"/>
                <a:gd name="connsiteX9" fmla="*/ 7761513 w 9143161"/>
                <a:gd name="connsiteY9" fmla="*/ 2089219 h 3373734"/>
                <a:gd name="connsiteX10" fmla="*/ 7685313 w 9143161"/>
                <a:gd name="connsiteY10" fmla="*/ 1936820 h 3373734"/>
                <a:gd name="connsiteX11" fmla="*/ 7456713 w 9143161"/>
                <a:gd name="connsiteY11" fmla="*/ 1806191 h 3373734"/>
                <a:gd name="connsiteX12" fmla="*/ 7010399 w 9143161"/>
                <a:gd name="connsiteY12" fmla="*/ 1686448 h 3373734"/>
                <a:gd name="connsiteX13" fmla="*/ 6291942 w 9143161"/>
                <a:gd name="connsiteY13" fmla="*/ 1544934 h 3373734"/>
                <a:gd name="connsiteX14" fmla="*/ 5649685 w 9143161"/>
                <a:gd name="connsiteY14" fmla="*/ 1425191 h 3373734"/>
                <a:gd name="connsiteX15" fmla="*/ 5399313 w 9143161"/>
                <a:gd name="connsiteY15" fmla="*/ 1370762 h 3373734"/>
                <a:gd name="connsiteX16" fmla="*/ 5148942 w 9143161"/>
                <a:gd name="connsiteY16" fmla="*/ 1305448 h 3373734"/>
                <a:gd name="connsiteX17" fmla="*/ 5170713 w 9143161"/>
                <a:gd name="connsiteY17" fmla="*/ 1272791 h 3373734"/>
                <a:gd name="connsiteX18" fmla="*/ 5682342 w 9143161"/>
                <a:gd name="connsiteY18" fmla="*/ 1207477 h 3373734"/>
                <a:gd name="connsiteX19" fmla="*/ 8000998 w 9143161"/>
                <a:gd name="connsiteY19" fmla="*/ 935334 h 3373734"/>
                <a:gd name="connsiteX20" fmla="*/ 7754814 w 9143161"/>
                <a:gd name="connsiteY20" fmla="*/ 612112 h 3373734"/>
                <a:gd name="connsiteX21" fmla="*/ 6459414 w 9143161"/>
                <a:gd name="connsiteY21" fmla="*/ 360903 h 3373734"/>
                <a:gd name="connsiteX22" fmla="*/ 5954485 w 9143161"/>
                <a:gd name="connsiteY22" fmla="*/ 249534 h 3373734"/>
                <a:gd name="connsiteX23" fmla="*/ 6585856 w 9143161"/>
                <a:gd name="connsiteY23" fmla="*/ 260419 h 3373734"/>
                <a:gd name="connsiteX24" fmla="*/ 9143161 w 9143161"/>
                <a:gd name="connsiteY24" fmla="*/ 256232 h 3373734"/>
                <a:gd name="connsiteX25" fmla="*/ 9142325 w 9143161"/>
                <a:gd name="connsiteY25" fmla="*/ 0 h 3373734"/>
                <a:gd name="connsiteX26" fmla="*/ 6792685 w 9143161"/>
                <a:gd name="connsiteY26" fmla="*/ 10048 h 3373734"/>
                <a:gd name="connsiteX27" fmla="*/ 5845628 w 9143161"/>
                <a:gd name="connsiteY27" fmla="*/ 20934 h 3373734"/>
                <a:gd name="connsiteX28" fmla="*/ 5050970 w 9143161"/>
                <a:gd name="connsiteY28" fmla="*/ 53590 h 3373734"/>
                <a:gd name="connsiteX29" fmla="*/ 5007428 w 9143161"/>
                <a:gd name="connsiteY29" fmla="*/ 293077 h 3373734"/>
                <a:gd name="connsiteX30" fmla="*/ 5910942 w 9143161"/>
                <a:gd name="connsiteY30" fmla="*/ 521677 h 3373734"/>
                <a:gd name="connsiteX31" fmla="*/ 6822829 w 9143161"/>
                <a:gd name="connsiteY31" fmla="*/ 694174 h 3373734"/>
                <a:gd name="connsiteX32" fmla="*/ 6553199 w 9143161"/>
                <a:gd name="connsiteY32" fmla="*/ 761162 h 3373734"/>
                <a:gd name="connsiteX33" fmla="*/ 5823856 w 9143161"/>
                <a:gd name="connsiteY33" fmla="*/ 837362 h 3373734"/>
                <a:gd name="connsiteX34" fmla="*/ 4920342 w 9143161"/>
                <a:gd name="connsiteY34" fmla="*/ 924448 h 3373734"/>
                <a:gd name="connsiteX35" fmla="*/ 3352799 w 9143161"/>
                <a:gd name="connsiteY35" fmla="*/ 1055077 h 3373734"/>
                <a:gd name="connsiteX36" fmla="*/ 3243942 w 9143161"/>
                <a:gd name="connsiteY36" fmla="*/ 1261905 h 3373734"/>
                <a:gd name="connsiteX37" fmla="*/ 5508170 w 9143161"/>
                <a:gd name="connsiteY37" fmla="*/ 1817077 h 3373734"/>
                <a:gd name="connsiteX38" fmla="*/ 5758542 w 9143161"/>
                <a:gd name="connsiteY38" fmla="*/ 2154534 h 3373734"/>
                <a:gd name="connsiteX39" fmla="*/ 4125685 w 9143161"/>
                <a:gd name="connsiteY39" fmla="*/ 2361362 h 3373734"/>
                <a:gd name="connsiteX40" fmla="*/ 1894113 w 9143161"/>
                <a:gd name="connsiteY40" fmla="*/ 2426677 h 3373734"/>
                <a:gd name="connsiteX41" fmla="*/ 0 w 9143161"/>
                <a:gd name="connsiteY41" fmla="*/ 2448448 h 3373734"/>
                <a:gd name="connsiteX42" fmla="*/ 0 w 9143161"/>
                <a:gd name="connsiteY4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139542 w 9143161"/>
                <a:gd name="connsiteY4" fmla="*/ 2970962 h 3373734"/>
                <a:gd name="connsiteX5" fmla="*/ 6890656 w 9143161"/>
                <a:gd name="connsiteY5" fmla="*/ 2818562 h 3373734"/>
                <a:gd name="connsiteX6" fmla="*/ 7434942 w 9143161"/>
                <a:gd name="connsiteY6" fmla="*/ 2579077 h 3373734"/>
                <a:gd name="connsiteX7" fmla="*/ 7739742 w 9143161"/>
                <a:gd name="connsiteY7" fmla="*/ 2317819 h 3373734"/>
                <a:gd name="connsiteX8" fmla="*/ 7761513 w 9143161"/>
                <a:gd name="connsiteY8" fmla="*/ 2089219 h 3373734"/>
                <a:gd name="connsiteX9" fmla="*/ 7685313 w 9143161"/>
                <a:gd name="connsiteY9" fmla="*/ 1936820 h 3373734"/>
                <a:gd name="connsiteX10" fmla="*/ 7456713 w 9143161"/>
                <a:gd name="connsiteY10" fmla="*/ 1806191 h 3373734"/>
                <a:gd name="connsiteX11" fmla="*/ 7010399 w 9143161"/>
                <a:gd name="connsiteY11" fmla="*/ 1686448 h 3373734"/>
                <a:gd name="connsiteX12" fmla="*/ 6291942 w 9143161"/>
                <a:gd name="connsiteY12" fmla="*/ 1544934 h 3373734"/>
                <a:gd name="connsiteX13" fmla="*/ 5649685 w 9143161"/>
                <a:gd name="connsiteY13" fmla="*/ 1425191 h 3373734"/>
                <a:gd name="connsiteX14" fmla="*/ 5399313 w 9143161"/>
                <a:gd name="connsiteY14" fmla="*/ 1370762 h 3373734"/>
                <a:gd name="connsiteX15" fmla="*/ 5148942 w 9143161"/>
                <a:gd name="connsiteY15" fmla="*/ 1305448 h 3373734"/>
                <a:gd name="connsiteX16" fmla="*/ 5170713 w 9143161"/>
                <a:gd name="connsiteY16" fmla="*/ 1272791 h 3373734"/>
                <a:gd name="connsiteX17" fmla="*/ 5682342 w 9143161"/>
                <a:gd name="connsiteY17" fmla="*/ 1207477 h 3373734"/>
                <a:gd name="connsiteX18" fmla="*/ 8000998 w 9143161"/>
                <a:gd name="connsiteY18" fmla="*/ 935334 h 3373734"/>
                <a:gd name="connsiteX19" fmla="*/ 7754814 w 9143161"/>
                <a:gd name="connsiteY19" fmla="*/ 612112 h 3373734"/>
                <a:gd name="connsiteX20" fmla="*/ 6459414 w 9143161"/>
                <a:gd name="connsiteY20" fmla="*/ 360903 h 3373734"/>
                <a:gd name="connsiteX21" fmla="*/ 5954485 w 9143161"/>
                <a:gd name="connsiteY21" fmla="*/ 249534 h 3373734"/>
                <a:gd name="connsiteX22" fmla="*/ 6585856 w 9143161"/>
                <a:gd name="connsiteY22" fmla="*/ 260419 h 3373734"/>
                <a:gd name="connsiteX23" fmla="*/ 9143161 w 9143161"/>
                <a:gd name="connsiteY23" fmla="*/ 256232 h 3373734"/>
                <a:gd name="connsiteX24" fmla="*/ 9142325 w 9143161"/>
                <a:gd name="connsiteY24" fmla="*/ 0 h 3373734"/>
                <a:gd name="connsiteX25" fmla="*/ 6792685 w 9143161"/>
                <a:gd name="connsiteY25" fmla="*/ 10048 h 3373734"/>
                <a:gd name="connsiteX26" fmla="*/ 5845628 w 9143161"/>
                <a:gd name="connsiteY26" fmla="*/ 20934 h 3373734"/>
                <a:gd name="connsiteX27" fmla="*/ 5050970 w 9143161"/>
                <a:gd name="connsiteY27" fmla="*/ 53590 h 3373734"/>
                <a:gd name="connsiteX28" fmla="*/ 5007428 w 9143161"/>
                <a:gd name="connsiteY28" fmla="*/ 293077 h 3373734"/>
                <a:gd name="connsiteX29" fmla="*/ 5910942 w 9143161"/>
                <a:gd name="connsiteY29" fmla="*/ 521677 h 3373734"/>
                <a:gd name="connsiteX30" fmla="*/ 6822829 w 9143161"/>
                <a:gd name="connsiteY30" fmla="*/ 694174 h 3373734"/>
                <a:gd name="connsiteX31" fmla="*/ 6553199 w 9143161"/>
                <a:gd name="connsiteY31" fmla="*/ 761162 h 3373734"/>
                <a:gd name="connsiteX32" fmla="*/ 5823856 w 9143161"/>
                <a:gd name="connsiteY32" fmla="*/ 837362 h 3373734"/>
                <a:gd name="connsiteX33" fmla="*/ 4920342 w 9143161"/>
                <a:gd name="connsiteY33" fmla="*/ 924448 h 3373734"/>
                <a:gd name="connsiteX34" fmla="*/ 3352799 w 9143161"/>
                <a:gd name="connsiteY34" fmla="*/ 1055077 h 3373734"/>
                <a:gd name="connsiteX35" fmla="*/ 3243942 w 9143161"/>
                <a:gd name="connsiteY35" fmla="*/ 1261905 h 3373734"/>
                <a:gd name="connsiteX36" fmla="*/ 5508170 w 9143161"/>
                <a:gd name="connsiteY36" fmla="*/ 1817077 h 3373734"/>
                <a:gd name="connsiteX37" fmla="*/ 5758542 w 9143161"/>
                <a:gd name="connsiteY37" fmla="*/ 2154534 h 3373734"/>
                <a:gd name="connsiteX38" fmla="*/ 4125685 w 9143161"/>
                <a:gd name="connsiteY38" fmla="*/ 2361362 h 3373734"/>
                <a:gd name="connsiteX39" fmla="*/ 1894113 w 9143161"/>
                <a:gd name="connsiteY39" fmla="*/ 2426677 h 3373734"/>
                <a:gd name="connsiteX40" fmla="*/ 0 w 9143161"/>
                <a:gd name="connsiteY40" fmla="*/ 2448448 h 3373734"/>
                <a:gd name="connsiteX41" fmla="*/ 0 w 9143161"/>
                <a:gd name="connsiteY41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434942 w 9143161"/>
                <a:gd name="connsiteY5" fmla="*/ 2579077 h 3373734"/>
                <a:gd name="connsiteX6" fmla="*/ 7739742 w 9143161"/>
                <a:gd name="connsiteY6" fmla="*/ 2317819 h 3373734"/>
                <a:gd name="connsiteX7" fmla="*/ 7761513 w 9143161"/>
                <a:gd name="connsiteY7" fmla="*/ 2089219 h 3373734"/>
                <a:gd name="connsiteX8" fmla="*/ 7685313 w 9143161"/>
                <a:gd name="connsiteY8" fmla="*/ 1936820 h 3373734"/>
                <a:gd name="connsiteX9" fmla="*/ 7456713 w 9143161"/>
                <a:gd name="connsiteY9" fmla="*/ 1806191 h 3373734"/>
                <a:gd name="connsiteX10" fmla="*/ 7010399 w 9143161"/>
                <a:gd name="connsiteY10" fmla="*/ 1686448 h 3373734"/>
                <a:gd name="connsiteX11" fmla="*/ 6291942 w 9143161"/>
                <a:gd name="connsiteY11" fmla="*/ 1544934 h 3373734"/>
                <a:gd name="connsiteX12" fmla="*/ 5649685 w 9143161"/>
                <a:gd name="connsiteY12" fmla="*/ 1425191 h 3373734"/>
                <a:gd name="connsiteX13" fmla="*/ 5399313 w 9143161"/>
                <a:gd name="connsiteY13" fmla="*/ 1370762 h 3373734"/>
                <a:gd name="connsiteX14" fmla="*/ 5148942 w 9143161"/>
                <a:gd name="connsiteY14" fmla="*/ 1305448 h 3373734"/>
                <a:gd name="connsiteX15" fmla="*/ 5170713 w 9143161"/>
                <a:gd name="connsiteY15" fmla="*/ 1272791 h 3373734"/>
                <a:gd name="connsiteX16" fmla="*/ 5682342 w 9143161"/>
                <a:gd name="connsiteY16" fmla="*/ 1207477 h 3373734"/>
                <a:gd name="connsiteX17" fmla="*/ 8000998 w 9143161"/>
                <a:gd name="connsiteY17" fmla="*/ 935334 h 3373734"/>
                <a:gd name="connsiteX18" fmla="*/ 7754814 w 9143161"/>
                <a:gd name="connsiteY18" fmla="*/ 612112 h 3373734"/>
                <a:gd name="connsiteX19" fmla="*/ 6459414 w 9143161"/>
                <a:gd name="connsiteY19" fmla="*/ 360903 h 3373734"/>
                <a:gd name="connsiteX20" fmla="*/ 5954485 w 9143161"/>
                <a:gd name="connsiteY20" fmla="*/ 249534 h 3373734"/>
                <a:gd name="connsiteX21" fmla="*/ 6585856 w 9143161"/>
                <a:gd name="connsiteY21" fmla="*/ 260419 h 3373734"/>
                <a:gd name="connsiteX22" fmla="*/ 9143161 w 9143161"/>
                <a:gd name="connsiteY22" fmla="*/ 256232 h 3373734"/>
                <a:gd name="connsiteX23" fmla="*/ 9142325 w 9143161"/>
                <a:gd name="connsiteY23" fmla="*/ 0 h 3373734"/>
                <a:gd name="connsiteX24" fmla="*/ 6792685 w 9143161"/>
                <a:gd name="connsiteY24" fmla="*/ 10048 h 3373734"/>
                <a:gd name="connsiteX25" fmla="*/ 5845628 w 9143161"/>
                <a:gd name="connsiteY25" fmla="*/ 20934 h 3373734"/>
                <a:gd name="connsiteX26" fmla="*/ 5050970 w 9143161"/>
                <a:gd name="connsiteY26" fmla="*/ 53590 h 3373734"/>
                <a:gd name="connsiteX27" fmla="*/ 5007428 w 9143161"/>
                <a:gd name="connsiteY27" fmla="*/ 293077 h 3373734"/>
                <a:gd name="connsiteX28" fmla="*/ 5910942 w 9143161"/>
                <a:gd name="connsiteY28" fmla="*/ 521677 h 3373734"/>
                <a:gd name="connsiteX29" fmla="*/ 6822829 w 9143161"/>
                <a:gd name="connsiteY29" fmla="*/ 694174 h 3373734"/>
                <a:gd name="connsiteX30" fmla="*/ 6553199 w 9143161"/>
                <a:gd name="connsiteY30" fmla="*/ 761162 h 3373734"/>
                <a:gd name="connsiteX31" fmla="*/ 5823856 w 9143161"/>
                <a:gd name="connsiteY31" fmla="*/ 837362 h 3373734"/>
                <a:gd name="connsiteX32" fmla="*/ 4920342 w 9143161"/>
                <a:gd name="connsiteY32" fmla="*/ 924448 h 3373734"/>
                <a:gd name="connsiteX33" fmla="*/ 3352799 w 9143161"/>
                <a:gd name="connsiteY33" fmla="*/ 1055077 h 3373734"/>
                <a:gd name="connsiteX34" fmla="*/ 3243942 w 9143161"/>
                <a:gd name="connsiteY34" fmla="*/ 1261905 h 3373734"/>
                <a:gd name="connsiteX35" fmla="*/ 5508170 w 9143161"/>
                <a:gd name="connsiteY35" fmla="*/ 1817077 h 3373734"/>
                <a:gd name="connsiteX36" fmla="*/ 5758542 w 9143161"/>
                <a:gd name="connsiteY36" fmla="*/ 2154534 h 3373734"/>
                <a:gd name="connsiteX37" fmla="*/ 4125685 w 9143161"/>
                <a:gd name="connsiteY37" fmla="*/ 2361362 h 3373734"/>
                <a:gd name="connsiteX38" fmla="*/ 1894113 w 9143161"/>
                <a:gd name="connsiteY38" fmla="*/ 2426677 h 3373734"/>
                <a:gd name="connsiteX39" fmla="*/ 0 w 9143161"/>
                <a:gd name="connsiteY39" fmla="*/ 2448448 h 3373734"/>
                <a:gd name="connsiteX40" fmla="*/ 0 w 9143161"/>
                <a:gd name="connsiteY40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739742 w 9143161"/>
                <a:gd name="connsiteY5" fmla="*/ 2317819 h 3373734"/>
                <a:gd name="connsiteX6" fmla="*/ 7761513 w 9143161"/>
                <a:gd name="connsiteY6" fmla="*/ 2089219 h 3373734"/>
                <a:gd name="connsiteX7" fmla="*/ 7685313 w 9143161"/>
                <a:gd name="connsiteY7" fmla="*/ 1936820 h 3373734"/>
                <a:gd name="connsiteX8" fmla="*/ 7456713 w 9143161"/>
                <a:gd name="connsiteY8" fmla="*/ 1806191 h 3373734"/>
                <a:gd name="connsiteX9" fmla="*/ 7010399 w 9143161"/>
                <a:gd name="connsiteY9" fmla="*/ 1686448 h 3373734"/>
                <a:gd name="connsiteX10" fmla="*/ 6291942 w 9143161"/>
                <a:gd name="connsiteY10" fmla="*/ 1544934 h 3373734"/>
                <a:gd name="connsiteX11" fmla="*/ 5649685 w 9143161"/>
                <a:gd name="connsiteY11" fmla="*/ 1425191 h 3373734"/>
                <a:gd name="connsiteX12" fmla="*/ 5399313 w 9143161"/>
                <a:gd name="connsiteY12" fmla="*/ 1370762 h 3373734"/>
                <a:gd name="connsiteX13" fmla="*/ 5148942 w 9143161"/>
                <a:gd name="connsiteY13" fmla="*/ 1305448 h 3373734"/>
                <a:gd name="connsiteX14" fmla="*/ 5170713 w 9143161"/>
                <a:gd name="connsiteY14" fmla="*/ 1272791 h 3373734"/>
                <a:gd name="connsiteX15" fmla="*/ 5682342 w 9143161"/>
                <a:gd name="connsiteY15" fmla="*/ 1207477 h 3373734"/>
                <a:gd name="connsiteX16" fmla="*/ 8000998 w 9143161"/>
                <a:gd name="connsiteY16" fmla="*/ 935334 h 3373734"/>
                <a:gd name="connsiteX17" fmla="*/ 7754814 w 9143161"/>
                <a:gd name="connsiteY17" fmla="*/ 612112 h 3373734"/>
                <a:gd name="connsiteX18" fmla="*/ 6459414 w 9143161"/>
                <a:gd name="connsiteY18" fmla="*/ 360903 h 3373734"/>
                <a:gd name="connsiteX19" fmla="*/ 5954485 w 9143161"/>
                <a:gd name="connsiteY19" fmla="*/ 249534 h 3373734"/>
                <a:gd name="connsiteX20" fmla="*/ 6585856 w 9143161"/>
                <a:gd name="connsiteY20" fmla="*/ 260419 h 3373734"/>
                <a:gd name="connsiteX21" fmla="*/ 9143161 w 9143161"/>
                <a:gd name="connsiteY21" fmla="*/ 256232 h 3373734"/>
                <a:gd name="connsiteX22" fmla="*/ 9142325 w 9143161"/>
                <a:gd name="connsiteY22" fmla="*/ 0 h 3373734"/>
                <a:gd name="connsiteX23" fmla="*/ 6792685 w 9143161"/>
                <a:gd name="connsiteY23" fmla="*/ 10048 h 3373734"/>
                <a:gd name="connsiteX24" fmla="*/ 5845628 w 9143161"/>
                <a:gd name="connsiteY24" fmla="*/ 20934 h 3373734"/>
                <a:gd name="connsiteX25" fmla="*/ 5050970 w 9143161"/>
                <a:gd name="connsiteY25" fmla="*/ 53590 h 3373734"/>
                <a:gd name="connsiteX26" fmla="*/ 5007428 w 9143161"/>
                <a:gd name="connsiteY26" fmla="*/ 293077 h 3373734"/>
                <a:gd name="connsiteX27" fmla="*/ 5910942 w 9143161"/>
                <a:gd name="connsiteY27" fmla="*/ 521677 h 3373734"/>
                <a:gd name="connsiteX28" fmla="*/ 6822829 w 9143161"/>
                <a:gd name="connsiteY28" fmla="*/ 694174 h 3373734"/>
                <a:gd name="connsiteX29" fmla="*/ 6553199 w 9143161"/>
                <a:gd name="connsiteY29" fmla="*/ 761162 h 3373734"/>
                <a:gd name="connsiteX30" fmla="*/ 5823856 w 9143161"/>
                <a:gd name="connsiteY30" fmla="*/ 837362 h 3373734"/>
                <a:gd name="connsiteX31" fmla="*/ 4920342 w 9143161"/>
                <a:gd name="connsiteY31" fmla="*/ 924448 h 3373734"/>
                <a:gd name="connsiteX32" fmla="*/ 3352799 w 9143161"/>
                <a:gd name="connsiteY32" fmla="*/ 1055077 h 3373734"/>
                <a:gd name="connsiteX33" fmla="*/ 3243942 w 9143161"/>
                <a:gd name="connsiteY33" fmla="*/ 1261905 h 3373734"/>
                <a:gd name="connsiteX34" fmla="*/ 5508170 w 9143161"/>
                <a:gd name="connsiteY34" fmla="*/ 1817077 h 3373734"/>
                <a:gd name="connsiteX35" fmla="*/ 5758542 w 9143161"/>
                <a:gd name="connsiteY35" fmla="*/ 2154534 h 3373734"/>
                <a:gd name="connsiteX36" fmla="*/ 4125685 w 9143161"/>
                <a:gd name="connsiteY36" fmla="*/ 2361362 h 3373734"/>
                <a:gd name="connsiteX37" fmla="*/ 1894113 w 9143161"/>
                <a:gd name="connsiteY37" fmla="*/ 2426677 h 3373734"/>
                <a:gd name="connsiteX38" fmla="*/ 0 w 9143161"/>
                <a:gd name="connsiteY38" fmla="*/ 2448448 h 3373734"/>
                <a:gd name="connsiteX39" fmla="*/ 0 w 9143161"/>
                <a:gd name="connsiteY39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739742 w 9143161"/>
                <a:gd name="connsiteY5" fmla="*/ 2317819 h 3373734"/>
                <a:gd name="connsiteX6" fmla="*/ 7685313 w 9143161"/>
                <a:gd name="connsiteY6" fmla="*/ 1936820 h 3373734"/>
                <a:gd name="connsiteX7" fmla="*/ 7456713 w 9143161"/>
                <a:gd name="connsiteY7" fmla="*/ 1806191 h 3373734"/>
                <a:gd name="connsiteX8" fmla="*/ 7010399 w 9143161"/>
                <a:gd name="connsiteY8" fmla="*/ 1686448 h 3373734"/>
                <a:gd name="connsiteX9" fmla="*/ 6291942 w 9143161"/>
                <a:gd name="connsiteY9" fmla="*/ 1544934 h 3373734"/>
                <a:gd name="connsiteX10" fmla="*/ 5649685 w 9143161"/>
                <a:gd name="connsiteY10" fmla="*/ 1425191 h 3373734"/>
                <a:gd name="connsiteX11" fmla="*/ 5399313 w 9143161"/>
                <a:gd name="connsiteY11" fmla="*/ 1370762 h 3373734"/>
                <a:gd name="connsiteX12" fmla="*/ 5148942 w 9143161"/>
                <a:gd name="connsiteY12" fmla="*/ 1305448 h 3373734"/>
                <a:gd name="connsiteX13" fmla="*/ 5170713 w 9143161"/>
                <a:gd name="connsiteY13" fmla="*/ 1272791 h 3373734"/>
                <a:gd name="connsiteX14" fmla="*/ 5682342 w 9143161"/>
                <a:gd name="connsiteY14" fmla="*/ 1207477 h 3373734"/>
                <a:gd name="connsiteX15" fmla="*/ 8000998 w 9143161"/>
                <a:gd name="connsiteY15" fmla="*/ 935334 h 3373734"/>
                <a:gd name="connsiteX16" fmla="*/ 7754814 w 9143161"/>
                <a:gd name="connsiteY16" fmla="*/ 612112 h 3373734"/>
                <a:gd name="connsiteX17" fmla="*/ 6459414 w 9143161"/>
                <a:gd name="connsiteY17" fmla="*/ 360903 h 3373734"/>
                <a:gd name="connsiteX18" fmla="*/ 5954485 w 9143161"/>
                <a:gd name="connsiteY18" fmla="*/ 249534 h 3373734"/>
                <a:gd name="connsiteX19" fmla="*/ 6585856 w 9143161"/>
                <a:gd name="connsiteY19" fmla="*/ 260419 h 3373734"/>
                <a:gd name="connsiteX20" fmla="*/ 9143161 w 9143161"/>
                <a:gd name="connsiteY20" fmla="*/ 256232 h 3373734"/>
                <a:gd name="connsiteX21" fmla="*/ 9142325 w 9143161"/>
                <a:gd name="connsiteY21" fmla="*/ 0 h 3373734"/>
                <a:gd name="connsiteX22" fmla="*/ 6792685 w 9143161"/>
                <a:gd name="connsiteY22" fmla="*/ 10048 h 3373734"/>
                <a:gd name="connsiteX23" fmla="*/ 5845628 w 9143161"/>
                <a:gd name="connsiteY23" fmla="*/ 20934 h 3373734"/>
                <a:gd name="connsiteX24" fmla="*/ 5050970 w 9143161"/>
                <a:gd name="connsiteY24" fmla="*/ 53590 h 3373734"/>
                <a:gd name="connsiteX25" fmla="*/ 5007428 w 9143161"/>
                <a:gd name="connsiteY25" fmla="*/ 293077 h 3373734"/>
                <a:gd name="connsiteX26" fmla="*/ 5910942 w 9143161"/>
                <a:gd name="connsiteY26" fmla="*/ 521677 h 3373734"/>
                <a:gd name="connsiteX27" fmla="*/ 6822829 w 9143161"/>
                <a:gd name="connsiteY27" fmla="*/ 694174 h 3373734"/>
                <a:gd name="connsiteX28" fmla="*/ 6553199 w 9143161"/>
                <a:gd name="connsiteY28" fmla="*/ 761162 h 3373734"/>
                <a:gd name="connsiteX29" fmla="*/ 5823856 w 9143161"/>
                <a:gd name="connsiteY29" fmla="*/ 837362 h 3373734"/>
                <a:gd name="connsiteX30" fmla="*/ 4920342 w 9143161"/>
                <a:gd name="connsiteY30" fmla="*/ 924448 h 3373734"/>
                <a:gd name="connsiteX31" fmla="*/ 3352799 w 9143161"/>
                <a:gd name="connsiteY31" fmla="*/ 1055077 h 3373734"/>
                <a:gd name="connsiteX32" fmla="*/ 3243942 w 9143161"/>
                <a:gd name="connsiteY32" fmla="*/ 1261905 h 3373734"/>
                <a:gd name="connsiteX33" fmla="*/ 5508170 w 9143161"/>
                <a:gd name="connsiteY33" fmla="*/ 1817077 h 3373734"/>
                <a:gd name="connsiteX34" fmla="*/ 5758542 w 9143161"/>
                <a:gd name="connsiteY34" fmla="*/ 2154534 h 3373734"/>
                <a:gd name="connsiteX35" fmla="*/ 4125685 w 9143161"/>
                <a:gd name="connsiteY35" fmla="*/ 2361362 h 3373734"/>
                <a:gd name="connsiteX36" fmla="*/ 1894113 w 9143161"/>
                <a:gd name="connsiteY36" fmla="*/ 2426677 h 3373734"/>
                <a:gd name="connsiteX37" fmla="*/ 0 w 9143161"/>
                <a:gd name="connsiteY37" fmla="*/ 2448448 h 3373734"/>
                <a:gd name="connsiteX38" fmla="*/ 0 w 9143161"/>
                <a:gd name="connsiteY3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739742 w 9143161"/>
                <a:gd name="connsiteY5" fmla="*/ 2317819 h 3373734"/>
                <a:gd name="connsiteX6" fmla="*/ 7685313 w 9143161"/>
                <a:gd name="connsiteY6" fmla="*/ 1936820 h 3373734"/>
                <a:gd name="connsiteX7" fmla="*/ 7010399 w 9143161"/>
                <a:gd name="connsiteY7" fmla="*/ 1686448 h 3373734"/>
                <a:gd name="connsiteX8" fmla="*/ 6291942 w 9143161"/>
                <a:gd name="connsiteY8" fmla="*/ 1544934 h 3373734"/>
                <a:gd name="connsiteX9" fmla="*/ 5649685 w 9143161"/>
                <a:gd name="connsiteY9" fmla="*/ 1425191 h 3373734"/>
                <a:gd name="connsiteX10" fmla="*/ 5399313 w 9143161"/>
                <a:gd name="connsiteY10" fmla="*/ 1370762 h 3373734"/>
                <a:gd name="connsiteX11" fmla="*/ 5148942 w 9143161"/>
                <a:gd name="connsiteY11" fmla="*/ 1305448 h 3373734"/>
                <a:gd name="connsiteX12" fmla="*/ 5170713 w 9143161"/>
                <a:gd name="connsiteY12" fmla="*/ 1272791 h 3373734"/>
                <a:gd name="connsiteX13" fmla="*/ 5682342 w 9143161"/>
                <a:gd name="connsiteY13" fmla="*/ 1207477 h 3373734"/>
                <a:gd name="connsiteX14" fmla="*/ 8000998 w 9143161"/>
                <a:gd name="connsiteY14" fmla="*/ 935334 h 3373734"/>
                <a:gd name="connsiteX15" fmla="*/ 7754814 w 9143161"/>
                <a:gd name="connsiteY15" fmla="*/ 612112 h 3373734"/>
                <a:gd name="connsiteX16" fmla="*/ 6459414 w 9143161"/>
                <a:gd name="connsiteY16" fmla="*/ 360903 h 3373734"/>
                <a:gd name="connsiteX17" fmla="*/ 5954485 w 9143161"/>
                <a:gd name="connsiteY17" fmla="*/ 249534 h 3373734"/>
                <a:gd name="connsiteX18" fmla="*/ 6585856 w 9143161"/>
                <a:gd name="connsiteY18" fmla="*/ 260419 h 3373734"/>
                <a:gd name="connsiteX19" fmla="*/ 9143161 w 9143161"/>
                <a:gd name="connsiteY19" fmla="*/ 256232 h 3373734"/>
                <a:gd name="connsiteX20" fmla="*/ 9142325 w 9143161"/>
                <a:gd name="connsiteY20" fmla="*/ 0 h 3373734"/>
                <a:gd name="connsiteX21" fmla="*/ 6792685 w 9143161"/>
                <a:gd name="connsiteY21" fmla="*/ 10048 h 3373734"/>
                <a:gd name="connsiteX22" fmla="*/ 5845628 w 9143161"/>
                <a:gd name="connsiteY22" fmla="*/ 20934 h 3373734"/>
                <a:gd name="connsiteX23" fmla="*/ 5050970 w 9143161"/>
                <a:gd name="connsiteY23" fmla="*/ 53590 h 3373734"/>
                <a:gd name="connsiteX24" fmla="*/ 5007428 w 9143161"/>
                <a:gd name="connsiteY24" fmla="*/ 293077 h 3373734"/>
                <a:gd name="connsiteX25" fmla="*/ 5910942 w 9143161"/>
                <a:gd name="connsiteY25" fmla="*/ 521677 h 3373734"/>
                <a:gd name="connsiteX26" fmla="*/ 6822829 w 9143161"/>
                <a:gd name="connsiteY26" fmla="*/ 694174 h 3373734"/>
                <a:gd name="connsiteX27" fmla="*/ 6553199 w 9143161"/>
                <a:gd name="connsiteY27" fmla="*/ 761162 h 3373734"/>
                <a:gd name="connsiteX28" fmla="*/ 5823856 w 9143161"/>
                <a:gd name="connsiteY28" fmla="*/ 837362 h 3373734"/>
                <a:gd name="connsiteX29" fmla="*/ 4920342 w 9143161"/>
                <a:gd name="connsiteY29" fmla="*/ 924448 h 3373734"/>
                <a:gd name="connsiteX30" fmla="*/ 3352799 w 9143161"/>
                <a:gd name="connsiteY30" fmla="*/ 1055077 h 3373734"/>
                <a:gd name="connsiteX31" fmla="*/ 3243942 w 9143161"/>
                <a:gd name="connsiteY31" fmla="*/ 1261905 h 3373734"/>
                <a:gd name="connsiteX32" fmla="*/ 5508170 w 9143161"/>
                <a:gd name="connsiteY32" fmla="*/ 1817077 h 3373734"/>
                <a:gd name="connsiteX33" fmla="*/ 5758542 w 9143161"/>
                <a:gd name="connsiteY33" fmla="*/ 2154534 h 3373734"/>
                <a:gd name="connsiteX34" fmla="*/ 4125685 w 9143161"/>
                <a:gd name="connsiteY34" fmla="*/ 2361362 h 3373734"/>
                <a:gd name="connsiteX35" fmla="*/ 1894113 w 9143161"/>
                <a:gd name="connsiteY35" fmla="*/ 2426677 h 3373734"/>
                <a:gd name="connsiteX36" fmla="*/ 0 w 9143161"/>
                <a:gd name="connsiteY36" fmla="*/ 2448448 h 3373734"/>
                <a:gd name="connsiteX37" fmla="*/ 0 w 9143161"/>
                <a:gd name="connsiteY3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739742 w 9143161"/>
                <a:gd name="connsiteY5" fmla="*/ 2317819 h 3373734"/>
                <a:gd name="connsiteX6" fmla="*/ 7685313 w 9143161"/>
                <a:gd name="connsiteY6" fmla="*/ 1936820 h 3373734"/>
                <a:gd name="connsiteX7" fmla="*/ 7010399 w 9143161"/>
                <a:gd name="connsiteY7" fmla="*/ 1686448 h 3373734"/>
                <a:gd name="connsiteX8" fmla="*/ 5649685 w 9143161"/>
                <a:gd name="connsiteY8" fmla="*/ 1425191 h 3373734"/>
                <a:gd name="connsiteX9" fmla="*/ 5399313 w 9143161"/>
                <a:gd name="connsiteY9" fmla="*/ 1370762 h 3373734"/>
                <a:gd name="connsiteX10" fmla="*/ 5148942 w 9143161"/>
                <a:gd name="connsiteY10" fmla="*/ 1305448 h 3373734"/>
                <a:gd name="connsiteX11" fmla="*/ 5170713 w 9143161"/>
                <a:gd name="connsiteY11" fmla="*/ 1272791 h 3373734"/>
                <a:gd name="connsiteX12" fmla="*/ 5682342 w 9143161"/>
                <a:gd name="connsiteY12" fmla="*/ 1207477 h 3373734"/>
                <a:gd name="connsiteX13" fmla="*/ 8000998 w 9143161"/>
                <a:gd name="connsiteY13" fmla="*/ 935334 h 3373734"/>
                <a:gd name="connsiteX14" fmla="*/ 7754814 w 9143161"/>
                <a:gd name="connsiteY14" fmla="*/ 612112 h 3373734"/>
                <a:gd name="connsiteX15" fmla="*/ 6459414 w 9143161"/>
                <a:gd name="connsiteY15" fmla="*/ 360903 h 3373734"/>
                <a:gd name="connsiteX16" fmla="*/ 5954485 w 9143161"/>
                <a:gd name="connsiteY16" fmla="*/ 249534 h 3373734"/>
                <a:gd name="connsiteX17" fmla="*/ 6585856 w 9143161"/>
                <a:gd name="connsiteY17" fmla="*/ 260419 h 3373734"/>
                <a:gd name="connsiteX18" fmla="*/ 9143161 w 9143161"/>
                <a:gd name="connsiteY18" fmla="*/ 256232 h 3373734"/>
                <a:gd name="connsiteX19" fmla="*/ 9142325 w 9143161"/>
                <a:gd name="connsiteY19" fmla="*/ 0 h 3373734"/>
                <a:gd name="connsiteX20" fmla="*/ 6792685 w 9143161"/>
                <a:gd name="connsiteY20" fmla="*/ 10048 h 3373734"/>
                <a:gd name="connsiteX21" fmla="*/ 5845628 w 9143161"/>
                <a:gd name="connsiteY21" fmla="*/ 20934 h 3373734"/>
                <a:gd name="connsiteX22" fmla="*/ 5050970 w 9143161"/>
                <a:gd name="connsiteY22" fmla="*/ 53590 h 3373734"/>
                <a:gd name="connsiteX23" fmla="*/ 5007428 w 9143161"/>
                <a:gd name="connsiteY23" fmla="*/ 293077 h 3373734"/>
                <a:gd name="connsiteX24" fmla="*/ 5910942 w 9143161"/>
                <a:gd name="connsiteY24" fmla="*/ 521677 h 3373734"/>
                <a:gd name="connsiteX25" fmla="*/ 6822829 w 9143161"/>
                <a:gd name="connsiteY25" fmla="*/ 694174 h 3373734"/>
                <a:gd name="connsiteX26" fmla="*/ 6553199 w 9143161"/>
                <a:gd name="connsiteY26" fmla="*/ 761162 h 3373734"/>
                <a:gd name="connsiteX27" fmla="*/ 5823856 w 9143161"/>
                <a:gd name="connsiteY27" fmla="*/ 837362 h 3373734"/>
                <a:gd name="connsiteX28" fmla="*/ 4920342 w 9143161"/>
                <a:gd name="connsiteY28" fmla="*/ 924448 h 3373734"/>
                <a:gd name="connsiteX29" fmla="*/ 3352799 w 9143161"/>
                <a:gd name="connsiteY29" fmla="*/ 1055077 h 3373734"/>
                <a:gd name="connsiteX30" fmla="*/ 3243942 w 9143161"/>
                <a:gd name="connsiteY30" fmla="*/ 1261905 h 3373734"/>
                <a:gd name="connsiteX31" fmla="*/ 5508170 w 9143161"/>
                <a:gd name="connsiteY31" fmla="*/ 1817077 h 3373734"/>
                <a:gd name="connsiteX32" fmla="*/ 5758542 w 9143161"/>
                <a:gd name="connsiteY32" fmla="*/ 2154534 h 3373734"/>
                <a:gd name="connsiteX33" fmla="*/ 4125685 w 9143161"/>
                <a:gd name="connsiteY33" fmla="*/ 2361362 h 3373734"/>
                <a:gd name="connsiteX34" fmla="*/ 1894113 w 9143161"/>
                <a:gd name="connsiteY34" fmla="*/ 2426677 h 3373734"/>
                <a:gd name="connsiteX35" fmla="*/ 0 w 9143161"/>
                <a:gd name="connsiteY35" fmla="*/ 2448448 h 3373734"/>
                <a:gd name="connsiteX36" fmla="*/ 0 w 9143161"/>
                <a:gd name="connsiteY36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5410199 w 9143161"/>
                <a:gd name="connsiteY3" fmla="*/ 3101591 h 3373734"/>
                <a:gd name="connsiteX4" fmla="*/ 6890656 w 9143161"/>
                <a:gd name="connsiteY4" fmla="*/ 2818562 h 3373734"/>
                <a:gd name="connsiteX5" fmla="*/ 7739742 w 9143161"/>
                <a:gd name="connsiteY5" fmla="*/ 2317819 h 3373734"/>
                <a:gd name="connsiteX6" fmla="*/ 7685313 w 9143161"/>
                <a:gd name="connsiteY6" fmla="*/ 1936820 h 3373734"/>
                <a:gd name="connsiteX7" fmla="*/ 7010399 w 9143161"/>
                <a:gd name="connsiteY7" fmla="*/ 1686448 h 3373734"/>
                <a:gd name="connsiteX8" fmla="*/ 5649685 w 9143161"/>
                <a:gd name="connsiteY8" fmla="*/ 1425191 h 3373734"/>
                <a:gd name="connsiteX9" fmla="*/ 5148942 w 9143161"/>
                <a:gd name="connsiteY9" fmla="*/ 1305448 h 3373734"/>
                <a:gd name="connsiteX10" fmla="*/ 5170713 w 9143161"/>
                <a:gd name="connsiteY10" fmla="*/ 1272791 h 3373734"/>
                <a:gd name="connsiteX11" fmla="*/ 5682342 w 9143161"/>
                <a:gd name="connsiteY11" fmla="*/ 1207477 h 3373734"/>
                <a:gd name="connsiteX12" fmla="*/ 8000998 w 9143161"/>
                <a:gd name="connsiteY12" fmla="*/ 935334 h 3373734"/>
                <a:gd name="connsiteX13" fmla="*/ 7754814 w 9143161"/>
                <a:gd name="connsiteY13" fmla="*/ 612112 h 3373734"/>
                <a:gd name="connsiteX14" fmla="*/ 6459414 w 9143161"/>
                <a:gd name="connsiteY14" fmla="*/ 360903 h 3373734"/>
                <a:gd name="connsiteX15" fmla="*/ 5954485 w 9143161"/>
                <a:gd name="connsiteY15" fmla="*/ 249534 h 3373734"/>
                <a:gd name="connsiteX16" fmla="*/ 6585856 w 9143161"/>
                <a:gd name="connsiteY16" fmla="*/ 260419 h 3373734"/>
                <a:gd name="connsiteX17" fmla="*/ 9143161 w 9143161"/>
                <a:gd name="connsiteY17" fmla="*/ 256232 h 3373734"/>
                <a:gd name="connsiteX18" fmla="*/ 9142325 w 9143161"/>
                <a:gd name="connsiteY18" fmla="*/ 0 h 3373734"/>
                <a:gd name="connsiteX19" fmla="*/ 6792685 w 9143161"/>
                <a:gd name="connsiteY19" fmla="*/ 10048 h 3373734"/>
                <a:gd name="connsiteX20" fmla="*/ 5845628 w 9143161"/>
                <a:gd name="connsiteY20" fmla="*/ 20934 h 3373734"/>
                <a:gd name="connsiteX21" fmla="*/ 5050970 w 9143161"/>
                <a:gd name="connsiteY21" fmla="*/ 53590 h 3373734"/>
                <a:gd name="connsiteX22" fmla="*/ 5007428 w 9143161"/>
                <a:gd name="connsiteY22" fmla="*/ 293077 h 3373734"/>
                <a:gd name="connsiteX23" fmla="*/ 5910942 w 9143161"/>
                <a:gd name="connsiteY23" fmla="*/ 521677 h 3373734"/>
                <a:gd name="connsiteX24" fmla="*/ 6822829 w 9143161"/>
                <a:gd name="connsiteY24" fmla="*/ 694174 h 3373734"/>
                <a:gd name="connsiteX25" fmla="*/ 6553199 w 9143161"/>
                <a:gd name="connsiteY25" fmla="*/ 761162 h 3373734"/>
                <a:gd name="connsiteX26" fmla="*/ 5823856 w 9143161"/>
                <a:gd name="connsiteY26" fmla="*/ 837362 h 3373734"/>
                <a:gd name="connsiteX27" fmla="*/ 4920342 w 9143161"/>
                <a:gd name="connsiteY27" fmla="*/ 924448 h 3373734"/>
                <a:gd name="connsiteX28" fmla="*/ 3352799 w 9143161"/>
                <a:gd name="connsiteY28" fmla="*/ 1055077 h 3373734"/>
                <a:gd name="connsiteX29" fmla="*/ 3243942 w 9143161"/>
                <a:gd name="connsiteY29" fmla="*/ 1261905 h 3373734"/>
                <a:gd name="connsiteX30" fmla="*/ 5508170 w 9143161"/>
                <a:gd name="connsiteY30" fmla="*/ 1817077 h 3373734"/>
                <a:gd name="connsiteX31" fmla="*/ 5758542 w 9143161"/>
                <a:gd name="connsiteY31" fmla="*/ 2154534 h 3373734"/>
                <a:gd name="connsiteX32" fmla="*/ 4125685 w 9143161"/>
                <a:gd name="connsiteY32" fmla="*/ 2361362 h 3373734"/>
                <a:gd name="connsiteX33" fmla="*/ 1894113 w 9143161"/>
                <a:gd name="connsiteY33" fmla="*/ 2426677 h 3373734"/>
                <a:gd name="connsiteX34" fmla="*/ 0 w 9143161"/>
                <a:gd name="connsiteY34" fmla="*/ 2448448 h 3373734"/>
                <a:gd name="connsiteX35" fmla="*/ 0 w 9143161"/>
                <a:gd name="connsiteY35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6890656 w 9143161"/>
                <a:gd name="connsiteY3" fmla="*/ 2818562 h 3373734"/>
                <a:gd name="connsiteX4" fmla="*/ 7739742 w 9143161"/>
                <a:gd name="connsiteY4" fmla="*/ 2317819 h 3373734"/>
                <a:gd name="connsiteX5" fmla="*/ 7685313 w 9143161"/>
                <a:gd name="connsiteY5" fmla="*/ 1936820 h 3373734"/>
                <a:gd name="connsiteX6" fmla="*/ 7010399 w 9143161"/>
                <a:gd name="connsiteY6" fmla="*/ 1686448 h 3373734"/>
                <a:gd name="connsiteX7" fmla="*/ 5649685 w 9143161"/>
                <a:gd name="connsiteY7" fmla="*/ 1425191 h 3373734"/>
                <a:gd name="connsiteX8" fmla="*/ 5148942 w 9143161"/>
                <a:gd name="connsiteY8" fmla="*/ 1305448 h 3373734"/>
                <a:gd name="connsiteX9" fmla="*/ 5170713 w 9143161"/>
                <a:gd name="connsiteY9" fmla="*/ 1272791 h 3373734"/>
                <a:gd name="connsiteX10" fmla="*/ 5682342 w 9143161"/>
                <a:gd name="connsiteY10" fmla="*/ 1207477 h 3373734"/>
                <a:gd name="connsiteX11" fmla="*/ 8000998 w 9143161"/>
                <a:gd name="connsiteY11" fmla="*/ 935334 h 3373734"/>
                <a:gd name="connsiteX12" fmla="*/ 7754814 w 9143161"/>
                <a:gd name="connsiteY12" fmla="*/ 612112 h 3373734"/>
                <a:gd name="connsiteX13" fmla="*/ 6459414 w 9143161"/>
                <a:gd name="connsiteY13" fmla="*/ 360903 h 3373734"/>
                <a:gd name="connsiteX14" fmla="*/ 5954485 w 9143161"/>
                <a:gd name="connsiteY14" fmla="*/ 249534 h 3373734"/>
                <a:gd name="connsiteX15" fmla="*/ 6585856 w 9143161"/>
                <a:gd name="connsiteY15" fmla="*/ 260419 h 3373734"/>
                <a:gd name="connsiteX16" fmla="*/ 9143161 w 9143161"/>
                <a:gd name="connsiteY16" fmla="*/ 256232 h 3373734"/>
                <a:gd name="connsiteX17" fmla="*/ 9142325 w 9143161"/>
                <a:gd name="connsiteY17" fmla="*/ 0 h 3373734"/>
                <a:gd name="connsiteX18" fmla="*/ 6792685 w 9143161"/>
                <a:gd name="connsiteY18" fmla="*/ 10048 h 3373734"/>
                <a:gd name="connsiteX19" fmla="*/ 5845628 w 9143161"/>
                <a:gd name="connsiteY19" fmla="*/ 20934 h 3373734"/>
                <a:gd name="connsiteX20" fmla="*/ 5050970 w 9143161"/>
                <a:gd name="connsiteY20" fmla="*/ 53590 h 3373734"/>
                <a:gd name="connsiteX21" fmla="*/ 5007428 w 9143161"/>
                <a:gd name="connsiteY21" fmla="*/ 293077 h 3373734"/>
                <a:gd name="connsiteX22" fmla="*/ 5910942 w 9143161"/>
                <a:gd name="connsiteY22" fmla="*/ 521677 h 3373734"/>
                <a:gd name="connsiteX23" fmla="*/ 6822829 w 9143161"/>
                <a:gd name="connsiteY23" fmla="*/ 694174 h 3373734"/>
                <a:gd name="connsiteX24" fmla="*/ 6553199 w 9143161"/>
                <a:gd name="connsiteY24" fmla="*/ 761162 h 3373734"/>
                <a:gd name="connsiteX25" fmla="*/ 5823856 w 9143161"/>
                <a:gd name="connsiteY25" fmla="*/ 837362 h 3373734"/>
                <a:gd name="connsiteX26" fmla="*/ 4920342 w 9143161"/>
                <a:gd name="connsiteY26" fmla="*/ 924448 h 3373734"/>
                <a:gd name="connsiteX27" fmla="*/ 3352799 w 9143161"/>
                <a:gd name="connsiteY27" fmla="*/ 1055077 h 3373734"/>
                <a:gd name="connsiteX28" fmla="*/ 3243942 w 9143161"/>
                <a:gd name="connsiteY28" fmla="*/ 1261905 h 3373734"/>
                <a:gd name="connsiteX29" fmla="*/ 5508170 w 9143161"/>
                <a:gd name="connsiteY29" fmla="*/ 1817077 h 3373734"/>
                <a:gd name="connsiteX30" fmla="*/ 5758542 w 9143161"/>
                <a:gd name="connsiteY30" fmla="*/ 2154534 h 3373734"/>
                <a:gd name="connsiteX31" fmla="*/ 4125685 w 9143161"/>
                <a:gd name="connsiteY31" fmla="*/ 2361362 h 3373734"/>
                <a:gd name="connsiteX32" fmla="*/ 1894113 w 9143161"/>
                <a:gd name="connsiteY32" fmla="*/ 2426677 h 3373734"/>
                <a:gd name="connsiteX33" fmla="*/ 0 w 9143161"/>
                <a:gd name="connsiteY33" fmla="*/ 2448448 h 3373734"/>
                <a:gd name="connsiteX34" fmla="*/ 0 w 9143161"/>
                <a:gd name="connsiteY34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32219 h 3373734"/>
                <a:gd name="connsiteX3" fmla="*/ 6890656 w 9143161"/>
                <a:gd name="connsiteY3" fmla="*/ 2916534 h 3373734"/>
                <a:gd name="connsiteX4" fmla="*/ 7739742 w 9143161"/>
                <a:gd name="connsiteY4" fmla="*/ 2317819 h 3373734"/>
                <a:gd name="connsiteX5" fmla="*/ 7685313 w 9143161"/>
                <a:gd name="connsiteY5" fmla="*/ 1936820 h 3373734"/>
                <a:gd name="connsiteX6" fmla="*/ 7010399 w 9143161"/>
                <a:gd name="connsiteY6" fmla="*/ 1686448 h 3373734"/>
                <a:gd name="connsiteX7" fmla="*/ 5649685 w 9143161"/>
                <a:gd name="connsiteY7" fmla="*/ 1425191 h 3373734"/>
                <a:gd name="connsiteX8" fmla="*/ 5148942 w 9143161"/>
                <a:gd name="connsiteY8" fmla="*/ 1305448 h 3373734"/>
                <a:gd name="connsiteX9" fmla="*/ 5170713 w 9143161"/>
                <a:gd name="connsiteY9" fmla="*/ 1272791 h 3373734"/>
                <a:gd name="connsiteX10" fmla="*/ 5682342 w 9143161"/>
                <a:gd name="connsiteY10" fmla="*/ 1207477 h 3373734"/>
                <a:gd name="connsiteX11" fmla="*/ 8000998 w 9143161"/>
                <a:gd name="connsiteY11" fmla="*/ 935334 h 3373734"/>
                <a:gd name="connsiteX12" fmla="*/ 7754814 w 9143161"/>
                <a:gd name="connsiteY12" fmla="*/ 612112 h 3373734"/>
                <a:gd name="connsiteX13" fmla="*/ 6459414 w 9143161"/>
                <a:gd name="connsiteY13" fmla="*/ 360903 h 3373734"/>
                <a:gd name="connsiteX14" fmla="*/ 5954485 w 9143161"/>
                <a:gd name="connsiteY14" fmla="*/ 249534 h 3373734"/>
                <a:gd name="connsiteX15" fmla="*/ 6585856 w 9143161"/>
                <a:gd name="connsiteY15" fmla="*/ 260419 h 3373734"/>
                <a:gd name="connsiteX16" fmla="*/ 9143161 w 9143161"/>
                <a:gd name="connsiteY16" fmla="*/ 256232 h 3373734"/>
                <a:gd name="connsiteX17" fmla="*/ 9142325 w 9143161"/>
                <a:gd name="connsiteY17" fmla="*/ 0 h 3373734"/>
                <a:gd name="connsiteX18" fmla="*/ 6792685 w 9143161"/>
                <a:gd name="connsiteY18" fmla="*/ 10048 h 3373734"/>
                <a:gd name="connsiteX19" fmla="*/ 5845628 w 9143161"/>
                <a:gd name="connsiteY19" fmla="*/ 20934 h 3373734"/>
                <a:gd name="connsiteX20" fmla="*/ 5050970 w 9143161"/>
                <a:gd name="connsiteY20" fmla="*/ 53590 h 3373734"/>
                <a:gd name="connsiteX21" fmla="*/ 5007428 w 9143161"/>
                <a:gd name="connsiteY21" fmla="*/ 293077 h 3373734"/>
                <a:gd name="connsiteX22" fmla="*/ 5910942 w 9143161"/>
                <a:gd name="connsiteY22" fmla="*/ 521677 h 3373734"/>
                <a:gd name="connsiteX23" fmla="*/ 6822829 w 9143161"/>
                <a:gd name="connsiteY23" fmla="*/ 694174 h 3373734"/>
                <a:gd name="connsiteX24" fmla="*/ 6553199 w 9143161"/>
                <a:gd name="connsiteY24" fmla="*/ 761162 h 3373734"/>
                <a:gd name="connsiteX25" fmla="*/ 5823856 w 9143161"/>
                <a:gd name="connsiteY25" fmla="*/ 837362 h 3373734"/>
                <a:gd name="connsiteX26" fmla="*/ 4920342 w 9143161"/>
                <a:gd name="connsiteY26" fmla="*/ 924448 h 3373734"/>
                <a:gd name="connsiteX27" fmla="*/ 3352799 w 9143161"/>
                <a:gd name="connsiteY27" fmla="*/ 1055077 h 3373734"/>
                <a:gd name="connsiteX28" fmla="*/ 3243942 w 9143161"/>
                <a:gd name="connsiteY28" fmla="*/ 1261905 h 3373734"/>
                <a:gd name="connsiteX29" fmla="*/ 5508170 w 9143161"/>
                <a:gd name="connsiteY29" fmla="*/ 1817077 h 3373734"/>
                <a:gd name="connsiteX30" fmla="*/ 5758542 w 9143161"/>
                <a:gd name="connsiteY30" fmla="*/ 2154534 h 3373734"/>
                <a:gd name="connsiteX31" fmla="*/ 4125685 w 9143161"/>
                <a:gd name="connsiteY31" fmla="*/ 2361362 h 3373734"/>
                <a:gd name="connsiteX32" fmla="*/ 1894113 w 9143161"/>
                <a:gd name="connsiteY32" fmla="*/ 2426677 h 3373734"/>
                <a:gd name="connsiteX33" fmla="*/ 0 w 9143161"/>
                <a:gd name="connsiteY33" fmla="*/ 2448448 h 3373734"/>
                <a:gd name="connsiteX34" fmla="*/ 0 w 9143161"/>
                <a:gd name="connsiteY34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739742 w 9143161"/>
                <a:gd name="connsiteY4" fmla="*/ 2317819 h 3373734"/>
                <a:gd name="connsiteX5" fmla="*/ 7685313 w 9143161"/>
                <a:gd name="connsiteY5" fmla="*/ 1936820 h 3373734"/>
                <a:gd name="connsiteX6" fmla="*/ 7010399 w 9143161"/>
                <a:gd name="connsiteY6" fmla="*/ 1686448 h 3373734"/>
                <a:gd name="connsiteX7" fmla="*/ 5649685 w 9143161"/>
                <a:gd name="connsiteY7" fmla="*/ 1425191 h 3373734"/>
                <a:gd name="connsiteX8" fmla="*/ 5148942 w 9143161"/>
                <a:gd name="connsiteY8" fmla="*/ 1305448 h 3373734"/>
                <a:gd name="connsiteX9" fmla="*/ 5170713 w 9143161"/>
                <a:gd name="connsiteY9" fmla="*/ 1272791 h 3373734"/>
                <a:gd name="connsiteX10" fmla="*/ 5682342 w 9143161"/>
                <a:gd name="connsiteY10" fmla="*/ 1207477 h 3373734"/>
                <a:gd name="connsiteX11" fmla="*/ 8000998 w 9143161"/>
                <a:gd name="connsiteY11" fmla="*/ 935334 h 3373734"/>
                <a:gd name="connsiteX12" fmla="*/ 7754814 w 9143161"/>
                <a:gd name="connsiteY12" fmla="*/ 612112 h 3373734"/>
                <a:gd name="connsiteX13" fmla="*/ 6459414 w 9143161"/>
                <a:gd name="connsiteY13" fmla="*/ 360903 h 3373734"/>
                <a:gd name="connsiteX14" fmla="*/ 5954485 w 9143161"/>
                <a:gd name="connsiteY14" fmla="*/ 249534 h 3373734"/>
                <a:gd name="connsiteX15" fmla="*/ 6585856 w 9143161"/>
                <a:gd name="connsiteY15" fmla="*/ 260419 h 3373734"/>
                <a:gd name="connsiteX16" fmla="*/ 9143161 w 9143161"/>
                <a:gd name="connsiteY16" fmla="*/ 256232 h 3373734"/>
                <a:gd name="connsiteX17" fmla="*/ 9142325 w 9143161"/>
                <a:gd name="connsiteY17" fmla="*/ 0 h 3373734"/>
                <a:gd name="connsiteX18" fmla="*/ 6792685 w 9143161"/>
                <a:gd name="connsiteY18" fmla="*/ 10048 h 3373734"/>
                <a:gd name="connsiteX19" fmla="*/ 5845628 w 9143161"/>
                <a:gd name="connsiteY19" fmla="*/ 20934 h 3373734"/>
                <a:gd name="connsiteX20" fmla="*/ 5050970 w 9143161"/>
                <a:gd name="connsiteY20" fmla="*/ 53590 h 3373734"/>
                <a:gd name="connsiteX21" fmla="*/ 5007428 w 9143161"/>
                <a:gd name="connsiteY21" fmla="*/ 293077 h 3373734"/>
                <a:gd name="connsiteX22" fmla="*/ 5910942 w 9143161"/>
                <a:gd name="connsiteY22" fmla="*/ 521677 h 3373734"/>
                <a:gd name="connsiteX23" fmla="*/ 6822829 w 9143161"/>
                <a:gd name="connsiteY23" fmla="*/ 694174 h 3373734"/>
                <a:gd name="connsiteX24" fmla="*/ 6553199 w 9143161"/>
                <a:gd name="connsiteY24" fmla="*/ 761162 h 3373734"/>
                <a:gd name="connsiteX25" fmla="*/ 5823856 w 9143161"/>
                <a:gd name="connsiteY25" fmla="*/ 837362 h 3373734"/>
                <a:gd name="connsiteX26" fmla="*/ 4920342 w 9143161"/>
                <a:gd name="connsiteY26" fmla="*/ 924448 h 3373734"/>
                <a:gd name="connsiteX27" fmla="*/ 3352799 w 9143161"/>
                <a:gd name="connsiteY27" fmla="*/ 1055077 h 3373734"/>
                <a:gd name="connsiteX28" fmla="*/ 3243942 w 9143161"/>
                <a:gd name="connsiteY28" fmla="*/ 1261905 h 3373734"/>
                <a:gd name="connsiteX29" fmla="*/ 5508170 w 9143161"/>
                <a:gd name="connsiteY29" fmla="*/ 1817077 h 3373734"/>
                <a:gd name="connsiteX30" fmla="*/ 5758542 w 9143161"/>
                <a:gd name="connsiteY30" fmla="*/ 2154534 h 3373734"/>
                <a:gd name="connsiteX31" fmla="*/ 4125685 w 9143161"/>
                <a:gd name="connsiteY31" fmla="*/ 2361362 h 3373734"/>
                <a:gd name="connsiteX32" fmla="*/ 1894113 w 9143161"/>
                <a:gd name="connsiteY32" fmla="*/ 2426677 h 3373734"/>
                <a:gd name="connsiteX33" fmla="*/ 0 w 9143161"/>
                <a:gd name="connsiteY33" fmla="*/ 2448448 h 3373734"/>
                <a:gd name="connsiteX34" fmla="*/ 0 w 9143161"/>
                <a:gd name="connsiteY34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685313 w 9143161"/>
                <a:gd name="connsiteY4" fmla="*/ 1936820 h 3373734"/>
                <a:gd name="connsiteX5" fmla="*/ 7010399 w 9143161"/>
                <a:gd name="connsiteY5" fmla="*/ 1686448 h 3373734"/>
                <a:gd name="connsiteX6" fmla="*/ 5649685 w 9143161"/>
                <a:gd name="connsiteY6" fmla="*/ 1425191 h 3373734"/>
                <a:gd name="connsiteX7" fmla="*/ 5148942 w 9143161"/>
                <a:gd name="connsiteY7" fmla="*/ 1305448 h 3373734"/>
                <a:gd name="connsiteX8" fmla="*/ 5170713 w 9143161"/>
                <a:gd name="connsiteY8" fmla="*/ 1272791 h 3373734"/>
                <a:gd name="connsiteX9" fmla="*/ 5682342 w 9143161"/>
                <a:gd name="connsiteY9" fmla="*/ 1207477 h 3373734"/>
                <a:gd name="connsiteX10" fmla="*/ 8000998 w 9143161"/>
                <a:gd name="connsiteY10" fmla="*/ 935334 h 3373734"/>
                <a:gd name="connsiteX11" fmla="*/ 7754814 w 9143161"/>
                <a:gd name="connsiteY11" fmla="*/ 612112 h 3373734"/>
                <a:gd name="connsiteX12" fmla="*/ 6459414 w 9143161"/>
                <a:gd name="connsiteY12" fmla="*/ 360903 h 3373734"/>
                <a:gd name="connsiteX13" fmla="*/ 5954485 w 9143161"/>
                <a:gd name="connsiteY13" fmla="*/ 249534 h 3373734"/>
                <a:gd name="connsiteX14" fmla="*/ 6585856 w 9143161"/>
                <a:gd name="connsiteY14" fmla="*/ 260419 h 3373734"/>
                <a:gd name="connsiteX15" fmla="*/ 9143161 w 9143161"/>
                <a:gd name="connsiteY15" fmla="*/ 256232 h 3373734"/>
                <a:gd name="connsiteX16" fmla="*/ 9142325 w 9143161"/>
                <a:gd name="connsiteY16" fmla="*/ 0 h 3373734"/>
                <a:gd name="connsiteX17" fmla="*/ 6792685 w 9143161"/>
                <a:gd name="connsiteY17" fmla="*/ 10048 h 3373734"/>
                <a:gd name="connsiteX18" fmla="*/ 5845628 w 9143161"/>
                <a:gd name="connsiteY18" fmla="*/ 20934 h 3373734"/>
                <a:gd name="connsiteX19" fmla="*/ 5050970 w 9143161"/>
                <a:gd name="connsiteY19" fmla="*/ 53590 h 3373734"/>
                <a:gd name="connsiteX20" fmla="*/ 5007428 w 9143161"/>
                <a:gd name="connsiteY20" fmla="*/ 293077 h 3373734"/>
                <a:gd name="connsiteX21" fmla="*/ 5910942 w 9143161"/>
                <a:gd name="connsiteY21" fmla="*/ 521677 h 3373734"/>
                <a:gd name="connsiteX22" fmla="*/ 6822829 w 9143161"/>
                <a:gd name="connsiteY22" fmla="*/ 694174 h 3373734"/>
                <a:gd name="connsiteX23" fmla="*/ 6553199 w 9143161"/>
                <a:gd name="connsiteY23" fmla="*/ 761162 h 3373734"/>
                <a:gd name="connsiteX24" fmla="*/ 5823856 w 9143161"/>
                <a:gd name="connsiteY24" fmla="*/ 837362 h 3373734"/>
                <a:gd name="connsiteX25" fmla="*/ 4920342 w 9143161"/>
                <a:gd name="connsiteY25" fmla="*/ 924448 h 3373734"/>
                <a:gd name="connsiteX26" fmla="*/ 3352799 w 9143161"/>
                <a:gd name="connsiteY26" fmla="*/ 1055077 h 3373734"/>
                <a:gd name="connsiteX27" fmla="*/ 3243942 w 9143161"/>
                <a:gd name="connsiteY27" fmla="*/ 1261905 h 3373734"/>
                <a:gd name="connsiteX28" fmla="*/ 5508170 w 9143161"/>
                <a:gd name="connsiteY28" fmla="*/ 1817077 h 3373734"/>
                <a:gd name="connsiteX29" fmla="*/ 5758542 w 9143161"/>
                <a:gd name="connsiteY29" fmla="*/ 2154534 h 3373734"/>
                <a:gd name="connsiteX30" fmla="*/ 4125685 w 9143161"/>
                <a:gd name="connsiteY30" fmla="*/ 2361362 h 3373734"/>
                <a:gd name="connsiteX31" fmla="*/ 1894113 w 9143161"/>
                <a:gd name="connsiteY31" fmla="*/ 2426677 h 3373734"/>
                <a:gd name="connsiteX32" fmla="*/ 0 w 9143161"/>
                <a:gd name="connsiteY32" fmla="*/ 2448448 h 3373734"/>
                <a:gd name="connsiteX33" fmla="*/ 0 w 9143161"/>
                <a:gd name="connsiteY33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685313 w 9143161"/>
                <a:gd name="connsiteY4" fmla="*/ 1936820 h 3373734"/>
                <a:gd name="connsiteX5" fmla="*/ 7010399 w 9143161"/>
                <a:gd name="connsiteY5" fmla="*/ 1686448 h 3373734"/>
                <a:gd name="connsiteX6" fmla="*/ 5649685 w 9143161"/>
                <a:gd name="connsiteY6" fmla="*/ 1425191 h 3373734"/>
                <a:gd name="connsiteX7" fmla="*/ 5148942 w 9143161"/>
                <a:gd name="connsiteY7" fmla="*/ 1305448 h 3373734"/>
                <a:gd name="connsiteX8" fmla="*/ 5170713 w 9143161"/>
                <a:gd name="connsiteY8" fmla="*/ 1272791 h 3373734"/>
                <a:gd name="connsiteX9" fmla="*/ 5682342 w 9143161"/>
                <a:gd name="connsiteY9" fmla="*/ 1207477 h 3373734"/>
                <a:gd name="connsiteX10" fmla="*/ 8000998 w 9143161"/>
                <a:gd name="connsiteY10" fmla="*/ 935334 h 3373734"/>
                <a:gd name="connsiteX11" fmla="*/ 7754814 w 9143161"/>
                <a:gd name="connsiteY11" fmla="*/ 612112 h 3373734"/>
                <a:gd name="connsiteX12" fmla="*/ 6459414 w 9143161"/>
                <a:gd name="connsiteY12" fmla="*/ 360903 h 3373734"/>
                <a:gd name="connsiteX13" fmla="*/ 5954485 w 9143161"/>
                <a:gd name="connsiteY13" fmla="*/ 249534 h 3373734"/>
                <a:gd name="connsiteX14" fmla="*/ 6585856 w 9143161"/>
                <a:gd name="connsiteY14" fmla="*/ 260419 h 3373734"/>
                <a:gd name="connsiteX15" fmla="*/ 9143161 w 9143161"/>
                <a:gd name="connsiteY15" fmla="*/ 256232 h 3373734"/>
                <a:gd name="connsiteX16" fmla="*/ 9142325 w 9143161"/>
                <a:gd name="connsiteY16" fmla="*/ 0 h 3373734"/>
                <a:gd name="connsiteX17" fmla="*/ 6792685 w 9143161"/>
                <a:gd name="connsiteY17" fmla="*/ 10048 h 3373734"/>
                <a:gd name="connsiteX18" fmla="*/ 5845628 w 9143161"/>
                <a:gd name="connsiteY18" fmla="*/ 20934 h 3373734"/>
                <a:gd name="connsiteX19" fmla="*/ 5050970 w 9143161"/>
                <a:gd name="connsiteY19" fmla="*/ 53590 h 3373734"/>
                <a:gd name="connsiteX20" fmla="*/ 5007428 w 9143161"/>
                <a:gd name="connsiteY20" fmla="*/ 293077 h 3373734"/>
                <a:gd name="connsiteX21" fmla="*/ 5910942 w 9143161"/>
                <a:gd name="connsiteY21" fmla="*/ 521677 h 3373734"/>
                <a:gd name="connsiteX22" fmla="*/ 6822829 w 9143161"/>
                <a:gd name="connsiteY22" fmla="*/ 694174 h 3373734"/>
                <a:gd name="connsiteX23" fmla="*/ 6553199 w 9143161"/>
                <a:gd name="connsiteY23" fmla="*/ 761162 h 3373734"/>
                <a:gd name="connsiteX24" fmla="*/ 5823856 w 9143161"/>
                <a:gd name="connsiteY24" fmla="*/ 837362 h 3373734"/>
                <a:gd name="connsiteX25" fmla="*/ 4920342 w 9143161"/>
                <a:gd name="connsiteY25" fmla="*/ 924448 h 3373734"/>
                <a:gd name="connsiteX26" fmla="*/ 3352799 w 9143161"/>
                <a:gd name="connsiteY26" fmla="*/ 1055077 h 3373734"/>
                <a:gd name="connsiteX27" fmla="*/ 3243942 w 9143161"/>
                <a:gd name="connsiteY27" fmla="*/ 1261905 h 3373734"/>
                <a:gd name="connsiteX28" fmla="*/ 5508170 w 9143161"/>
                <a:gd name="connsiteY28" fmla="*/ 1817077 h 3373734"/>
                <a:gd name="connsiteX29" fmla="*/ 5758542 w 9143161"/>
                <a:gd name="connsiteY29" fmla="*/ 2154534 h 3373734"/>
                <a:gd name="connsiteX30" fmla="*/ 4125685 w 9143161"/>
                <a:gd name="connsiteY30" fmla="*/ 2361362 h 3373734"/>
                <a:gd name="connsiteX31" fmla="*/ 1894113 w 9143161"/>
                <a:gd name="connsiteY31" fmla="*/ 2426677 h 3373734"/>
                <a:gd name="connsiteX32" fmla="*/ 0 w 9143161"/>
                <a:gd name="connsiteY32" fmla="*/ 2448448 h 3373734"/>
                <a:gd name="connsiteX33" fmla="*/ 0 w 9143161"/>
                <a:gd name="connsiteY33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685313 w 9143161"/>
                <a:gd name="connsiteY4" fmla="*/ 1936820 h 3373734"/>
                <a:gd name="connsiteX5" fmla="*/ 7010399 w 9143161"/>
                <a:gd name="connsiteY5" fmla="*/ 1686448 h 3373734"/>
                <a:gd name="connsiteX6" fmla="*/ 5649685 w 9143161"/>
                <a:gd name="connsiteY6" fmla="*/ 1425191 h 3373734"/>
                <a:gd name="connsiteX7" fmla="*/ 5148942 w 9143161"/>
                <a:gd name="connsiteY7" fmla="*/ 1305448 h 3373734"/>
                <a:gd name="connsiteX8" fmla="*/ 5170713 w 9143161"/>
                <a:gd name="connsiteY8" fmla="*/ 1272791 h 3373734"/>
                <a:gd name="connsiteX9" fmla="*/ 5682342 w 9143161"/>
                <a:gd name="connsiteY9" fmla="*/ 1207477 h 3373734"/>
                <a:gd name="connsiteX10" fmla="*/ 8000998 w 9143161"/>
                <a:gd name="connsiteY10" fmla="*/ 935334 h 3373734"/>
                <a:gd name="connsiteX11" fmla="*/ 7754814 w 9143161"/>
                <a:gd name="connsiteY11" fmla="*/ 612112 h 3373734"/>
                <a:gd name="connsiteX12" fmla="*/ 6459414 w 9143161"/>
                <a:gd name="connsiteY12" fmla="*/ 360903 h 3373734"/>
                <a:gd name="connsiteX13" fmla="*/ 5954485 w 9143161"/>
                <a:gd name="connsiteY13" fmla="*/ 249534 h 3373734"/>
                <a:gd name="connsiteX14" fmla="*/ 6585856 w 9143161"/>
                <a:gd name="connsiteY14" fmla="*/ 260419 h 3373734"/>
                <a:gd name="connsiteX15" fmla="*/ 9143161 w 9143161"/>
                <a:gd name="connsiteY15" fmla="*/ 256232 h 3373734"/>
                <a:gd name="connsiteX16" fmla="*/ 9142325 w 9143161"/>
                <a:gd name="connsiteY16" fmla="*/ 0 h 3373734"/>
                <a:gd name="connsiteX17" fmla="*/ 6792685 w 9143161"/>
                <a:gd name="connsiteY17" fmla="*/ 10048 h 3373734"/>
                <a:gd name="connsiteX18" fmla="*/ 5845628 w 9143161"/>
                <a:gd name="connsiteY18" fmla="*/ 20934 h 3373734"/>
                <a:gd name="connsiteX19" fmla="*/ 5050970 w 9143161"/>
                <a:gd name="connsiteY19" fmla="*/ 53590 h 3373734"/>
                <a:gd name="connsiteX20" fmla="*/ 5007428 w 9143161"/>
                <a:gd name="connsiteY20" fmla="*/ 293077 h 3373734"/>
                <a:gd name="connsiteX21" fmla="*/ 5910942 w 9143161"/>
                <a:gd name="connsiteY21" fmla="*/ 521677 h 3373734"/>
                <a:gd name="connsiteX22" fmla="*/ 6822829 w 9143161"/>
                <a:gd name="connsiteY22" fmla="*/ 694174 h 3373734"/>
                <a:gd name="connsiteX23" fmla="*/ 6553199 w 9143161"/>
                <a:gd name="connsiteY23" fmla="*/ 761162 h 3373734"/>
                <a:gd name="connsiteX24" fmla="*/ 5823856 w 9143161"/>
                <a:gd name="connsiteY24" fmla="*/ 837362 h 3373734"/>
                <a:gd name="connsiteX25" fmla="*/ 4920342 w 9143161"/>
                <a:gd name="connsiteY25" fmla="*/ 924448 h 3373734"/>
                <a:gd name="connsiteX26" fmla="*/ 3352799 w 9143161"/>
                <a:gd name="connsiteY26" fmla="*/ 1055077 h 3373734"/>
                <a:gd name="connsiteX27" fmla="*/ 3243942 w 9143161"/>
                <a:gd name="connsiteY27" fmla="*/ 1261905 h 3373734"/>
                <a:gd name="connsiteX28" fmla="*/ 5508170 w 9143161"/>
                <a:gd name="connsiteY28" fmla="*/ 1817077 h 3373734"/>
                <a:gd name="connsiteX29" fmla="*/ 5758542 w 9143161"/>
                <a:gd name="connsiteY29" fmla="*/ 2154534 h 3373734"/>
                <a:gd name="connsiteX30" fmla="*/ 4125685 w 9143161"/>
                <a:gd name="connsiteY30" fmla="*/ 2361362 h 3373734"/>
                <a:gd name="connsiteX31" fmla="*/ 1894113 w 9143161"/>
                <a:gd name="connsiteY31" fmla="*/ 2426677 h 3373734"/>
                <a:gd name="connsiteX32" fmla="*/ 0 w 9143161"/>
                <a:gd name="connsiteY32" fmla="*/ 2448448 h 3373734"/>
                <a:gd name="connsiteX33" fmla="*/ 0 w 9143161"/>
                <a:gd name="connsiteY33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685313 w 9143161"/>
                <a:gd name="connsiteY4" fmla="*/ 1936820 h 3373734"/>
                <a:gd name="connsiteX5" fmla="*/ 7010399 w 9143161"/>
                <a:gd name="connsiteY5" fmla="*/ 1686448 h 3373734"/>
                <a:gd name="connsiteX6" fmla="*/ 5649685 w 9143161"/>
                <a:gd name="connsiteY6" fmla="*/ 1425191 h 3373734"/>
                <a:gd name="connsiteX7" fmla="*/ 5148942 w 9143161"/>
                <a:gd name="connsiteY7" fmla="*/ 1305448 h 3373734"/>
                <a:gd name="connsiteX8" fmla="*/ 5170713 w 9143161"/>
                <a:gd name="connsiteY8" fmla="*/ 1272791 h 3373734"/>
                <a:gd name="connsiteX9" fmla="*/ 5682342 w 9143161"/>
                <a:gd name="connsiteY9" fmla="*/ 1207477 h 3373734"/>
                <a:gd name="connsiteX10" fmla="*/ 8000998 w 9143161"/>
                <a:gd name="connsiteY10" fmla="*/ 935334 h 3373734"/>
                <a:gd name="connsiteX11" fmla="*/ 7754814 w 9143161"/>
                <a:gd name="connsiteY11" fmla="*/ 612112 h 3373734"/>
                <a:gd name="connsiteX12" fmla="*/ 6459414 w 9143161"/>
                <a:gd name="connsiteY12" fmla="*/ 360903 h 3373734"/>
                <a:gd name="connsiteX13" fmla="*/ 5954485 w 9143161"/>
                <a:gd name="connsiteY13" fmla="*/ 249534 h 3373734"/>
                <a:gd name="connsiteX14" fmla="*/ 6585856 w 9143161"/>
                <a:gd name="connsiteY14" fmla="*/ 260419 h 3373734"/>
                <a:gd name="connsiteX15" fmla="*/ 9143161 w 9143161"/>
                <a:gd name="connsiteY15" fmla="*/ 256232 h 3373734"/>
                <a:gd name="connsiteX16" fmla="*/ 9142325 w 9143161"/>
                <a:gd name="connsiteY16" fmla="*/ 0 h 3373734"/>
                <a:gd name="connsiteX17" fmla="*/ 6792685 w 9143161"/>
                <a:gd name="connsiteY17" fmla="*/ 10048 h 3373734"/>
                <a:gd name="connsiteX18" fmla="*/ 5845628 w 9143161"/>
                <a:gd name="connsiteY18" fmla="*/ 20934 h 3373734"/>
                <a:gd name="connsiteX19" fmla="*/ 5050970 w 9143161"/>
                <a:gd name="connsiteY19" fmla="*/ 53590 h 3373734"/>
                <a:gd name="connsiteX20" fmla="*/ 5007428 w 9143161"/>
                <a:gd name="connsiteY20" fmla="*/ 293077 h 3373734"/>
                <a:gd name="connsiteX21" fmla="*/ 5910942 w 9143161"/>
                <a:gd name="connsiteY21" fmla="*/ 521677 h 3373734"/>
                <a:gd name="connsiteX22" fmla="*/ 6822829 w 9143161"/>
                <a:gd name="connsiteY22" fmla="*/ 694174 h 3373734"/>
                <a:gd name="connsiteX23" fmla="*/ 6553199 w 9143161"/>
                <a:gd name="connsiteY23" fmla="*/ 761162 h 3373734"/>
                <a:gd name="connsiteX24" fmla="*/ 5823856 w 9143161"/>
                <a:gd name="connsiteY24" fmla="*/ 837362 h 3373734"/>
                <a:gd name="connsiteX25" fmla="*/ 4920342 w 9143161"/>
                <a:gd name="connsiteY25" fmla="*/ 924448 h 3373734"/>
                <a:gd name="connsiteX26" fmla="*/ 3352799 w 9143161"/>
                <a:gd name="connsiteY26" fmla="*/ 1055077 h 3373734"/>
                <a:gd name="connsiteX27" fmla="*/ 3243942 w 9143161"/>
                <a:gd name="connsiteY27" fmla="*/ 1261905 h 3373734"/>
                <a:gd name="connsiteX28" fmla="*/ 5508170 w 9143161"/>
                <a:gd name="connsiteY28" fmla="*/ 1817077 h 3373734"/>
                <a:gd name="connsiteX29" fmla="*/ 5758542 w 9143161"/>
                <a:gd name="connsiteY29" fmla="*/ 2154534 h 3373734"/>
                <a:gd name="connsiteX30" fmla="*/ 4125685 w 9143161"/>
                <a:gd name="connsiteY30" fmla="*/ 2361362 h 3373734"/>
                <a:gd name="connsiteX31" fmla="*/ 1894113 w 9143161"/>
                <a:gd name="connsiteY31" fmla="*/ 2426677 h 3373734"/>
                <a:gd name="connsiteX32" fmla="*/ 0 w 9143161"/>
                <a:gd name="connsiteY32" fmla="*/ 2448448 h 3373734"/>
                <a:gd name="connsiteX33" fmla="*/ 0 w 9143161"/>
                <a:gd name="connsiteY33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7685313 w 9143161"/>
                <a:gd name="connsiteY4" fmla="*/ 1936820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170713 w 9143161"/>
                <a:gd name="connsiteY7" fmla="*/ 1272791 h 3373734"/>
                <a:gd name="connsiteX8" fmla="*/ 5682342 w 9143161"/>
                <a:gd name="connsiteY8" fmla="*/ 1207477 h 3373734"/>
                <a:gd name="connsiteX9" fmla="*/ 8000998 w 9143161"/>
                <a:gd name="connsiteY9" fmla="*/ 935334 h 3373734"/>
                <a:gd name="connsiteX10" fmla="*/ 7754814 w 9143161"/>
                <a:gd name="connsiteY10" fmla="*/ 612112 h 3373734"/>
                <a:gd name="connsiteX11" fmla="*/ 6459414 w 9143161"/>
                <a:gd name="connsiteY11" fmla="*/ 360903 h 3373734"/>
                <a:gd name="connsiteX12" fmla="*/ 5954485 w 9143161"/>
                <a:gd name="connsiteY12" fmla="*/ 249534 h 3373734"/>
                <a:gd name="connsiteX13" fmla="*/ 6585856 w 9143161"/>
                <a:gd name="connsiteY13" fmla="*/ 260419 h 3373734"/>
                <a:gd name="connsiteX14" fmla="*/ 9143161 w 9143161"/>
                <a:gd name="connsiteY14" fmla="*/ 256232 h 3373734"/>
                <a:gd name="connsiteX15" fmla="*/ 9142325 w 9143161"/>
                <a:gd name="connsiteY15" fmla="*/ 0 h 3373734"/>
                <a:gd name="connsiteX16" fmla="*/ 6792685 w 9143161"/>
                <a:gd name="connsiteY16" fmla="*/ 10048 h 3373734"/>
                <a:gd name="connsiteX17" fmla="*/ 5845628 w 9143161"/>
                <a:gd name="connsiteY17" fmla="*/ 20934 h 3373734"/>
                <a:gd name="connsiteX18" fmla="*/ 5050970 w 9143161"/>
                <a:gd name="connsiteY18" fmla="*/ 53590 h 3373734"/>
                <a:gd name="connsiteX19" fmla="*/ 5007428 w 9143161"/>
                <a:gd name="connsiteY19" fmla="*/ 293077 h 3373734"/>
                <a:gd name="connsiteX20" fmla="*/ 5910942 w 9143161"/>
                <a:gd name="connsiteY20" fmla="*/ 521677 h 3373734"/>
                <a:gd name="connsiteX21" fmla="*/ 6822829 w 9143161"/>
                <a:gd name="connsiteY21" fmla="*/ 694174 h 3373734"/>
                <a:gd name="connsiteX22" fmla="*/ 6553199 w 9143161"/>
                <a:gd name="connsiteY22" fmla="*/ 761162 h 3373734"/>
                <a:gd name="connsiteX23" fmla="*/ 5823856 w 9143161"/>
                <a:gd name="connsiteY23" fmla="*/ 837362 h 3373734"/>
                <a:gd name="connsiteX24" fmla="*/ 4920342 w 9143161"/>
                <a:gd name="connsiteY24" fmla="*/ 924448 h 3373734"/>
                <a:gd name="connsiteX25" fmla="*/ 3352799 w 9143161"/>
                <a:gd name="connsiteY25" fmla="*/ 1055077 h 3373734"/>
                <a:gd name="connsiteX26" fmla="*/ 3243942 w 9143161"/>
                <a:gd name="connsiteY26" fmla="*/ 1261905 h 3373734"/>
                <a:gd name="connsiteX27" fmla="*/ 5508170 w 9143161"/>
                <a:gd name="connsiteY27" fmla="*/ 1817077 h 3373734"/>
                <a:gd name="connsiteX28" fmla="*/ 5758542 w 9143161"/>
                <a:gd name="connsiteY28" fmla="*/ 2154534 h 3373734"/>
                <a:gd name="connsiteX29" fmla="*/ 4125685 w 9143161"/>
                <a:gd name="connsiteY29" fmla="*/ 2361362 h 3373734"/>
                <a:gd name="connsiteX30" fmla="*/ 1894113 w 9143161"/>
                <a:gd name="connsiteY30" fmla="*/ 2426677 h 3373734"/>
                <a:gd name="connsiteX31" fmla="*/ 0 w 9143161"/>
                <a:gd name="connsiteY31" fmla="*/ 2448448 h 3373734"/>
                <a:gd name="connsiteX32" fmla="*/ 0 w 9143161"/>
                <a:gd name="connsiteY3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170713 w 9143161"/>
                <a:gd name="connsiteY7" fmla="*/ 1272791 h 3373734"/>
                <a:gd name="connsiteX8" fmla="*/ 5682342 w 9143161"/>
                <a:gd name="connsiteY8" fmla="*/ 1207477 h 3373734"/>
                <a:gd name="connsiteX9" fmla="*/ 8000998 w 9143161"/>
                <a:gd name="connsiteY9" fmla="*/ 935334 h 3373734"/>
                <a:gd name="connsiteX10" fmla="*/ 7754814 w 9143161"/>
                <a:gd name="connsiteY10" fmla="*/ 612112 h 3373734"/>
                <a:gd name="connsiteX11" fmla="*/ 6459414 w 9143161"/>
                <a:gd name="connsiteY11" fmla="*/ 360903 h 3373734"/>
                <a:gd name="connsiteX12" fmla="*/ 5954485 w 9143161"/>
                <a:gd name="connsiteY12" fmla="*/ 249534 h 3373734"/>
                <a:gd name="connsiteX13" fmla="*/ 6585856 w 9143161"/>
                <a:gd name="connsiteY13" fmla="*/ 260419 h 3373734"/>
                <a:gd name="connsiteX14" fmla="*/ 9143161 w 9143161"/>
                <a:gd name="connsiteY14" fmla="*/ 256232 h 3373734"/>
                <a:gd name="connsiteX15" fmla="*/ 9142325 w 9143161"/>
                <a:gd name="connsiteY15" fmla="*/ 0 h 3373734"/>
                <a:gd name="connsiteX16" fmla="*/ 6792685 w 9143161"/>
                <a:gd name="connsiteY16" fmla="*/ 10048 h 3373734"/>
                <a:gd name="connsiteX17" fmla="*/ 5845628 w 9143161"/>
                <a:gd name="connsiteY17" fmla="*/ 20934 h 3373734"/>
                <a:gd name="connsiteX18" fmla="*/ 5050970 w 9143161"/>
                <a:gd name="connsiteY18" fmla="*/ 53590 h 3373734"/>
                <a:gd name="connsiteX19" fmla="*/ 5007428 w 9143161"/>
                <a:gd name="connsiteY19" fmla="*/ 293077 h 3373734"/>
                <a:gd name="connsiteX20" fmla="*/ 5910942 w 9143161"/>
                <a:gd name="connsiteY20" fmla="*/ 521677 h 3373734"/>
                <a:gd name="connsiteX21" fmla="*/ 6822829 w 9143161"/>
                <a:gd name="connsiteY21" fmla="*/ 694174 h 3373734"/>
                <a:gd name="connsiteX22" fmla="*/ 6553199 w 9143161"/>
                <a:gd name="connsiteY22" fmla="*/ 761162 h 3373734"/>
                <a:gd name="connsiteX23" fmla="*/ 5823856 w 9143161"/>
                <a:gd name="connsiteY23" fmla="*/ 837362 h 3373734"/>
                <a:gd name="connsiteX24" fmla="*/ 4920342 w 9143161"/>
                <a:gd name="connsiteY24" fmla="*/ 924448 h 3373734"/>
                <a:gd name="connsiteX25" fmla="*/ 3352799 w 9143161"/>
                <a:gd name="connsiteY25" fmla="*/ 1055077 h 3373734"/>
                <a:gd name="connsiteX26" fmla="*/ 3243942 w 9143161"/>
                <a:gd name="connsiteY26" fmla="*/ 1261905 h 3373734"/>
                <a:gd name="connsiteX27" fmla="*/ 5508170 w 9143161"/>
                <a:gd name="connsiteY27" fmla="*/ 1817077 h 3373734"/>
                <a:gd name="connsiteX28" fmla="*/ 5758542 w 9143161"/>
                <a:gd name="connsiteY28" fmla="*/ 2154534 h 3373734"/>
                <a:gd name="connsiteX29" fmla="*/ 4125685 w 9143161"/>
                <a:gd name="connsiteY29" fmla="*/ 2361362 h 3373734"/>
                <a:gd name="connsiteX30" fmla="*/ 1894113 w 9143161"/>
                <a:gd name="connsiteY30" fmla="*/ 2426677 h 3373734"/>
                <a:gd name="connsiteX31" fmla="*/ 0 w 9143161"/>
                <a:gd name="connsiteY31" fmla="*/ 2448448 h 3373734"/>
                <a:gd name="connsiteX32" fmla="*/ 0 w 9143161"/>
                <a:gd name="connsiteY3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170713 w 9143161"/>
                <a:gd name="connsiteY7" fmla="*/ 1272791 h 3373734"/>
                <a:gd name="connsiteX8" fmla="*/ 5682342 w 9143161"/>
                <a:gd name="connsiteY8" fmla="*/ 1207477 h 3373734"/>
                <a:gd name="connsiteX9" fmla="*/ 8000998 w 9143161"/>
                <a:gd name="connsiteY9" fmla="*/ 935334 h 3373734"/>
                <a:gd name="connsiteX10" fmla="*/ 7754814 w 9143161"/>
                <a:gd name="connsiteY10" fmla="*/ 612112 h 3373734"/>
                <a:gd name="connsiteX11" fmla="*/ 6459414 w 9143161"/>
                <a:gd name="connsiteY11" fmla="*/ 360903 h 3373734"/>
                <a:gd name="connsiteX12" fmla="*/ 5954485 w 9143161"/>
                <a:gd name="connsiteY12" fmla="*/ 249534 h 3373734"/>
                <a:gd name="connsiteX13" fmla="*/ 6585856 w 9143161"/>
                <a:gd name="connsiteY13" fmla="*/ 260419 h 3373734"/>
                <a:gd name="connsiteX14" fmla="*/ 9143161 w 9143161"/>
                <a:gd name="connsiteY14" fmla="*/ 256232 h 3373734"/>
                <a:gd name="connsiteX15" fmla="*/ 9142325 w 9143161"/>
                <a:gd name="connsiteY15" fmla="*/ 0 h 3373734"/>
                <a:gd name="connsiteX16" fmla="*/ 6792685 w 9143161"/>
                <a:gd name="connsiteY16" fmla="*/ 10048 h 3373734"/>
                <a:gd name="connsiteX17" fmla="*/ 5845628 w 9143161"/>
                <a:gd name="connsiteY17" fmla="*/ 20934 h 3373734"/>
                <a:gd name="connsiteX18" fmla="*/ 5050970 w 9143161"/>
                <a:gd name="connsiteY18" fmla="*/ 53590 h 3373734"/>
                <a:gd name="connsiteX19" fmla="*/ 5007428 w 9143161"/>
                <a:gd name="connsiteY19" fmla="*/ 293077 h 3373734"/>
                <a:gd name="connsiteX20" fmla="*/ 5910942 w 9143161"/>
                <a:gd name="connsiteY20" fmla="*/ 521677 h 3373734"/>
                <a:gd name="connsiteX21" fmla="*/ 6822829 w 9143161"/>
                <a:gd name="connsiteY21" fmla="*/ 694174 h 3373734"/>
                <a:gd name="connsiteX22" fmla="*/ 6553199 w 9143161"/>
                <a:gd name="connsiteY22" fmla="*/ 761162 h 3373734"/>
                <a:gd name="connsiteX23" fmla="*/ 5823856 w 9143161"/>
                <a:gd name="connsiteY23" fmla="*/ 837362 h 3373734"/>
                <a:gd name="connsiteX24" fmla="*/ 4920342 w 9143161"/>
                <a:gd name="connsiteY24" fmla="*/ 924448 h 3373734"/>
                <a:gd name="connsiteX25" fmla="*/ 3352799 w 9143161"/>
                <a:gd name="connsiteY25" fmla="*/ 1055077 h 3373734"/>
                <a:gd name="connsiteX26" fmla="*/ 3243942 w 9143161"/>
                <a:gd name="connsiteY26" fmla="*/ 1261905 h 3373734"/>
                <a:gd name="connsiteX27" fmla="*/ 5508170 w 9143161"/>
                <a:gd name="connsiteY27" fmla="*/ 1817077 h 3373734"/>
                <a:gd name="connsiteX28" fmla="*/ 5758542 w 9143161"/>
                <a:gd name="connsiteY28" fmla="*/ 2154534 h 3373734"/>
                <a:gd name="connsiteX29" fmla="*/ 4125685 w 9143161"/>
                <a:gd name="connsiteY29" fmla="*/ 2361362 h 3373734"/>
                <a:gd name="connsiteX30" fmla="*/ 1894113 w 9143161"/>
                <a:gd name="connsiteY30" fmla="*/ 2426677 h 3373734"/>
                <a:gd name="connsiteX31" fmla="*/ 0 w 9143161"/>
                <a:gd name="connsiteY31" fmla="*/ 2448448 h 3373734"/>
                <a:gd name="connsiteX32" fmla="*/ 0 w 9143161"/>
                <a:gd name="connsiteY3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170713 w 9143161"/>
                <a:gd name="connsiteY7" fmla="*/ 1272791 h 3373734"/>
                <a:gd name="connsiteX8" fmla="*/ 5682342 w 9143161"/>
                <a:gd name="connsiteY8" fmla="*/ 1207477 h 3373734"/>
                <a:gd name="connsiteX9" fmla="*/ 8000998 w 9143161"/>
                <a:gd name="connsiteY9" fmla="*/ 935334 h 3373734"/>
                <a:gd name="connsiteX10" fmla="*/ 7754814 w 9143161"/>
                <a:gd name="connsiteY10" fmla="*/ 612112 h 3373734"/>
                <a:gd name="connsiteX11" fmla="*/ 6459414 w 9143161"/>
                <a:gd name="connsiteY11" fmla="*/ 360903 h 3373734"/>
                <a:gd name="connsiteX12" fmla="*/ 5954485 w 9143161"/>
                <a:gd name="connsiteY12" fmla="*/ 249534 h 3373734"/>
                <a:gd name="connsiteX13" fmla="*/ 6585856 w 9143161"/>
                <a:gd name="connsiteY13" fmla="*/ 260419 h 3373734"/>
                <a:gd name="connsiteX14" fmla="*/ 9143161 w 9143161"/>
                <a:gd name="connsiteY14" fmla="*/ 256232 h 3373734"/>
                <a:gd name="connsiteX15" fmla="*/ 9142325 w 9143161"/>
                <a:gd name="connsiteY15" fmla="*/ 0 h 3373734"/>
                <a:gd name="connsiteX16" fmla="*/ 6792685 w 9143161"/>
                <a:gd name="connsiteY16" fmla="*/ 10048 h 3373734"/>
                <a:gd name="connsiteX17" fmla="*/ 5845628 w 9143161"/>
                <a:gd name="connsiteY17" fmla="*/ 20934 h 3373734"/>
                <a:gd name="connsiteX18" fmla="*/ 5050970 w 9143161"/>
                <a:gd name="connsiteY18" fmla="*/ 53590 h 3373734"/>
                <a:gd name="connsiteX19" fmla="*/ 5007428 w 9143161"/>
                <a:gd name="connsiteY19" fmla="*/ 293077 h 3373734"/>
                <a:gd name="connsiteX20" fmla="*/ 5910942 w 9143161"/>
                <a:gd name="connsiteY20" fmla="*/ 521677 h 3373734"/>
                <a:gd name="connsiteX21" fmla="*/ 6822829 w 9143161"/>
                <a:gd name="connsiteY21" fmla="*/ 694174 h 3373734"/>
                <a:gd name="connsiteX22" fmla="*/ 6553199 w 9143161"/>
                <a:gd name="connsiteY22" fmla="*/ 761162 h 3373734"/>
                <a:gd name="connsiteX23" fmla="*/ 5823856 w 9143161"/>
                <a:gd name="connsiteY23" fmla="*/ 837362 h 3373734"/>
                <a:gd name="connsiteX24" fmla="*/ 4920342 w 9143161"/>
                <a:gd name="connsiteY24" fmla="*/ 924448 h 3373734"/>
                <a:gd name="connsiteX25" fmla="*/ 3352799 w 9143161"/>
                <a:gd name="connsiteY25" fmla="*/ 1055077 h 3373734"/>
                <a:gd name="connsiteX26" fmla="*/ 3243942 w 9143161"/>
                <a:gd name="connsiteY26" fmla="*/ 1261905 h 3373734"/>
                <a:gd name="connsiteX27" fmla="*/ 5508170 w 9143161"/>
                <a:gd name="connsiteY27" fmla="*/ 1817077 h 3373734"/>
                <a:gd name="connsiteX28" fmla="*/ 5758542 w 9143161"/>
                <a:gd name="connsiteY28" fmla="*/ 2154534 h 3373734"/>
                <a:gd name="connsiteX29" fmla="*/ 4125685 w 9143161"/>
                <a:gd name="connsiteY29" fmla="*/ 2361362 h 3373734"/>
                <a:gd name="connsiteX30" fmla="*/ 1894113 w 9143161"/>
                <a:gd name="connsiteY30" fmla="*/ 2426677 h 3373734"/>
                <a:gd name="connsiteX31" fmla="*/ 0 w 9143161"/>
                <a:gd name="connsiteY31" fmla="*/ 2448448 h 3373734"/>
                <a:gd name="connsiteX32" fmla="*/ 0 w 9143161"/>
                <a:gd name="connsiteY32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612112 h 3373734"/>
                <a:gd name="connsiteX10" fmla="*/ 6459414 w 9143161"/>
                <a:gd name="connsiteY10" fmla="*/ 360903 h 3373734"/>
                <a:gd name="connsiteX11" fmla="*/ 5954485 w 9143161"/>
                <a:gd name="connsiteY11" fmla="*/ 249534 h 3373734"/>
                <a:gd name="connsiteX12" fmla="*/ 6585856 w 9143161"/>
                <a:gd name="connsiteY12" fmla="*/ 260419 h 3373734"/>
                <a:gd name="connsiteX13" fmla="*/ 9143161 w 9143161"/>
                <a:gd name="connsiteY13" fmla="*/ 256232 h 3373734"/>
                <a:gd name="connsiteX14" fmla="*/ 9142325 w 9143161"/>
                <a:gd name="connsiteY14" fmla="*/ 0 h 3373734"/>
                <a:gd name="connsiteX15" fmla="*/ 6792685 w 9143161"/>
                <a:gd name="connsiteY15" fmla="*/ 10048 h 3373734"/>
                <a:gd name="connsiteX16" fmla="*/ 5845628 w 9143161"/>
                <a:gd name="connsiteY16" fmla="*/ 20934 h 3373734"/>
                <a:gd name="connsiteX17" fmla="*/ 5050970 w 9143161"/>
                <a:gd name="connsiteY17" fmla="*/ 53590 h 3373734"/>
                <a:gd name="connsiteX18" fmla="*/ 5007428 w 9143161"/>
                <a:gd name="connsiteY18" fmla="*/ 293077 h 3373734"/>
                <a:gd name="connsiteX19" fmla="*/ 5910942 w 9143161"/>
                <a:gd name="connsiteY19" fmla="*/ 521677 h 3373734"/>
                <a:gd name="connsiteX20" fmla="*/ 6822829 w 9143161"/>
                <a:gd name="connsiteY20" fmla="*/ 694174 h 3373734"/>
                <a:gd name="connsiteX21" fmla="*/ 6553199 w 9143161"/>
                <a:gd name="connsiteY21" fmla="*/ 761162 h 3373734"/>
                <a:gd name="connsiteX22" fmla="*/ 5823856 w 9143161"/>
                <a:gd name="connsiteY22" fmla="*/ 837362 h 3373734"/>
                <a:gd name="connsiteX23" fmla="*/ 4920342 w 9143161"/>
                <a:gd name="connsiteY23" fmla="*/ 924448 h 3373734"/>
                <a:gd name="connsiteX24" fmla="*/ 3352799 w 9143161"/>
                <a:gd name="connsiteY24" fmla="*/ 1055077 h 3373734"/>
                <a:gd name="connsiteX25" fmla="*/ 3243942 w 9143161"/>
                <a:gd name="connsiteY25" fmla="*/ 1261905 h 3373734"/>
                <a:gd name="connsiteX26" fmla="*/ 5508170 w 9143161"/>
                <a:gd name="connsiteY26" fmla="*/ 1817077 h 3373734"/>
                <a:gd name="connsiteX27" fmla="*/ 5758542 w 9143161"/>
                <a:gd name="connsiteY27" fmla="*/ 2154534 h 3373734"/>
                <a:gd name="connsiteX28" fmla="*/ 4125685 w 9143161"/>
                <a:gd name="connsiteY28" fmla="*/ 2361362 h 3373734"/>
                <a:gd name="connsiteX29" fmla="*/ 1894113 w 9143161"/>
                <a:gd name="connsiteY29" fmla="*/ 2426677 h 3373734"/>
                <a:gd name="connsiteX30" fmla="*/ 0 w 9143161"/>
                <a:gd name="connsiteY30" fmla="*/ 2448448 h 3373734"/>
                <a:gd name="connsiteX31" fmla="*/ 0 w 9143161"/>
                <a:gd name="connsiteY31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612112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352799 w 9143161"/>
                <a:gd name="connsiteY23" fmla="*/ 1055077 h 3373734"/>
                <a:gd name="connsiteX24" fmla="*/ 3243942 w 9143161"/>
                <a:gd name="connsiteY24" fmla="*/ 1261905 h 3373734"/>
                <a:gd name="connsiteX25" fmla="*/ 5508170 w 9143161"/>
                <a:gd name="connsiteY25" fmla="*/ 1817077 h 3373734"/>
                <a:gd name="connsiteX26" fmla="*/ 5758542 w 9143161"/>
                <a:gd name="connsiteY26" fmla="*/ 2154534 h 3373734"/>
                <a:gd name="connsiteX27" fmla="*/ 4125685 w 9143161"/>
                <a:gd name="connsiteY27" fmla="*/ 2361362 h 3373734"/>
                <a:gd name="connsiteX28" fmla="*/ 1894113 w 9143161"/>
                <a:gd name="connsiteY28" fmla="*/ 2426677 h 3373734"/>
                <a:gd name="connsiteX29" fmla="*/ 0 w 9143161"/>
                <a:gd name="connsiteY29" fmla="*/ 2448448 h 3373734"/>
                <a:gd name="connsiteX30" fmla="*/ 0 w 9143161"/>
                <a:gd name="connsiteY30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352799 w 9143161"/>
                <a:gd name="connsiteY23" fmla="*/ 1055077 h 3373734"/>
                <a:gd name="connsiteX24" fmla="*/ 3243942 w 9143161"/>
                <a:gd name="connsiteY24" fmla="*/ 1261905 h 3373734"/>
                <a:gd name="connsiteX25" fmla="*/ 5508170 w 9143161"/>
                <a:gd name="connsiteY25" fmla="*/ 1817077 h 3373734"/>
                <a:gd name="connsiteX26" fmla="*/ 5758542 w 9143161"/>
                <a:gd name="connsiteY26" fmla="*/ 2154534 h 3373734"/>
                <a:gd name="connsiteX27" fmla="*/ 4125685 w 9143161"/>
                <a:gd name="connsiteY27" fmla="*/ 2361362 h 3373734"/>
                <a:gd name="connsiteX28" fmla="*/ 1894113 w 9143161"/>
                <a:gd name="connsiteY28" fmla="*/ 2426677 h 3373734"/>
                <a:gd name="connsiteX29" fmla="*/ 0 w 9143161"/>
                <a:gd name="connsiteY29" fmla="*/ 2448448 h 3373734"/>
                <a:gd name="connsiteX30" fmla="*/ 0 w 9143161"/>
                <a:gd name="connsiteY30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352799 w 9143161"/>
                <a:gd name="connsiteY23" fmla="*/ 1055077 h 3373734"/>
                <a:gd name="connsiteX24" fmla="*/ 3243942 w 9143161"/>
                <a:gd name="connsiteY24" fmla="*/ 1261905 h 3373734"/>
                <a:gd name="connsiteX25" fmla="*/ 5508170 w 9143161"/>
                <a:gd name="connsiteY25" fmla="*/ 1817077 h 3373734"/>
                <a:gd name="connsiteX26" fmla="*/ 5758542 w 9143161"/>
                <a:gd name="connsiteY26" fmla="*/ 2154534 h 3373734"/>
                <a:gd name="connsiteX27" fmla="*/ 4125685 w 9143161"/>
                <a:gd name="connsiteY27" fmla="*/ 2361362 h 3373734"/>
                <a:gd name="connsiteX28" fmla="*/ 1894113 w 9143161"/>
                <a:gd name="connsiteY28" fmla="*/ 2426677 h 3373734"/>
                <a:gd name="connsiteX29" fmla="*/ 0 w 9143161"/>
                <a:gd name="connsiteY29" fmla="*/ 2448448 h 3373734"/>
                <a:gd name="connsiteX30" fmla="*/ 0 w 9143161"/>
                <a:gd name="connsiteY30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352799 w 9143161"/>
                <a:gd name="connsiteY23" fmla="*/ 1055077 h 3373734"/>
                <a:gd name="connsiteX24" fmla="*/ 3080656 w 9143161"/>
                <a:gd name="connsiteY24" fmla="*/ 1283677 h 3373734"/>
                <a:gd name="connsiteX25" fmla="*/ 5508170 w 9143161"/>
                <a:gd name="connsiteY25" fmla="*/ 1817077 h 3373734"/>
                <a:gd name="connsiteX26" fmla="*/ 5758542 w 9143161"/>
                <a:gd name="connsiteY26" fmla="*/ 2154534 h 3373734"/>
                <a:gd name="connsiteX27" fmla="*/ 4125685 w 9143161"/>
                <a:gd name="connsiteY27" fmla="*/ 2361362 h 3373734"/>
                <a:gd name="connsiteX28" fmla="*/ 1894113 w 9143161"/>
                <a:gd name="connsiteY28" fmla="*/ 2426677 h 3373734"/>
                <a:gd name="connsiteX29" fmla="*/ 0 w 9143161"/>
                <a:gd name="connsiteY29" fmla="*/ 2448448 h 3373734"/>
                <a:gd name="connsiteX30" fmla="*/ 0 w 9143161"/>
                <a:gd name="connsiteY30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080656 w 9143161"/>
                <a:gd name="connsiteY23" fmla="*/ 1283677 h 3373734"/>
                <a:gd name="connsiteX24" fmla="*/ 5508170 w 9143161"/>
                <a:gd name="connsiteY24" fmla="*/ 1817077 h 3373734"/>
                <a:gd name="connsiteX25" fmla="*/ 5758542 w 9143161"/>
                <a:gd name="connsiteY25" fmla="*/ 2154534 h 3373734"/>
                <a:gd name="connsiteX26" fmla="*/ 4125685 w 9143161"/>
                <a:gd name="connsiteY26" fmla="*/ 2361362 h 3373734"/>
                <a:gd name="connsiteX27" fmla="*/ 1894113 w 9143161"/>
                <a:gd name="connsiteY27" fmla="*/ 2426677 h 3373734"/>
                <a:gd name="connsiteX28" fmla="*/ 0 w 9143161"/>
                <a:gd name="connsiteY28" fmla="*/ 2448448 h 3373734"/>
                <a:gd name="connsiteX29" fmla="*/ 0 w 9143161"/>
                <a:gd name="connsiteY29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51489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080656 w 9143161"/>
                <a:gd name="connsiteY23" fmla="*/ 1283677 h 3373734"/>
                <a:gd name="connsiteX24" fmla="*/ 5421084 w 9143161"/>
                <a:gd name="connsiteY24" fmla="*/ 1893277 h 3373734"/>
                <a:gd name="connsiteX25" fmla="*/ 5758542 w 9143161"/>
                <a:gd name="connsiteY25" fmla="*/ 2154534 h 3373734"/>
                <a:gd name="connsiteX26" fmla="*/ 4125685 w 9143161"/>
                <a:gd name="connsiteY26" fmla="*/ 2361362 h 3373734"/>
                <a:gd name="connsiteX27" fmla="*/ 1894113 w 9143161"/>
                <a:gd name="connsiteY27" fmla="*/ 2426677 h 3373734"/>
                <a:gd name="connsiteX28" fmla="*/ 0 w 9143161"/>
                <a:gd name="connsiteY28" fmla="*/ 2448448 h 3373734"/>
                <a:gd name="connsiteX29" fmla="*/ 0 w 9143161"/>
                <a:gd name="connsiteY29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5649685 w 9143161"/>
                <a:gd name="connsiteY5" fmla="*/ 1425191 h 3373734"/>
                <a:gd name="connsiteX6" fmla="*/ 4615542 w 9143161"/>
                <a:gd name="connsiteY6" fmla="*/ 1305448 h 3373734"/>
                <a:gd name="connsiteX7" fmla="*/ 5682342 w 9143161"/>
                <a:gd name="connsiteY7" fmla="*/ 1207477 h 3373734"/>
                <a:gd name="connsiteX8" fmla="*/ 8000998 w 9143161"/>
                <a:gd name="connsiteY8" fmla="*/ 935334 h 3373734"/>
                <a:gd name="connsiteX9" fmla="*/ 7754814 w 9143161"/>
                <a:gd name="connsiteY9" fmla="*/ 579455 h 3373734"/>
                <a:gd name="connsiteX10" fmla="*/ 5954485 w 9143161"/>
                <a:gd name="connsiteY10" fmla="*/ 249534 h 3373734"/>
                <a:gd name="connsiteX11" fmla="*/ 6585856 w 9143161"/>
                <a:gd name="connsiteY11" fmla="*/ 260419 h 3373734"/>
                <a:gd name="connsiteX12" fmla="*/ 9143161 w 9143161"/>
                <a:gd name="connsiteY12" fmla="*/ 256232 h 3373734"/>
                <a:gd name="connsiteX13" fmla="*/ 9142325 w 9143161"/>
                <a:gd name="connsiteY13" fmla="*/ 0 h 3373734"/>
                <a:gd name="connsiteX14" fmla="*/ 6792685 w 9143161"/>
                <a:gd name="connsiteY14" fmla="*/ 10048 h 3373734"/>
                <a:gd name="connsiteX15" fmla="*/ 5845628 w 9143161"/>
                <a:gd name="connsiteY15" fmla="*/ 20934 h 3373734"/>
                <a:gd name="connsiteX16" fmla="*/ 5050970 w 9143161"/>
                <a:gd name="connsiteY16" fmla="*/ 53590 h 3373734"/>
                <a:gd name="connsiteX17" fmla="*/ 5007428 w 9143161"/>
                <a:gd name="connsiteY17" fmla="*/ 293077 h 3373734"/>
                <a:gd name="connsiteX18" fmla="*/ 5910942 w 9143161"/>
                <a:gd name="connsiteY18" fmla="*/ 521677 h 3373734"/>
                <a:gd name="connsiteX19" fmla="*/ 6822829 w 9143161"/>
                <a:gd name="connsiteY19" fmla="*/ 694174 h 3373734"/>
                <a:gd name="connsiteX20" fmla="*/ 6553199 w 9143161"/>
                <a:gd name="connsiteY20" fmla="*/ 761162 h 3373734"/>
                <a:gd name="connsiteX21" fmla="*/ 5823856 w 9143161"/>
                <a:gd name="connsiteY21" fmla="*/ 837362 h 3373734"/>
                <a:gd name="connsiteX22" fmla="*/ 4920342 w 9143161"/>
                <a:gd name="connsiteY22" fmla="*/ 924448 h 3373734"/>
                <a:gd name="connsiteX23" fmla="*/ 3080656 w 9143161"/>
                <a:gd name="connsiteY23" fmla="*/ 1283677 h 3373734"/>
                <a:gd name="connsiteX24" fmla="*/ 5421084 w 9143161"/>
                <a:gd name="connsiteY24" fmla="*/ 1893277 h 3373734"/>
                <a:gd name="connsiteX25" fmla="*/ 5758542 w 9143161"/>
                <a:gd name="connsiteY25" fmla="*/ 2154534 h 3373734"/>
                <a:gd name="connsiteX26" fmla="*/ 4125685 w 9143161"/>
                <a:gd name="connsiteY26" fmla="*/ 2361362 h 3373734"/>
                <a:gd name="connsiteX27" fmla="*/ 1894113 w 9143161"/>
                <a:gd name="connsiteY27" fmla="*/ 2426677 h 3373734"/>
                <a:gd name="connsiteX28" fmla="*/ 0 w 9143161"/>
                <a:gd name="connsiteY28" fmla="*/ 2448448 h 3373734"/>
                <a:gd name="connsiteX29" fmla="*/ 0 w 9143161"/>
                <a:gd name="connsiteY29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4615542 w 9143161"/>
                <a:gd name="connsiteY5" fmla="*/ 1305448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421084 w 9143161"/>
                <a:gd name="connsiteY23" fmla="*/ 1893277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4452256 w 9143161"/>
                <a:gd name="connsiteY5" fmla="*/ 1348991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421084 w 9143161"/>
                <a:gd name="connsiteY23" fmla="*/ 1893277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4452256 w 9143161"/>
                <a:gd name="connsiteY5" fmla="*/ 1348991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421084 w 9143161"/>
                <a:gd name="connsiteY23" fmla="*/ 1893277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421084 w 9143161"/>
                <a:gd name="connsiteY23" fmla="*/ 1893277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90656 w 9143161"/>
                <a:gd name="connsiteY3" fmla="*/ 2916534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79771 w 9143161"/>
                <a:gd name="connsiteY3" fmla="*/ 2992734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879771 w 9143161"/>
                <a:gd name="connsiteY3" fmla="*/ 2992734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29742 w 9143161"/>
                <a:gd name="connsiteY2" fmla="*/ 3264876 h 3373734"/>
                <a:gd name="connsiteX3" fmla="*/ 6923314 w 9143161"/>
                <a:gd name="connsiteY3" fmla="*/ 3058049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8175170 w 9143161"/>
                <a:gd name="connsiteY4" fmla="*/ 2187191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593770 w 9143161"/>
                <a:gd name="connsiteY5" fmla="*/ 1338105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5954485 w 9143161"/>
                <a:gd name="connsiteY9" fmla="*/ 249534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6215742 w 9143161"/>
                <a:gd name="connsiteY9" fmla="*/ 282191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6455227 w 9143161"/>
                <a:gd name="connsiteY9" fmla="*/ 303962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822829 w 9143161"/>
                <a:gd name="connsiteY18" fmla="*/ 694174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6455227 w 9143161"/>
                <a:gd name="connsiteY9" fmla="*/ 303962 h 3373734"/>
                <a:gd name="connsiteX10" fmla="*/ 6585856 w 9143161"/>
                <a:gd name="connsiteY10" fmla="*/ 260419 h 3373734"/>
                <a:gd name="connsiteX11" fmla="*/ 9143161 w 9143161"/>
                <a:gd name="connsiteY11" fmla="*/ 256232 h 3373734"/>
                <a:gd name="connsiteX12" fmla="*/ 9142325 w 9143161"/>
                <a:gd name="connsiteY12" fmla="*/ 0 h 3373734"/>
                <a:gd name="connsiteX13" fmla="*/ 6792685 w 9143161"/>
                <a:gd name="connsiteY13" fmla="*/ 10048 h 3373734"/>
                <a:gd name="connsiteX14" fmla="*/ 5845628 w 9143161"/>
                <a:gd name="connsiteY14" fmla="*/ 20934 h 3373734"/>
                <a:gd name="connsiteX15" fmla="*/ 5050970 w 9143161"/>
                <a:gd name="connsiteY15" fmla="*/ 53590 h 3373734"/>
                <a:gd name="connsiteX16" fmla="*/ 5007428 w 9143161"/>
                <a:gd name="connsiteY16" fmla="*/ 293077 h 3373734"/>
                <a:gd name="connsiteX17" fmla="*/ 5910942 w 9143161"/>
                <a:gd name="connsiteY17" fmla="*/ 521677 h 3373734"/>
                <a:gd name="connsiteX18" fmla="*/ 6735743 w 9143161"/>
                <a:gd name="connsiteY18" fmla="*/ 726831 h 3373734"/>
                <a:gd name="connsiteX19" fmla="*/ 6553199 w 9143161"/>
                <a:gd name="connsiteY19" fmla="*/ 761162 h 3373734"/>
                <a:gd name="connsiteX20" fmla="*/ 5823856 w 9143161"/>
                <a:gd name="connsiteY20" fmla="*/ 837362 h 3373734"/>
                <a:gd name="connsiteX21" fmla="*/ 4920342 w 9143161"/>
                <a:gd name="connsiteY21" fmla="*/ 924448 h 3373734"/>
                <a:gd name="connsiteX22" fmla="*/ 3080656 w 9143161"/>
                <a:gd name="connsiteY22" fmla="*/ 1283677 h 3373734"/>
                <a:gd name="connsiteX23" fmla="*/ 5333998 w 9143161"/>
                <a:gd name="connsiteY23" fmla="*/ 1947706 h 3373734"/>
                <a:gd name="connsiteX24" fmla="*/ 5758542 w 9143161"/>
                <a:gd name="connsiteY24" fmla="*/ 2154534 h 3373734"/>
                <a:gd name="connsiteX25" fmla="*/ 4125685 w 9143161"/>
                <a:gd name="connsiteY25" fmla="*/ 2361362 h 3373734"/>
                <a:gd name="connsiteX26" fmla="*/ 1894113 w 9143161"/>
                <a:gd name="connsiteY26" fmla="*/ 2426677 h 3373734"/>
                <a:gd name="connsiteX27" fmla="*/ 0 w 9143161"/>
                <a:gd name="connsiteY27" fmla="*/ 2448448 h 3373734"/>
                <a:gd name="connsiteX28" fmla="*/ 0 w 9143161"/>
                <a:gd name="connsiteY28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6585856 w 9143161"/>
                <a:gd name="connsiteY9" fmla="*/ 260419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79455 h 3373734"/>
                <a:gd name="connsiteX9" fmla="*/ 6585856 w 9143161"/>
                <a:gd name="connsiteY9" fmla="*/ 260419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25026 h 3373734"/>
                <a:gd name="connsiteX9" fmla="*/ 6585856 w 9143161"/>
                <a:gd name="connsiteY9" fmla="*/ 260419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54814 w 9143161"/>
                <a:gd name="connsiteY8" fmla="*/ 525026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4887684 w 9143161"/>
                <a:gd name="connsiteY5" fmla="*/ 1359877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5083627 w 9143161"/>
                <a:gd name="connsiteY5" fmla="*/ 1348992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5083627 w 9143161"/>
                <a:gd name="connsiteY5" fmla="*/ 1348992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5083627 w 9143161"/>
                <a:gd name="connsiteY5" fmla="*/ 1348992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792685 w 9143161"/>
                <a:gd name="connsiteY12" fmla="*/ 10048 h 3373734"/>
                <a:gd name="connsiteX13" fmla="*/ 5845628 w 9143161"/>
                <a:gd name="connsiteY13" fmla="*/ 20934 h 3373734"/>
                <a:gd name="connsiteX14" fmla="*/ 5050970 w 9143161"/>
                <a:gd name="connsiteY14" fmla="*/ 53590 h 3373734"/>
                <a:gd name="connsiteX15" fmla="*/ 5007428 w 9143161"/>
                <a:gd name="connsiteY15" fmla="*/ 293077 h 3373734"/>
                <a:gd name="connsiteX16" fmla="*/ 5910942 w 9143161"/>
                <a:gd name="connsiteY16" fmla="*/ 521677 h 3373734"/>
                <a:gd name="connsiteX17" fmla="*/ 6735743 w 9143161"/>
                <a:gd name="connsiteY17" fmla="*/ 726831 h 3373734"/>
                <a:gd name="connsiteX18" fmla="*/ 6553199 w 9143161"/>
                <a:gd name="connsiteY18" fmla="*/ 761162 h 3373734"/>
                <a:gd name="connsiteX19" fmla="*/ 5823856 w 9143161"/>
                <a:gd name="connsiteY19" fmla="*/ 837362 h 3373734"/>
                <a:gd name="connsiteX20" fmla="*/ 4920342 w 9143161"/>
                <a:gd name="connsiteY20" fmla="*/ 924448 h 3373734"/>
                <a:gd name="connsiteX21" fmla="*/ 3080656 w 9143161"/>
                <a:gd name="connsiteY21" fmla="*/ 1283677 h 3373734"/>
                <a:gd name="connsiteX22" fmla="*/ 5333998 w 9143161"/>
                <a:gd name="connsiteY22" fmla="*/ 1947706 h 3373734"/>
                <a:gd name="connsiteX23" fmla="*/ 5758542 w 9143161"/>
                <a:gd name="connsiteY23" fmla="*/ 2154534 h 3373734"/>
                <a:gd name="connsiteX24" fmla="*/ 4125685 w 9143161"/>
                <a:gd name="connsiteY24" fmla="*/ 2361362 h 3373734"/>
                <a:gd name="connsiteX25" fmla="*/ 1894113 w 9143161"/>
                <a:gd name="connsiteY25" fmla="*/ 2426677 h 3373734"/>
                <a:gd name="connsiteX26" fmla="*/ 0 w 9143161"/>
                <a:gd name="connsiteY26" fmla="*/ 2448448 h 3373734"/>
                <a:gd name="connsiteX27" fmla="*/ 0 w 9143161"/>
                <a:gd name="connsiteY27" fmla="*/ 3373734 h 3373734"/>
                <a:gd name="connsiteX0" fmla="*/ 0 w 9143161"/>
                <a:gd name="connsiteY0" fmla="*/ 3429001 h 3429001"/>
                <a:gd name="connsiteX1" fmla="*/ 718456 w 9143161"/>
                <a:gd name="connsiteY1" fmla="*/ 3418115 h 3429001"/>
                <a:gd name="connsiteX2" fmla="*/ 3973285 w 9143161"/>
                <a:gd name="connsiteY2" fmla="*/ 3429000 h 3429001"/>
                <a:gd name="connsiteX3" fmla="*/ 6923314 w 9143161"/>
                <a:gd name="connsiteY3" fmla="*/ 3113316 h 3429001"/>
                <a:gd name="connsiteX4" fmla="*/ 7968342 w 9143161"/>
                <a:gd name="connsiteY4" fmla="*/ 2177143 h 3429001"/>
                <a:gd name="connsiteX5" fmla="*/ 5083627 w 9143161"/>
                <a:gd name="connsiteY5" fmla="*/ 1404259 h 3429001"/>
                <a:gd name="connsiteX6" fmla="*/ 5682342 w 9143161"/>
                <a:gd name="connsiteY6" fmla="*/ 1262744 h 3429001"/>
                <a:gd name="connsiteX7" fmla="*/ 8000998 w 9143161"/>
                <a:gd name="connsiteY7" fmla="*/ 990601 h 3429001"/>
                <a:gd name="connsiteX8" fmla="*/ 7722157 w 9143161"/>
                <a:gd name="connsiteY8" fmla="*/ 634722 h 3429001"/>
                <a:gd name="connsiteX9" fmla="*/ 6825341 w 9143161"/>
                <a:gd name="connsiteY9" fmla="*/ 337457 h 3429001"/>
                <a:gd name="connsiteX10" fmla="*/ 9143161 w 9143161"/>
                <a:gd name="connsiteY10" fmla="*/ 311499 h 3429001"/>
                <a:gd name="connsiteX11" fmla="*/ 9142325 w 9143161"/>
                <a:gd name="connsiteY11" fmla="*/ 55267 h 3429001"/>
                <a:gd name="connsiteX12" fmla="*/ 6792685 w 9143161"/>
                <a:gd name="connsiteY12" fmla="*/ 0 h 3429001"/>
                <a:gd name="connsiteX13" fmla="*/ 5845628 w 9143161"/>
                <a:gd name="connsiteY13" fmla="*/ 76201 h 3429001"/>
                <a:gd name="connsiteX14" fmla="*/ 5050970 w 9143161"/>
                <a:gd name="connsiteY14" fmla="*/ 108857 h 3429001"/>
                <a:gd name="connsiteX15" fmla="*/ 5007428 w 9143161"/>
                <a:gd name="connsiteY15" fmla="*/ 348344 h 3429001"/>
                <a:gd name="connsiteX16" fmla="*/ 5910942 w 9143161"/>
                <a:gd name="connsiteY16" fmla="*/ 576944 h 3429001"/>
                <a:gd name="connsiteX17" fmla="*/ 6735743 w 9143161"/>
                <a:gd name="connsiteY17" fmla="*/ 782098 h 3429001"/>
                <a:gd name="connsiteX18" fmla="*/ 6553199 w 9143161"/>
                <a:gd name="connsiteY18" fmla="*/ 816429 h 3429001"/>
                <a:gd name="connsiteX19" fmla="*/ 5823856 w 9143161"/>
                <a:gd name="connsiteY19" fmla="*/ 892629 h 3429001"/>
                <a:gd name="connsiteX20" fmla="*/ 4920342 w 9143161"/>
                <a:gd name="connsiteY20" fmla="*/ 979715 h 3429001"/>
                <a:gd name="connsiteX21" fmla="*/ 3080656 w 9143161"/>
                <a:gd name="connsiteY21" fmla="*/ 1338944 h 3429001"/>
                <a:gd name="connsiteX22" fmla="*/ 5333998 w 9143161"/>
                <a:gd name="connsiteY22" fmla="*/ 2002973 h 3429001"/>
                <a:gd name="connsiteX23" fmla="*/ 5758542 w 9143161"/>
                <a:gd name="connsiteY23" fmla="*/ 2209801 h 3429001"/>
                <a:gd name="connsiteX24" fmla="*/ 4125685 w 9143161"/>
                <a:gd name="connsiteY24" fmla="*/ 2416629 h 3429001"/>
                <a:gd name="connsiteX25" fmla="*/ 1894113 w 9143161"/>
                <a:gd name="connsiteY25" fmla="*/ 2481944 h 3429001"/>
                <a:gd name="connsiteX26" fmla="*/ 0 w 9143161"/>
                <a:gd name="connsiteY26" fmla="*/ 2503715 h 3429001"/>
                <a:gd name="connsiteX27" fmla="*/ 0 w 9143161"/>
                <a:gd name="connsiteY27" fmla="*/ 3429001 h 3429001"/>
                <a:gd name="connsiteX0" fmla="*/ 0 w 9143161"/>
                <a:gd name="connsiteY0" fmla="*/ 3429001 h 3429001"/>
                <a:gd name="connsiteX1" fmla="*/ 718456 w 9143161"/>
                <a:gd name="connsiteY1" fmla="*/ 3418115 h 3429001"/>
                <a:gd name="connsiteX2" fmla="*/ 3973285 w 9143161"/>
                <a:gd name="connsiteY2" fmla="*/ 3429000 h 3429001"/>
                <a:gd name="connsiteX3" fmla="*/ 6923314 w 9143161"/>
                <a:gd name="connsiteY3" fmla="*/ 3113316 h 3429001"/>
                <a:gd name="connsiteX4" fmla="*/ 7968342 w 9143161"/>
                <a:gd name="connsiteY4" fmla="*/ 2177143 h 3429001"/>
                <a:gd name="connsiteX5" fmla="*/ 5083627 w 9143161"/>
                <a:gd name="connsiteY5" fmla="*/ 1404259 h 3429001"/>
                <a:gd name="connsiteX6" fmla="*/ 5682342 w 9143161"/>
                <a:gd name="connsiteY6" fmla="*/ 1262744 h 3429001"/>
                <a:gd name="connsiteX7" fmla="*/ 8000998 w 9143161"/>
                <a:gd name="connsiteY7" fmla="*/ 990601 h 3429001"/>
                <a:gd name="connsiteX8" fmla="*/ 7722157 w 9143161"/>
                <a:gd name="connsiteY8" fmla="*/ 634722 h 3429001"/>
                <a:gd name="connsiteX9" fmla="*/ 6825341 w 9143161"/>
                <a:gd name="connsiteY9" fmla="*/ 337457 h 3429001"/>
                <a:gd name="connsiteX10" fmla="*/ 9143161 w 9143161"/>
                <a:gd name="connsiteY10" fmla="*/ 311499 h 3429001"/>
                <a:gd name="connsiteX11" fmla="*/ 9142325 w 9143161"/>
                <a:gd name="connsiteY11" fmla="*/ 55267 h 3429001"/>
                <a:gd name="connsiteX12" fmla="*/ 6792685 w 9143161"/>
                <a:gd name="connsiteY12" fmla="*/ 0 h 3429001"/>
                <a:gd name="connsiteX13" fmla="*/ 5050970 w 9143161"/>
                <a:gd name="connsiteY13" fmla="*/ 108857 h 3429001"/>
                <a:gd name="connsiteX14" fmla="*/ 5007428 w 9143161"/>
                <a:gd name="connsiteY14" fmla="*/ 348344 h 3429001"/>
                <a:gd name="connsiteX15" fmla="*/ 5910942 w 9143161"/>
                <a:gd name="connsiteY15" fmla="*/ 576944 h 3429001"/>
                <a:gd name="connsiteX16" fmla="*/ 6735743 w 9143161"/>
                <a:gd name="connsiteY16" fmla="*/ 782098 h 3429001"/>
                <a:gd name="connsiteX17" fmla="*/ 6553199 w 9143161"/>
                <a:gd name="connsiteY17" fmla="*/ 816429 h 3429001"/>
                <a:gd name="connsiteX18" fmla="*/ 5823856 w 9143161"/>
                <a:gd name="connsiteY18" fmla="*/ 892629 h 3429001"/>
                <a:gd name="connsiteX19" fmla="*/ 4920342 w 9143161"/>
                <a:gd name="connsiteY19" fmla="*/ 979715 h 3429001"/>
                <a:gd name="connsiteX20" fmla="*/ 3080656 w 9143161"/>
                <a:gd name="connsiteY20" fmla="*/ 1338944 h 3429001"/>
                <a:gd name="connsiteX21" fmla="*/ 5333998 w 9143161"/>
                <a:gd name="connsiteY21" fmla="*/ 2002973 h 3429001"/>
                <a:gd name="connsiteX22" fmla="*/ 5758542 w 9143161"/>
                <a:gd name="connsiteY22" fmla="*/ 2209801 h 3429001"/>
                <a:gd name="connsiteX23" fmla="*/ 4125685 w 9143161"/>
                <a:gd name="connsiteY23" fmla="*/ 2416629 h 3429001"/>
                <a:gd name="connsiteX24" fmla="*/ 1894113 w 9143161"/>
                <a:gd name="connsiteY24" fmla="*/ 2481944 h 3429001"/>
                <a:gd name="connsiteX25" fmla="*/ 0 w 9143161"/>
                <a:gd name="connsiteY25" fmla="*/ 2503715 h 3429001"/>
                <a:gd name="connsiteX26" fmla="*/ 0 w 9143161"/>
                <a:gd name="connsiteY26" fmla="*/ 3429001 h 3429001"/>
                <a:gd name="connsiteX0" fmla="*/ 0 w 9143161"/>
                <a:gd name="connsiteY0" fmla="*/ 3373734 h 3373734"/>
                <a:gd name="connsiteX1" fmla="*/ 718456 w 9143161"/>
                <a:gd name="connsiteY1" fmla="*/ 3362848 h 3373734"/>
                <a:gd name="connsiteX2" fmla="*/ 3973285 w 9143161"/>
                <a:gd name="connsiteY2" fmla="*/ 3373733 h 3373734"/>
                <a:gd name="connsiteX3" fmla="*/ 6923314 w 9143161"/>
                <a:gd name="connsiteY3" fmla="*/ 3058049 h 3373734"/>
                <a:gd name="connsiteX4" fmla="*/ 7968342 w 9143161"/>
                <a:gd name="connsiteY4" fmla="*/ 2121876 h 3373734"/>
                <a:gd name="connsiteX5" fmla="*/ 5083627 w 9143161"/>
                <a:gd name="connsiteY5" fmla="*/ 1348992 h 3373734"/>
                <a:gd name="connsiteX6" fmla="*/ 5682342 w 9143161"/>
                <a:gd name="connsiteY6" fmla="*/ 1207477 h 3373734"/>
                <a:gd name="connsiteX7" fmla="*/ 8000998 w 9143161"/>
                <a:gd name="connsiteY7" fmla="*/ 935334 h 3373734"/>
                <a:gd name="connsiteX8" fmla="*/ 7722157 w 9143161"/>
                <a:gd name="connsiteY8" fmla="*/ 579455 h 3373734"/>
                <a:gd name="connsiteX9" fmla="*/ 6825341 w 9143161"/>
                <a:gd name="connsiteY9" fmla="*/ 282190 h 3373734"/>
                <a:gd name="connsiteX10" fmla="*/ 9143161 w 9143161"/>
                <a:gd name="connsiteY10" fmla="*/ 256232 h 3373734"/>
                <a:gd name="connsiteX11" fmla="*/ 9142325 w 9143161"/>
                <a:gd name="connsiteY11" fmla="*/ 0 h 3373734"/>
                <a:gd name="connsiteX12" fmla="*/ 6607628 w 9143161"/>
                <a:gd name="connsiteY12" fmla="*/ 42704 h 3373734"/>
                <a:gd name="connsiteX13" fmla="*/ 5050970 w 9143161"/>
                <a:gd name="connsiteY13" fmla="*/ 53590 h 3373734"/>
                <a:gd name="connsiteX14" fmla="*/ 5007428 w 9143161"/>
                <a:gd name="connsiteY14" fmla="*/ 293077 h 3373734"/>
                <a:gd name="connsiteX15" fmla="*/ 5910942 w 9143161"/>
                <a:gd name="connsiteY15" fmla="*/ 521677 h 3373734"/>
                <a:gd name="connsiteX16" fmla="*/ 6735743 w 9143161"/>
                <a:gd name="connsiteY16" fmla="*/ 726831 h 3373734"/>
                <a:gd name="connsiteX17" fmla="*/ 6553199 w 9143161"/>
                <a:gd name="connsiteY17" fmla="*/ 761162 h 3373734"/>
                <a:gd name="connsiteX18" fmla="*/ 5823856 w 9143161"/>
                <a:gd name="connsiteY18" fmla="*/ 837362 h 3373734"/>
                <a:gd name="connsiteX19" fmla="*/ 4920342 w 9143161"/>
                <a:gd name="connsiteY19" fmla="*/ 924448 h 3373734"/>
                <a:gd name="connsiteX20" fmla="*/ 3080656 w 9143161"/>
                <a:gd name="connsiteY20" fmla="*/ 1283677 h 3373734"/>
                <a:gd name="connsiteX21" fmla="*/ 5333998 w 9143161"/>
                <a:gd name="connsiteY21" fmla="*/ 1947706 h 3373734"/>
                <a:gd name="connsiteX22" fmla="*/ 5758542 w 9143161"/>
                <a:gd name="connsiteY22" fmla="*/ 2154534 h 3373734"/>
                <a:gd name="connsiteX23" fmla="*/ 4125685 w 9143161"/>
                <a:gd name="connsiteY23" fmla="*/ 2361362 h 3373734"/>
                <a:gd name="connsiteX24" fmla="*/ 1894113 w 9143161"/>
                <a:gd name="connsiteY24" fmla="*/ 2426677 h 3373734"/>
                <a:gd name="connsiteX25" fmla="*/ 0 w 9143161"/>
                <a:gd name="connsiteY25" fmla="*/ 2448448 h 3373734"/>
                <a:gd name="connsiteX26" fmla="*/ 0 w 9143161"/>
                <a:gd name="connsiteY26" fmla="*/ 3373734 h 3373734"/>
                <a:gd name="connsiteX0" fmla="*/ 0 w 9143161"/>
                <a:gd name="connsiteY0" fmla="*/ 3385458 h 3385458"/>
                <a:gd name="connsiteX1" fmla="*/ 718456 w 9143161"/>
                <a:gd name="connsiteY1" fmla="*/ 3374572 h 3385458"/>
                <a:gd name="connsiteX2" fmla="*/ 3973285 w 9143161"/>
                <a:gd name="connsiteY2" fmla="*/ 3385457 h 3385458"/>
                <a:gd name="connsiteX3" fmla="*/ 6923314 w 9143161"/>
                <a:gd name="connsiteY3" fmla="*/ 3069773 h 3385458"/>
                <a:gd name="connsiteX4" fmla="*/ 7968342 w 9143161"/>
                <a:gd name="connsiteY4" fmla="*/ 2133600 h 3385458"/>
                <a:gd name="connsiteX5" fmla="*/ 5083627 w 9143161"/>
                <a:gd name="connsiteY5" fmla="*/ 1360716 h 3385458"/>
                <a:gd name="connsiteX6" fmla="*/ 5682342 w 9143161"/>
                <a:gd name="connsiteY6" fmla="*/ 1219201 h 3385458"/>
                <a:gd name="connsiteX7" fmla="*/ 8000998 w 9143161"/>
                <a:gd name="connsiteY7" fmla="*/ 947058 h 3385458"/>
                <a:gd name="connsiteX8" fmla="*/ 7722157 w 9143161"/>
                <a:gd name="connsiteY8" fmla="*/ 591179 h 3385458"/>
                <a:gd name="connsiteX9" fmla="*/ 6825341 w 9143161"/>
                <a:gd name="connsiteY9" fmla="*/ 293914 h 3385458"/>
                <a:gd name="connsiteX10" fmla="*/ 9143161 w 9143161"/>
                <a:gd name="connsiteY10" fmla="*/ 267956 h 3385458"/>
                <a:gd name="connsiteX11" fmla="*/ 9142325 w 9143161"/>
                <a:gd name="connsiteY11" fmla="*/ 11724 h 3385458"/>
                <a:gd name="connsiteX12" fmla="*/ 6607628 w 9143161"/>
                <a:gd name="connsiteY12" fmla="*/ 0 h 3385458"/>
                <a:gd name="connsiteX13" fmla="*/ 5050970 w 9143161"/>
                <a:gd name="connsiteY13" fmla="*/ 65314 h 3385458"/>
                <a:gd name="connsiteX14" fmla="*/ 5007428 w 9143161"/>
                <a:gd name="connsiteY14" fmla="*/ 304801 h 3385458"/>
                <a:gd name="connsiteX15" fmla="*/ 5910942 w 9143161"/>
                <a:gd name="connsiteY15" fmla="*/ 533401 h 3385458"/>
                <a:gd name="connsiteX16" fmla="*/ 6735743 w 9143161"/>
                <a:gd name="connsiteY16" fmla="*/ 738555 h 3385458"/>
                <a:gd name="connsiteX17" fmla="*/ 6553199 w 9143161"/>
                <a:gd name="connsiteY17" fmla="*/ 772886 h 3385458"/>
                <a:gd name="connsiteX18" fmla="*/ 5823856 w 9143161"/>
                <a:gd name="connsiteY18" fmla="*/ 849086 h 3385458"/>
                <a:gd name="connsiteX19" fmla="*/ 4920342 w 9143161"/>
                <a:gd name="connsiteY19" fmla="*/ 936172 h 3385458"/>
                <a:gd name="connsiteX20" fmla="*/ 3080656 w 9143161"/>
                <a:gd name="connsiteY20" fmla="*/ 1295401 h 3385458"/>
                <a:gd name="connsiteX21" fmla="*/ 5333998 w 9143161"/>
                <a:gd name="connsiteY21" fmla="*/ 1959430 h 3385458"/>
                <a:gd name="connsiteX22" fmla="*/ 5758542 w 9143161"/>
                <a:gd name="connsiteY22" fmla="*/ 2166258 h 3385458"/>
                <a:gd name="connsiteX23" fmla="*/ 4125685 w 9143161"/>
                <a:gd name="connsiteY23" fmla="*/ 2373086 h 3385458"/>
                <a:gd name="connsiteX24" fmla="*/ 1894113 w 9143161"/>
                <a:gd name="connsiteY24" fmla="*/ 2438401 h 3385458"/>
                <a:gd name="connsiteX25" fmla="*/ 0 w 9143161"/>
                <a:gd name="connsiteY25" fmla="*/ 2460172 h 3385458"/>
                <a:gd name="connsiteX26" fmla="*/ 0 w 9143161"/>
                <a:gd name="connsiteY26" fmla="*/ 3385458 h 3385458"/>
                <a:gd name="connsiteX0" fmla="*/ 0 w 9143161"/>
                <a:gd name="connsiteY0" fmla="*/ 3417108 h 3417108"/>
                <a:gd name="connsiteX1" fmla="*/ 718456 w 9143161"/>
                <a:gd name="connsiteY1" fmla="*/ 3406222 h 3417108"/>
                <a:gd name="connsiteX2" fmla="*/ 3973285 w 9143161"/>
                <a:gd name="connsiteY2" fmla="*/ 3417107 h 3417108"/>
                <a:gd name="connsiteX3" fmla="*/ 6923314 w 9143161"/>
                <a:gd name="connsiteY3" fmla="*/ 3101423 h 3417108"/>
                <a:gd name="connsiteX4" fmla="*/ 7968342 w 9143161"/>
                <a:gd name="connsiteY4" fmla="*/ 2165250 h 3417108"/>
                <a:gd name="connsiteX5" fmla="*/ 5083627 w 9143161"/>
                <a:gd name="connsiteY5" fmla="*/ 1392366 h 3417108"/>
                <a:gd name="connsiteX6" fmla="*/ 5682342 w 9143161"/>
                <a:gd name="connsiteY6" fmla="*/ 1250851 h 3417108"/>
                <a:gd name="connsiteX7" fmla="*/ 8000998 w 9143161"/>
                <a:gd name="connsiteY7" fmla="*/ 978708 h 3417108"/>
                <a:gd name="connsiteX8" fmla="*/ 7722157 w 9143161"/>
                <a:gd name="connsiteY8" fmla="*/ 622829 h 3417108"/>
                <a:gd name="connsiteX9" fmla="*/ 6825341 w 9143161"/>
                <a:gd name="connsiteY9" fmla="*/ 325564 h 3417108"/>
                <a:gd name="connsiteX10" fmla="*/ 9143161 w 9143161"/>
                <a:gd name="connsiteY10" fmla="*/ 299606 h 3417108"/>
                <a:gd name="connsiteX11" fmla="*/ 9142325 w 9143161"/>
                <a:gd name="connsiteY11" fmla="*/ 43374 h 3417108"/>
                <a:gd name="connsiteX12" fmla="*/ 6607628 w 9143161"/>
                <a:gd name="connsiteY12" fmla="*/ 31650 h 3417108"/>
                <a:gd name="connsiteX13" fmla="*/ 5050970 w 9143161"/>
                <a:gd name="connsiteY13" fmla="*/ 20764 h 3417108"/>
                <a:gd name="connsiteX14" fmla="*/ 5007428 w 9143161"/>
                <a:gd name="connsiteY14" fmla="*/ 336451 h 3417108"/>
                <a:gd name="connsiteX15" fmla="*/ 5910942 w 9143161"/>
                <a:gd name="connsiteY15" fmla="*/ 565051 h 3417108"/>
                <a:gd name="connsiteX16" fmla="*/ 6735743 w 9143161"/>
                <a:gd name="connsiteY16" fmla="*/ 770205 h 3417108"/>
                <a:gd name="connsiteX17" fmla="*/ 6553199 w 9143161"/>
                <a:gd name="connsiteY17" fmla="*/ 804536 h 3417108"/>
                <a:gd name="connsiteX18" fmla="*/ 5823856 w 9143161"/>
                <a:gd name="connsiteY18" fmla="*/ 880736 h 3417108"/>
                <a:gd name="connsiteX19" fmla="*/ 4920342 w 9143161"/>
                <a:gd name="connsiteY19" fmla="*/ 967822 h 3417108"/>
                <a:gd name="connsiteX20" fmla="*/ 3080656 w 9143161"/>
                <a:gd name="connsiteY20" fmla="*/ 1327051 h 3417108"/>
                <a:gd name="connsiteX21" fmla="*/ 5333998 w 9143161"/>
                <a:gd name="connsiteY21" fmla="*/ 1991080 h 3417108"/>
                <a:gd name="connsiteX22" fmla="*/ 5758542 w 9143161"/>
                <a:gd name="connsiteY22" fmla="*/ 2197908 h 3417108"/>
                <a:gd name="connsiteX23" fmla="*/ 4125685 w 9143161"/>
                <a:gd name="connsiteY23" fmla="*/ 2404736 h 3417108"/>
                <a:gd name="connsiteX24" fmla="*/ 1894113 w 9143161"/>
                <a:gd name="connsiteY24" fmla="*/ 2470051 h 3417108"/>
                <a:gd name="connsiteX25" fmla="*/ 0 w 9143161"/>
                <a:gd name="connsiteY25" fmla="*/ 2491822 h 3417108"/>
                <a:gd name="connsiteX26" fmla="*/ 0 w 9143161"/>
                <a:gd name="connsiteY26" fmla="*/ 3417108 h 3417108"/>
                <a:gd name="connsiteX0" fmla="*/ 0 w 9143161"/>
                <a:gd name="connsiteY0" fmla="*/ 3462559 h 3462559"/>
                <a:gd name="connsiteX1" fmla="*/ 718456 w 9143161"/>
                <a:gd name="connsiteY1" fmla="*/ 3451673 h 3462559"/>
                <a:gd name="connsiteX2" fmla="*/ 3973285 w 9143161"/>
                <a:gd name="connsiteY2" fmla="*/ 3462558 h 3462559"/>
                <a:gd name="connsiteX3" fmla="*/ 6923314 w 9143161"/>
                <a:gd name="connsiteY3" fmla="*/ 3146874 h 3462559"/>
                <a:gd name="connsiteX4" fmla="*/ 7968342 w 9143161"/>
                <a:gd name="connsiteY4" fmla="*/ 2210701 h 3462559"/>
                <a:gd name="connsiteX5" fmla="*/ 5083627 w 9143161"/>
                <a:gd name="connsiteY5" fmla="*/ 1437817 h 3462559"/>
                <a:gd name="connsiteX6" fmla="*/ 5682342 w 9143161"/>
                <a:gd name="connsiteY6" fmla="*/ 1296302 h 3462559"/>
                <a:gd name="connsiteX7" fmla="*/ 8000998 w 9143161"/>
                <a:gd name="connsiteY7" fmla="*/ 1024159 h 3462559"/>
                <a:gd name="connsiteX8" fmla="*/ 7722157 w 9143161"/>
                <a:gd name="connsiteY8" fmla="*/ 668280 h 3462559"/>
                <a:gd name="connsiteX9" fmla="*/ 6825341 w 9143161"/>
                <a:gd name="connsiteY9" fmla="*/ 371015 h 3462559"/>
                <a:gd name="connsiteX10" fmla="*/ 9143161 w 9143161"/>
                <a:gd name="connsiteY10" fmla="*/ 345057 h 3462559"/>
                <a:gd name="connsiteX11" fmla="*/ 9142325 w 9143161"/>
                <a:gd name="connsiteY11" fmla="*/ 88825 h 3462559"/>
                <a:gd name="connsiteX12" fmla="*/ 6640285 w 9143161"/>
                <a:gd name="connsiteY12" fmla="*/ 901 h 3462559"/>
                <a:gd name="connsiteX13" fmla="*/ 5050970 w 9143161"/>
                <a:gd name="connsiteY13" fmla="*/ 66215 h 3462559"/>
                <a:gd name="connsiteX14" fmla="*/ 5007428 w 9143161"/>
                <a:gd name="connsiteY14" fmla="*/ 381902 h 3462559"/>
                <a:gd name="connsiteX15" fmla="*/ 5910942 w 9143161"/>
                <a:gd name="connsiteY15" fmla="*/ 610502 h 3462559"/>
                <a:gd name="connsiteX16" fmla="*/ 6735743 w 9143161"/>
                <a:gd name="connsiteY16" fmla="*/ 815656 h 3462559"/>
                <a:gd name="connsiteX17" fmla="*/ 6553199 w 9143161"/>
                <a:gd name="connsiteY17" fmla="*/ 849987 h 3462559"/>
                <a:gd name="connsiteX18" fmla="*/ 5823856 w 9143161"/>
                <a:gd name="connsiteY18" fmla="*/ 926187 h 3462559"/>
                <a:gd name="connsiteX19" fmla="*/ 4920342 w 9143161"/>
                <a:gd name="connsiteY19" fmla="*/ 1013273 h 3462559"/>
                <a:gd name="connsiteX20" fmla="*/ 3080656 w 9143161"/>
                <a:gd name="connsiteY20" fmla="*/ 1372502 h 3462559"/>
                <a:gd name="connsiteX21" fmla="*/ 5333998 w 9143161"/>
                <a:gd name="connsiteY21" fmla="*/ 2036531 h 3462559"/>
                <a:gd name="connsiteX22" fmla="*/ 5758542 w 9143161"/>
                <a:gd name="connsiteY22" fmla="*/ 2243359 h 3462559"/>
                <a:gd name="connsiteX23" fmla="*/ 4125685 w 9143161"/>
                <a:gd name="connsiteY23" fmla="*/ 2450187 h 3462559"/>
                <a:gd name="connsiteX24" fmla="*/ 1894113 w 9143161"/>
                <a:gd name="connsiteY24" fmla="*/ 2515502 h 3462559"/>
                <a:gd name="connsiteX25" fmla="*/ 0 w 9143161"/>
                <a:gd name="connsiteY25" fmla="*/ 2537273 h 3462559"/>
                <a:gd name="connsiteX26" fmla="*/ 0 w 9143161"/>
                <a:gd name="connsiteY26" fmla="*/ 3462559 h 3462559"/>
                <a:gd name="connsiteX0" fmla="*/ 0 w 9164097"/>
                <a:gd name="connsiteY0" fmla="*/ 3493477 h 3493477"/>
                <a:gd name="connsiteX1" fmla="*/ 718456 w 9164097"/>
                <a:gd name="connsiteY1" fmla="*/ 3482591 h 3493477"/>
                <a:gd name="connsiteX2" fmla="*/ 3973285 w 9164097"/>
                <a:gd name="connsiteY2" fmla="*/ 3493476 h 3493477"/>
                <a:gd name="connsiteX3" fmla="*/ 6923314 w 9164097"/>
                <a:gd name="connsiteY3" fmla="*/ 3177792 h 3493477"/>
                <a:gd name="connsiteX4" fmla="*/ 7968342 w 9164097"/>
                <a:gd name="connsiteY4" fmla="*/ 2241619 h 3493477"/>
                <a:gd name="connsiteX5" fmla="*/ 5083627 w 9164097"/>
                <a:gd name="connsiteY5" fmla="*/ 1468735 h 3493477"/>
                <a:gd name="connsiteX6" fmla="*/ 5682342 w 9164097"/>
                <a:gd name="connsiteY6" fmla="*/ 1327220 h 3493477"/>
                <a:gd name="connsiteX7" fmla="*/ 8000998 w 9164097"/>
                <a:gd name="connsiteY7" fmla="*/ 1055077 h 3493477"/>
                <a:gd name="connsiteX8" fmla="*/ 7722157 w 9164097"/>
                <a:gd name="connsiteY8" fmla="*/ 699198 h 3493477"/>
                <a:gd name="connsiteX9" fmla="*/ 6825341 w 9164097"/>
                <a:gd name="connsiteY9" fmla="*/ 401933 h 3493477"/>
                <a:gd name="connsiteX10" fmla="*/ 9143161 w 9164097"/>
                <a:gd name="connsiteY10" fmla="*/ 375975 h 3493477"/>
                <a:gd name="connsiteX11" fmla="*/ 9164097 w 9164097"/>
                <a:gd name="connsiteY11" fmla="*/ 0 h 3493477"/>
                <a:gd name="connsiteX12" fmla="*/ 6640285 w 9164097"/>
                <a:gd name="connsiteY12" fmla="*/ 31819 h 3493477"/>
                <a:gd name="connsiteX13" fmla="*/ 5050970 w 9164097"/>
                <a:gd name="connsiteY13" fmla="*/ 97133 h 3493477"/>
                <a:gd name="connsiteX14" fmla="*/ 5007428 w 9164097"/>
                <a:gd name="connsiteY14" fmla="*/ 412820 h 3493477"/>
                <a:gd name="connsiteX15" fmla="*/ 5910942 w 9164097"/>
                <a:gd name="connsiteY15" fmla="*/ 641420 h 3493477"/>
                <a:gd name="connsiteX16" fmla="*/ 6735743 w 9164097"/>
                <a:gd name="connsiteY16" fmla="*/ 846574 h 3493477"/>
                <a:gd name="connsiteX17" fmla="*/ 6553199 w 9164097"/>
                <a:gd name="connsiteY17" fmla="*/ 880905 h 3493477"/>
                <a:gd name="connsiteX18" fmla="*/ 5823856 w 9164097"/>
                <a:gd name="connsiteY18" fmla="*/ 957105 h 3493477"/>
                <a:gd name="connsiteX19" fmla="*/ 4920342 w 9164097"/>
                <a:gd name="connsiteY19" fmla="*/ 1044191 h 3493477"/>
                <a:gd name="connsiteX20" fmla="*/ 3080656 w 9164097"/>
                <a:gd name="connsiteY20" fmla="*/ 1403420 h 3493477"/>
                <a:gd name="connsiteX21" fmla="*/ 5333998 w 9164097"/>
                <a:gd name="connsiteY21" fmla="*/ 2067449 h 3493477"/>
                <a:gd name="connsiteX22" fmla="*/ 5758542 w 9164097"/>
                <a:gd name="connsiteY22" fmla="*/ 2274277 h 3493477"/>
                <a:gd name="connsiteX23" fmla="*/ 4125685 w 9164097"/>
                <a:gd name="connsiteY23" fmla="*/ 2481105 h 3493477"/>
                <a:gd name="connsiteX24" fmla="*/ 1894113 w 9164097"/>
                <a:gd name="connsiteY24" fmla="*/ 2546420 h 3493477"/>
                <a:gd name="connsiteX25" fmla="*/ 0 w 9164097"/>
                <a:gd name="connsiteY25" fmla="*/ 2568191 h 3493477"/>
                <a:gd name="connsiteX26" fmla="*/ 0 w 9164097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5007428 w 9143161"/>
                <a:gd name="connsiteY14" fmla="*/ 412820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0806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5007428 w 9143161"/>
                <a:gd name="connsiteY14" fmla="*/ 412820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0806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5007428 w 9143161"/>
                <a:gd name="connsiteY14" fmla="*/ 412820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0806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5007428 w 9143161"/>
                <a:gd name="connsiteY14" fmla="*/ 412820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0806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0806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6553199 w 9143161"/>
                <a:gd name="connsiteY17" fmla="*/ 880905 h 3493477"/>
                <a:gd name="connsiteX18" fmla="*/ 5823856 w 9143161"/>
                <a:gd name="connsiteY18" fmla="*/ 957105 h 3493477"/>
                <a:gd name="connsiteX19" fmla="*/ 4920342 w 9143161"/>
                <a:gd name="connsiteY19" fmla="*/ 1044191 h 3493477"/>
                <a:gd name="connsiteX20" fmla="*/ 3385456 w 9143161"/>
                <a:gd name="connsiteY20" fmla="*/ 1403420 h 3493477"/>
                <a:gd name="connsiteX21" fmla="*/ 5333998 w 9143161"/>
                <a:gd name="connsiteY21" fmla="*/ 2067449 h 3493477"/>
                <a:gd name="connsiteX22" fmla="*/ 5758542 w 9143161"/>
                <a:gd name="connsiteY22" fmla="*/ 2274277 h 3493477"/>
                <a:gd name="connsiteX23" fmla="*/ 4125685 w 9143161"/>
                <a:gd name="connsiteY23" fmla="*/ 2481105 h 3493477"/>
                <a:gd name="connsiteX24" fmla="*/ 1894113 w 9143161"/>
                <a:gd name="connsiteY24" fmla="*/ 2546420 h 3493477"/>
                <a:gd name="connsiteX25" fmla="*/ 0 w 9143161"/>
                <a:gd name="connsiteY25" fmla="*/ 2568191 h 3493477"/>
                <a:gd name="connsiteX26" fmla="*/ 0 w 9143161"/>
                <a:gd name="connsiteY26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5910942 w 9143161"/>
                <a:gd name="connsiteY15" fmla="*/ 641420 h 3493477"/>
                <a:gd name="connsiteX16" fmla="*/ 6735743 w 9143161"/>
                <a:gd name="connsiteY16" fmla="*/ 846574 h 3493477"/>
                <a:gd name="connsiteX17" fmla="*/ 5823856 w 9143161"/>
                <a:gd name="connsiteY17" fmla="*/ 957105 h 3493477"/>
                <a:gd name="connsiteX18" fmla="*/ 4920342 w 9143161"/>
                <a:gd name="connsiteY18" fmla="*/ 1044191 h 3493477"/>
                <a:gd name="connsiteX19" fmla="*/ 3385456 w 9143161"/>
                <a:gd name="connsiteY19" fmla="*/ 1403420 h 3493477"/>
                <a:gd name="connsiteX20" fmla="*/ 5333998 w 9143161"/>
                <a:gd name="connsiteY20" fmla="*/ 2067449 h 3493477"/>
                <a:gd name="connsiteX21" fmla="*/ 5758542 w 9143161"/>
                <a:gd name="connsiteY21" fmla="*/ 2274277 h 3493477"/>
                <a:gd name="connsiteX22" fmla="*/ 4125685 w 9143161"/>
                <a:gd name="connsiteY22" fmla="*/ 2481105 h 3493477"/>
                <a:gd name="connsiteX23" fmla="*/ 1894113 w 9143161"/>
                <a:gd name="connsiteY23" fmla="*/ 2546420 h 3493477"/>
                <a:gd name="connsiteX24" fmla="*/ 0 w 9143161"/>
                <a:gd name="connsiteY24" fmla="*/ 2568191 h 3493477"/>
                <a:gd name="connsiteX25" fmla="*/ 0 w 9143161"/>
                <a:gd name="connsiteY25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5823856 w 9143161"/>
                <a:gd name="connsiteY16" fmla="*/ 957105 h 3493477"/>
                <a:gd name="connsiteX17" fmla="*/ 4920342 w 9143161"/>
                <a:gd name="connsiteY17" fmla="*/ 1044191 h 3493477"/>
                <a:gd name="connsiteX18" fmla="*/ 3385456 w 9143161"/>
                <a:gd name="connsiteY18" fmla="*/ 1403420 h 3493477"/>
                <a:gd name="connsiteX19" fmla="*/ 5333998 w 9143161"/>
                <a:gd name="connsiteY19" fmla="*/ 2067449 h 3493477"/>
                <a:gd name="connsiteX20" fmla="*/ 5758542 w 9143161"/>
                <a:gd name="connsiteY20" fmla="*/ 2274277 h 3493477"/>
                <a:gd name="connsiteX21" fmla="*/ 4125685 w 9143161"/>
                <a:gd name="connsiteY21" fmla="*/ 2481105 h 3493477"/>
                <a:gd name="connsiteX22" fmla="*/ 1894113 w 9143161"/>
                <a:gd name="connsiteY22" fmla="*/ 2546420 h 3493477"/>
                <a:gd name="connsiteX23" fmla="*/ 0 w 9143161"/>
                <a:gd name="connsiteY23" fmla="*/ 2568191 h 3493477"/>
                <a:gd name="connsiteX24" fmla="*/ 0 w 9143161"/>
                <a:gd name="connsiteY24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4920342 w 9143161"/>
                <a:gd name="connsiteY16" fmla="*/ 1044191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699198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4898571 w 9143161"/>
                <a:gd name="connsiteY16" fmla="*/ 989762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33043 w 9143161"/>
                <a:gd name="connsiteY8" fmla="*/ 655655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4898571 w 9143161"/>
                <a:gd name="connsiteY16" fmla="*/ 989762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720969 h 3493477"/>
                <a:gd name="connsiteX9" fmla="*/ 68253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4898571 w 9143161"/>
                <a:gd name="connsiteY16" fmla="*/ 989762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7722157 w 9143161"/>
                <a:gd name="connsiteY8" fmla="*/ 720969 h 3493477"/>
                <a:gd name="connsiteX9" fmla="*/ 6977741 w 9143161"/>
                <a:gd name="connsiteY9" fmla="*/ 401933 h 3493477"/>
                <a:gd name="connsiteX10" fmla="*/ 9143161 w 9143161"/>
                <a:gd name="connsiteY10" fmla="*/ 375975 h 3493477"/>
                <a:gd name="connsiteX11" fmla="*/ 9142326 w 9143161"/>
                <a:gd name="connsiteY11" fmla="*/ 0 h 3493477"/>
                <a:gd name="connsiteX12" fmla="*/ 6640285 w 9143161"/>
                <a:gd name="connsiteY12" fmla="*/ 31819 h 3493477"/>
                <a:gd name="connsiteX13" fmla="*/ 5050970 w 9143161"/>
                <a:gd name="connsiteY13" fmla="*/ 97133 h 3493477"/>
                <a:gd name="connsiteX14" fmla="*/ 4996542 w 9143161"/>
                <a:gd name="connsiteY14" fmla="*/ 369277 h 3493477"/>
                <a:gd name="connsiteX15" fmla="*/ 6735743 w 9143161"/>
                <a:gd name="connsiteY15" fmla="*/ 846574 h 3493477"/>
                <a:gd name="connsiteX16" fmla="*/ 4898571 w 9143161"/>
                <a:gd name="connsiteY16" fmla="*/ 989762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000998 w 9143161"/>
                <a:gd name="connsiteY7" fmla="*/ 1055077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735743 w 9143161"/>
                <a:gd name="connsiteY14" fmla="*/ 846574 h 3493477"/>
                <a:gd name="connsiteX15" fmla="*/ 4898571 w 9143161"/>
                <a:gd name="connsiteY15" fmla="*/ 989762 h 3493477"/>
                <a:gd name="connsiteX16" fmla="*/ 3385456 w 9143161"/>
                <a:gd name="connsiteY16" fmla="*/ 1403420 h 3493477"/>
                <a:gd name="connsiteX17" fmla="*/ 5333998 w 9143161"/>
                <a:gd name="connsiteY17" fmla="*/ 2067449 h 3493477"/>
                <a:gd name="connsiteX18" fmla="*/ 5758542 w 9143161"/>
                <a:gd name="connsiteY18" fmla="*/ 2274277 h 3493477"/>
                <a:gd name="connsiteX19" fmla="*/ 4125685 w 9143161"/>
                <a:gd name="connsiteY19" fmla="*/ 2481105 h 3493477"/>
                <a:gd name="connsiteX20" fmla="*/ 1894113 w 9143161"/>
                <a:gd name="connsiteY20" fmla="*/ 2546420 h 3493477"/>
                <a:gd name="connsiteX21" fmla="*/ 0 w 9143161"/>
                <a:gd name="connsiteY21" fmla="*/ 2568191 h 3493477"/>
                <a:gd name="connsiteX22" fmla="*/ 0 w 9143161"/>
                <a:gd name="connsiteY22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207827 w 9143161"/>
                <a:gd name="connsiteY7" fmla="*/ 1000649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735743 w 9143161"/>
                <a:gd name="connsiteY14" fmla="*/ 846574 h 3493477"/>
                <a:gd name="connsiteX15" fmla="*/ 4898571 w 9143161"/>
                <a:gd name="connsiteY15" fmla="*/ 989762 h 3493477"/>
                <a:gd name="connsiteX16" fmla="*/ 3385456 w 9143161"/>
                <a:gd name="connsiteY16" fmla="*/ 1403420 h 3493477"/>
                <a:gd name="connsiteX17" fmla="*/ 5333998 w 9143161"/>
                <a:gd name="connsiteY17" fmla="*/ 2067449 h 3493477"/>
                <a:gd name="connsiteX18" fmla="*/ 5758542 w 9143161"/>
                <a:gd name="connsiteY18" fmla="*/ 2274277 h 3493477"/>
                <a:gd name="connsiteX19" fmla="*/ 4125685 w 9143161"/>
                <a:gd name="connsiteY19" fmla="*/ 2481105 h 3493477"/>
                <a:gd name="connsiteX20" fmla="*/ 1894113 w 9143161"/>
                <a:gd name="connsiteY20" fmla="*/ 2546420 h 3493477"/>
                <a:gd name="connsiteX21" fmla="*/ 0 w 9143161"/>
                <a:gd name="connsiteY21" fmla="*/ 2568191 h 3493477"/>
                <a:gd name="connsiteX22" fmla="*/ 0 w 9143161"/>
                <a:gd name="connsiteY22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207827 w 9143161"/>
                <a:gd name="connsiteY7" fmla="*/ 1000649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735743 w 9143161"/>
                <a:gd name="connsiteY14" fmla="*/ 846574 h 3493477"/>
                <a:gd name="connsiteX15" fmla="*/ 4604657 w 9143161"/>
                <a:gd name="connsiteY15" fmla="*/ 978876 h 3493477"/>
                <a:gd name="connsiteX16" fmla="*/ 3385456 w 9143161"/>
                <a:gd name="connsiteY16" fmla="*/ 1403420 h 3493477"/>
                <a:gd name="connsiteX17" fmla="*/ 5333998 w 9143161"/>
                <a:gd name="connsiteY17" fmla="*/ 2067449 h 3493477"/>
                <a:gd name="connsiteX18" fmla="*/ 5758542 w 9143161"/>
                <a:gd name="connsiteY18" fmla="*/ 2274277 h 3493477"/>
                <a:gd name="connsiteX19" fmla="*/ 4125685 w 9143161"/>
                <a:gd name="connsiteY19" fmla="*/ 2481105 h 3493477"/>
                <a:gd name="connsiteX20" fmla="*/ 1894113 w 9143161"/>
                <a:gd name="connsiteY20" fmla="*/ 2546420 h 3493477"/>
                <a:gd name="connsiteX21" fmla="*/ 0 w 9143161"/>
                <a:gd name="connsiteY21" fmla="*/ 2568191 h 3493477"/>
                <a:gd name="connsiteX22" fmla="*/ 0 w 9143161"/>
                <a:gd name="connsiteY22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207827 w 9143161"/>
                <a:gd name="connsiteY7" fmla="*/ 1000649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735743 w 9143161"/>
                <a:gd name="connsiteY14" fmla="*/ 846574 h 3493477"/>
                <a:gd name="connsiteX15" fmla="*/ 6063342 w 9143161"/>
                <a:gd name="connsiteY15" fmla="*/ 859135 h 3493477"/>
                <a:gd name="connsiteX16" fmla="*/ 4604657 w 9143161"/>
                <a:gd name="connsiteY16" fmla="*/ 978876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207827 w 9143161"/>
                <a:gd name="connsiteY7" fmla="*/ 1000649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561571 w 9143161"/>
                <a:gd name="connsiteY14" fmla="*/ 792146 h 3493477"/>
                <a:gd name="connsiteX15" fmla="*/ 6063342 w 9143161"/>
                <a:gd name="connsiteY15" fmla="*/ 859135 h 3493477"/>
                <a:gd name="connsiteX16" fmla="*/ 4604657 w 9143161"/>
                <a:gd name="connsiteY16" fmla="*/ 978876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93477 h 3493477"/>
                <a:gd name="connsiteX1" fmla="*/ 718456 w 9143161"/>
                <a:gd name="connsiteY1" fmla="*/ 3482591 h 3493477"/>
                <a:gd name="connsiteX2" fmla="*/ 3973285 w 9143161"/>
                <a:gd name="connsiteY2" fmla="*/ 3493476 h 3493477"/>
                <a:gd name="connsiteX3" fmla="*/ 6923314 w 9143161"/>
                <a:gd name="connsiteY3" fmla="*/ 3177792 h 3493477"/>
                <a:gd name="connsiteX4" fmla="*/ 7968342 w 9143161"/>
                <a:gd name="connsiteY4" fmla="*/ 2241619 h 3493477"/>
                <a:gd name="connsiteX5" fmla="*/ 5083627 w 9143161"/>
                <a:gd name="connsiteY5" fmla="*/ 1468735 h 3493477"/>
                <a:gd name="connsiteX6" fmla="*/ 5682342 w 9143161"/>
                <a:gd name="connsiteY6" fmla="*/ 1327220 h 3493477"/>
                <a:gd name="connsiteX7" fmla="*/ 8207827 w 9143161"/>
                <a:gd name="connsiteY7" fmla="*/ 1000649 h 3493477"/>
                <a:gd name="connsiteX8" fmla="*/ 6977741 w 9143161"/>
                <a:gd name="connsiteY8" fmla="*/ 401933 h 3493477"/>
                <a:gd name="connsiteX9" fmla="*/ 9143161 w 9143161"/>
                <a:gd name="connsiteY9" fmla="*/ 375975 h 3493477"/>
                <a:gd name="connsiteX10" fmla="*/ 9142326 w 9143161"/>
                <a:gd name="connsiteY10" fmla="*/ 0 h 3493477"/>
                <a:gd name="connsiteX11" fmla="*/ 6640285 w 9143161"/>
                <a:gd name="connsiteY11" fmla="*/ 31819 h 3493477"/>
                <a:gd name="connsiteX12" fmla="*/ 5050970 w 9143161"/>
                <a:gd name="connsiteY12" fmla="*/ 97133 h 3493477"/>
                <a:gd name="connsiteX13" fmla="*/ 4996542 w 9143161"/>
                <a:gd name="connsiteY13" fmla="*/ 369277 h 3493477"/>
                <a:gd name="connsiteX14" fmla="*/ 6561571 w 9143161"/>
                <a:gd name="connsiteY14" fmla="*/ 792146 h 3493477"/>
                <a:gd name="connsiteX15" fmla="*/ 6063342 w 9143161"/>
                <a:gd name="connsiteY15" fmla="*/ 859135 h 3493477"/>
                <a:gd name="connsiteX16" fmla="*/ 4604657 w 9143161"/>
                <a:gd name="connsiteY16" fmla="*/ 978876 h 3493477"/>
                <a:gd name="connsiteX17" fmla="*/ 3385456 w 9143161"/>
                <a:gd name="connsiteY17" fmla="*/ 1403420 h 3493477"/>
                <a:gd name="connsiteX18" fmla="*/ 5333998 w 9143161"/>
                <a:gd name="connsiteY18" fmla="*/ 2067449 h 3493477"/>
                <a:gd name="connsiteX19" fmla="*/ 5758542 w 9143161"/>
                <a:gd name="connsiteY19" fmla="*/ 2274277 h 3493477"/>
                <a:gd name="connsiteX20" fmla="*/ 4125685 w 9143161"/>
                <a:gd name="connsiteY20" fmla="*/ 2481105 h 3493477"/>
                <a:gd name="connsiteX21" fmla="*/ 1894113 w 9143161"/>
                <a:gd name="connsiteY21" fmla="*/ 2546420 h 3493477"/>
                <a:gd name="connsiteX22" fmla="*/ 0 w 9143161"/>
                <a:gd name="connsiteY22" fmla="*/ 2568191 h 3493477"/>
                <a:gd name="connsiteX23" fmla="*/ 0 w 9143161"/>
                <a:gd name="connsiteY23" fmla="*/ 3493477 h 3493477"/>
                <a:gd name="connsiteX0" fmla="*/ 0 w 9143161"/>
                <a:gd name="connsiteY0" fmla="*/ 3480638 h 3493476"/>
                <a:gd name="connsiteX1" fmla="*/ 718456 w 9143161"/>
                <a:gd name="connsiteY1" fmla="*/ 3482591 h 3493476"/>
                <a:gd name="connsiteX2" fmla="*/ 3973285 w 9143161"/>
                <a:gd name="connsiteY2" fmla="*/ 3493476 h 3493476"/>
                <a:gd name="connsiteX3" fmla="*/ 6923314 w 9143161"/>
                <a:gd name="connsiteY3" fmla="*/ 3177792 h 3493476"/>
                <a:gd name="connsiteX4" fmla="*/ 7968342 w 9143161"/>
                <a:gd name="connsiteY4" fmla="*/ 2241619 h 3493476"/>
                <a:gd name="connsiteX5" fmla="*/ 5083627 w 9143161"/>
                <a:gd name="connsiteY5" fmla="*/ 1468735 h 3493476"/>
                <a:gd name="connsiteX6" fmla="*/ 5682342 w 9143161"/>
                <a:gd name="connsiteY6" fmla="*/ 1327220 h 3493476"/>
                <a:gd name="connsiteX7" fmla="*/ 8207827 w 9143161"/>
                <a:gd name="connsiteY7" fmla="*/ 1000649 h 3493476"/>
                <a:gd name="connsiteX8" fmla="*/ 6977741 w 9143161"/>
                <a:gd name="connsiteY8" fmla="*/ 401933 h 3493476"/>
                <a:gd name="connsiteX9" fmla="*/ 9143161 w 9143161"/>
                <a:gd name="connsiteY9" fmla="*/ 375975 h 3493476"/>
                <a:gd name="connsiteX10" fmla="*/ 9142326 w 9143161"/>
                <a:gd name="connsiteY10" fmla="*/ 0 h 3493476"/>
                <a:gd name="connsiteX11" fmla="*/ 6640285 w 9143161"/>
                <a:gd name="connsiteY11" fmla="*/ 31819 h 3493476"/>
                <a:gd name="connsiteX12" fmla="*/ 5050970 w 9143161"/>
                <a:gd name="connsiteY12" fmla="*/ 97133 h 3493476"/>
                <a:gd name="connsiteX13" fmla="*/ 4996542 w 9143161"/>
                <a:gd name="connsiteY13" fmla="*/ 369277 h 3493476"/>
                <a:gd name="connsiteX14" fmla="*/ 6561571 w 9143161"/>
                <a:gd name="connsiteY14" fmla="*/ 792146 h 3493476"/>
                <a:gd name="connsiteX15" fmla="*/ 6063342 w 9143161"/>
                <a:gd name="connsiteY15" fmla="*/ 859135 h 3493476"/>
                <a:gd name="connsiteX16" fmla="*/ 4604657 w 9143161"/>
                <a:gd name="connsiteY16" fmla="*/ 978876 h 3493476"/>
                <a:gd name="connsiteX17" fmla="*/ 3385456 w 9143161"/>
                <a:gd name="connsiteY17" fmla="*/ 1403420 h 3493476"/>
                <a:gd name="connsiteX18" fmla="*/ 5333998 w 9143161"/>
                <a:gd name="connsiteY18" fmla="*/ 2067449 h 3493476"/>
                <a:gd name="connsiteX19" fmla="*/ 5758542 w 9143161"/>
                <a:gd name="connsiteY19" fmla="*/ 2274277 h 3493476"/>
                <a:gd name="connsiteX20" fmla="*/ 4125685 w 9143161"/>
                <a:gd name="connsiteY20" fmla="*/ 2481105 h 3493476"/>
                <a:gd name="connsiteX21" fmla="*/ 1894113 w 9143161"/>
                <a:gd name="connsiteY21" fmla="*/ 2546420 h 3493476"/>
                <a:gd name="connsiteX22" fmla="*/ 0 w 9143161"/>
                <a:gd name="connsiteY22" fmla="*/ 2568191 h 3493476"/>
                <a:gd name="connsiteX23" fmla="*/ 0 w 9143161"/>
                <a:gd name="connsiteY23" fmla="*/ 3480638 h 3493476"/>
                <a:gd name="connsiteX0" fmla="*/ 0 w 9143161"/>
                <a:gd name="connsiteY0" fmla="*/ 3480638 h 3493476"/>
                <a:gd name="connsiteX1" fmla="*/ 718456 w 9143161"/>
                <a:gd name="connsiteY1" fmla="*/ 3482591 h 3493476"/>
                <a:gd name="connsiteX2" fmla="*/ 3973285 w 9143161"/>
                <a:gd name="connsiteY2" fmla="*/ 3493476 h 3493476"/>
                <a:gd name="connsiteX3" fmla="*/ 6923314 w 9143161"/>
                <a:gd name="connsiteY3" fmla="*/ 3177792 h 3493476"/>
                <a:gd name="connsiteX4" fmla="*/ 7968342 w 9143161"/>
                <a:gd name="connsiteY4" fmla="*/ 2241619 h 3493476"/>
                <a:gd name="connsiteX5" fmla="*/ 5083627 w 9143161"/>
                <a:gd name="connsiteY5" fmla="*/ 1468735 h 3493476"/>
                <a:gd name="connsiteX6" fmla="*/ 5682342 w 9143161"/>
                <a:gd name="connsiteY6" fmla="*/ 1327220 h 3493476"/>
                <a:gd name="connsiteX7" fmla="*/ 8207827 w 9143161"/>
                <a:gd name="connsiteY7" fmla="*/ 1000649 h 3493476"/>
                <a:gd name="connsiteX8" fmla="*/ 6977741 w 9143161"/>
                <a:gd name="connsiteY8" fmla="*/ 401933 h 3493476"/>
                <a:gd name="connsiteX9" fmla="*/ 9143161 w 9143161"/>
                <a:gd name="connsiteY9" fmla="*/ 375975 h 3493476"/>
                <a:gd name="connsiteX10" fmla="*/ 9142326 w 9143161"/>
                <a:gd name="connsiteY10" fmla="*/ 0 h 3493476"/>
                <a:gd name="connsiteX11" fmla="*/ 6640285 w 9143161"/>
                <a:gd name="connsiteY11" fmla="*/ 31819 h 3493476"/>
                <a:gd name="connsiteX12" fmla="*/ 5050970 w 9143161"/>
                <a:gd name="connsiteY12" fmla="*/ 97133 h 3493476"/>
                <a:gd name="connsiteX13" fmla="*/ 4996542 w 9143161"/>
                <a:gd name="connsiteY13" fmla="*/ 369277 h 3493476"/>
                <a:gd name="connsiteX14" fmla="*/ 6561571 w 9143161"/>
                <a:gd name="connsiteY14" fmla="*/ 792146 h 3493476"/>
                <a:gd name="connsiteX15" fmla="*/ 6063342 w 9143161"/>
                <a:gd name="connsiteY15" fmla="*/ 859135 h 3493476"/>
                <a:gd name="connsiteX16" fmla="*/ 4604657 w 9143161"/>
                <a:gd name="connsiteY16" fmla="*/ 978876 h 3493476"/>
                <a:gd name="connsiteX17" fmla="*/ 3385456 w 9143161"/>
                <a:gd name="connsiteY17" fmla="*/ 1403420 h 3493476"/>
                <a:gd name="connsiteX18" fmla="*/ 5333998 w 9143161"/>
                <a:gd name="connsiteY18" fmla="*/ 2067449 h 3493476"/>
                <a:gd name="connsiteX19" fmla="*/ 5758542 w 9143161"/>
                <a:gd name="connsiteY19" fmla="*/ 2274277 h 3493476"/>
                <a:gd name="connsiteX20" fmla="*/ 4125685 w 9143161"/>
                <a:gd name="connsiteY20" fmla="*/ 2481105 h 3493476"/>
                <a:gd name="connsiteX21" fmla="*/ 1894113 w 9143161"/>
                <a:gd name="connsiteY21" fmla="*/ 2546420 h 3493476"/>
                <a:gd name="connsiteX22" fmla="*/ 0 w 9143161"/>
                <a:gd name="connsiteY22" fmla="*/ 2568191 h 3493476"/>
                <a:gd name="connsiteX23" fmla="*/ 0 w 9143161"/>
                <a:gd name="connsiteY23" fmla="*/ 3480638 h 3493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143161" h="3493476">
                  <a:moveTo>
                    <a:pt x="0" y="3480638"/>
                  </a:moveTo>
                  <a:cubicBezTo>
                    <a:pt x="239485" y="3477009"/>
                    <a:pt x="56242" y="3482591"/>
                    <a:pt x="718456" y="3482591"/>
                  </a:cubicBezTo>
                  <a:lnTo>
                    <a:pt x="3973285" y="3493476"/>
                  </a:lnTo>
                  <a:cubicBezTo>
                    <a:pt x="5007428" y="3442676"/>
                    <a:pt x="5724071" y="3440863"/>
                    <a:pt x="6923314" y="3177792"/>
                  </a:cubicBezTo>
                  <a:cubicBezTo>
                    <a:pt x="8122557" y="2914721"/>
                    <a:pt x="8274957" y="2526462"/>
                    <a:pt x="7968342" y="2241619"/>
                  </a:cubicBezTo>
                  <a:cubicBezTo>
                    <a:pt x="7661728" y="1956776"/>
                    <a:pt x="5333998" y="1512278"/>
                    <a:pt x="5083627" y="1468735"/>
                  </a:cubicBezTo>
                  <a:cubicBezTo>
                    <a:pt x="4833256" y="1425192"/>
                    <a:pt x="5161642" y="1405234"/>
                    <a:pt x="5682342" y="1327220"/>
                  </a:cubicBezTo>
                  <a:cubicBezTo>
                    <a:pt x="6203042" y="1249206"/>
                    <a:pt x="7991927" y="1154863"/>
                    <a:pt x="8207827" y="1000649"/>
                  </a:cubicBezTo>
                  <a:cubicBezTo>
                    <a:pt x="8423727" y="846435"/>
                    <a:pt x="6821852" y="506045"/>
                    <a:pt x="6977741" y="401933"/>
                  </a:cubicBezTo>
                  <a:cubicBezTo>
                    <a:pt x="7133630" y="297821"/>
                    <a:pt x="8370554" y="384628"/>
                    <a:pt x="9143161" y="375975"/>
                  </a:cubicBezTo>
                  <a:cubicBezTo>
                    <a:pt x="9139532" y="154633"/>
                    <a:pt x="9141767" y="236276"/>
                    <a:pt x="9142326" y="0"/>
                  </a:cubicBezTo>
                  <a:lnTo>
                    <a:pt x="6640285" y="31819"/>
                  </a:lnTo>
                  <a:cubicBezTo>
                    <a:pt x="5958393" y="48008"/>
                    <a:pt x="5324927" y="40890"/>
                    <a:pt x="5050970" y="97133"/>
                  </a:cubicBezTo>
                  <a:cubicBezTo>
                    <a:pt x="4777013" y="153376"/>
                    <a:pt x="4744775" y="253441"/>
                    <a:pt x="4996542" y="369277"/>
                  </a:cubicBezTo>
                  <a:cubicBezTo>
                    <a:pt x="5248309" y="485113"/>
                    <a:pt x="6383771" y="710503"/>
                    <a:pt x="6561571" y="792146"/>
                  </a:cubicBezTo>
                  <a:cubicBezTo>
                    <a:pt x="6739371" y="873789"/>
                    <a:pt x="6418523" y="837085"/>
                    <a:pt x="6063342" y="859135"/>
                  </a:cubicBezTo>
                  <a:cubicBezTo>
                    <a:pt x="5708161" y="881185"/>
                    <a:pt x="5050971" y="888162"/>
                    <a:pt x="4604657" y="978876"/>
                  </a:cubicBezTo>
                  <a:cubicBezTo>
                    <a:pt x="4158343" y="1069590"/>
                    <a:pt x="3263899" y="1221991"/>
                    <a:pt x="3385456" y="1403420"/>
                  </a:cubicBezTo>
                  <a:cubicBezTo>
                    <a:pt x="3507013" y="1584849"/>
                    <a:pt x="4938484" y="1922306"/>
                    <a:pt x="5333998" y="2067449"/>
                  </a:cubicBezTo>
                  <a:cubicBezTo>
                    <a:pt x="5729512" y="2212592"/>
                    <a:pt x="5959927" y="2205334"/>
                    <a:pt x="5758542" y="2274277"/>
                  </a:cubicBezTo>
                  <a:cubicBezTo>
                    <a:pt x="5557157" y="2343220"/>
                    <a:pt x="4769757" y="2435748"/>
                    <a:pt x="4125685" y="2481105"/>
                  </a:cubicBezTo>
                  <a:cubicBezTo>
                    <a:pt x="3572328" y="2508319"/>
                    <a:pt x="2581727" y="2531906"/>
                    <a:pt x="1894113" y="2546420"/>
                  </a:cubicBezTo>
                  <a:lnTo>
                    <a:pt x="0" y="2568191"/>
                  </a:lnTo>
                  <a:lnTo>
                    <a:pt x="0" y="348063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412">
              <a:extLst>
                <a:ext uri="{FF2B5EF4-FFF2-40B4-BE49-F238E27FC236}">
                  <a16:creationId xmlns:a16="http://schemas.microsoft.com/office/drawing/2014/main" id="{8CAFEC1C-783C-419A-BBF0-823612BF5A31}"/>
                </a:ext>
              </a:extLst>
            </p:cNvPr>
            <p:cNvSpPr/>
            <p:nvPr/>
          </p:nvSpPr>
          <p:spPr>
            <a:xfrm>
              <a:off x="10886" y="1143003"/>
              <a:ext cx="9144000" cy="2873829"/>
            </a:xfrm>
            <a:custGeom>
              <a:avLst/>
              <a:gdLst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4049485 w 9144000"/>
                <a:gd name="connsiteY5" fmla="*/ 1295400 h 2873829"/>
                <a:gd name="connsiteX6" fmla="*/ 7336971 w 9144000"/>
                <a:gd name="connsiteY6" fmla="*/ 783772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336971 w 9144000"/>
                <a:gd name="connsiteY6" fmla="*/ 783772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43799 w 9144000"/>
                <a:gd name="connsiteY6" fmla="*/ 696686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43799 w 9144000"/>
                <a:gd name="connsiteY6" fmla="*/ 696686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43799 w 9144000"/>
                <a:gd name="connsiteY6" fmla="*/ 740229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453743 w 9144000"/>
                <a:gd name="connsiteY7" fmla="*/ 152400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812971 w 9144000"/>
                <a:gd name="connsiteY7" fmla="*/ 185057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812971 w 9144000"/>
                <a:gd name="connsiteY7" fmla="*/ 185057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812971 w 9144000"/>
                <a:gd name="connsiteY7" fmla="*/ 185057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812971 w 9144000"/>
                <a:gd name="connsiteY7" fmla="*/ 185057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780314 w 9144000"/>
                <a:gd name="connsiteY7" fmla="*/ 97972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780314 w 9144000"/>
                <a:gd name="connsiteY7" fmla="*/ 97972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5965371 w 9144000"/>
                <a:gd name="connsiteY4" fmla="*/ 1774372 h 2873829"/>
                <a:gd name="connsiteX5" fmla="*/ 3995057 w 9144000"/>
                <a:gd name="connsiteY5" fmla="*/ 1230086 h 2873829"/>
                <a:gd name="connsiteX6" fmla="*/ 7565570 w 9144000"/>
                <a:gd name="connsiteY6" fmla="*/ 772886 h 2873829"/>
                <a:gd name="connsiteX7" fmla="*/ 5780314 w 9144000"/>
                <a:gd name="connsiteY7" fmla="*/ 97972 h 2873829"/>
                <a:gd name="connsiteX8" fmla="*/ 9144000 w 9144000"/>
                <a:gd name="connsiteY8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6966857 w 9144000"/>
                <a:gd name="connsiteY3" fmla="*/ 2209800 h 2873829"/>
                <a:gd name="connsiteX4" fmla="*/ 3995057 w 9144000"/>
                <a:gd name="connsiteY4" fmla="*/ 1230086 h 2873829"/>
                <a:gd name="connsiteX5" fmla="*/ 7565570 w 9144000"/>
                <a:gd name="connsiteY5" fmla="*/ 772886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3995057 w 9144000"/>
                <a:gd name="connsiteY4" fmla="*/ 1230086 h 2873829"/>
                <a:gd name="connsiteX5" fmla="*/ 7565570 w 9144000"/>
                <a:gd name="connsiteY5" fmla="*/ 772886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565570 w 9144000"/>
                <a:gd name="connsiteY5" fmla="*/ 772886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565570 w 9144000"/>
                <a:gd name="connsiteY5" fmla="*/ 772886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424055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424055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424055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424055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565569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565569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565569 w 9144000"/>
                <a:gd name="connsiteY5" fmla="*/ 729344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  <a:gd name="connsiteX0" fmla="*/ 0 w 9144000"/>
                <a:gd name="connsiteY0" fmla="*/ 2873829 h 2873829"/>
                <a:gd name="connsiteX1" fmla="*/ 3494314 w 9144000"/>
                <a:gd name="connsiteY1" fmla="*/ 2830286 h 2873829"/>
                <a:gd name="connsiteX2" fmla="*/ 6259285 w 9144000"/>
                <a:gd name="connsiteY2" fmla="*/ 2569029 h 2873829"/>
                <a:gd name="connsiteX3" fmla="*/ 7108371 w 9144000"/>
                <a:gd name="connsiteY3" fmla="*/ 2198914 h 2873829"/>
                <a:gd name="connsiteX4" fmla="*/ 4180114 w 9144000"/>
                <a:gd name="connsiteY4" fmla="*/ 1230086 h 2873829"/>
                <a:gd name="connsiteX5" fmla="*/ 7369627 w 9144000"/>
                <a:gd name="connsiteY5" fmla="*/ 762001 h 2873829"/>
                <a:gd name="connsiteX6" fmla="*/ 5780314 w 9144000"/>
                <a:gd name="connsiteY6" fmla="*/ 97972 h 2873829"/>
                <a:gd name="connsiteX7" fmla="*/ 9144000 w 9144000"/>
                <a:gd name="connsiteY7" fmla="*/ 0 h 287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0" h="2873829">
                  <a:moveTo>
                    <a:pt x="0" y="2873829"/>
                  </a:moveTo>
                  <a:lnTo>
                    <a:pt x="3494314" y="2830286"/>
                  </a:lnTo>
                  <a:cubicBezTo>
                    <a:pt x="4537528" y="2779486"/>
                    <a:pt x="5656942" y="2674258"/>
                    <a:pt x="6259285" y="2569029"/>
                  </a:cubicBezTo>
                  <a:cubicBezTo>
                    <a:pt x="6861628" y="2463800"/>
                    <a:pt x="7454900" y="2422071"/>
                    <a:pt x="7108371" y="2198914"/>
                  </a:cubicBezTo>
                  <a:cubicBezTo>
                    <a:pt x="6761843" y="1975757"/>
                    <a:pt x="4136571" y="1469572"/>
                    <a:pt x="4180114" y="1230086"/>
                  </a:cubicBezTo>
                  <a:cubicBezTo>
                    <a:pt x="4223657" y="990600"/>
                    <a:pt x="7102927" y="950687"/>
                    <a:pt x="7369627" y="762001"/>
                  </a:cubicBezTo>
                  <a:cubicBezTo>
                    <a:pt x="7364184" y="486229"/>
                    <a:pt x="5484585" y="224972"/>
                    <a:pt x="5780314" y="97972"/>
                  </a:cubicBezTo>
                  <a:cubicBezTo>
                    <a:pt x="6076043" y="-29028"/>
                    <a:pt x="7449457" y="10885"/>
                    <a:pt x="9144000" y="0"/>
                  </a:cubicBezTo>
                </a:path>
              </a:pathLst>
            </a:custGeom>
            <a:noFill/>
            <a:ln w="28575">
              <a:solidFill>
                <a:schemeClr val="bg2">
                  <a:lumMod val="50000"/>
                </a:schemeClr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74633-707C-455F-9A4E-1C5C18C68BE5}"/>
              </a:ext>
            </a:extLst>
          </p:cNvPr>
          <p:cNvGrpSpPr/>
          <p:nvPr/>
        </p:nvGrpSpPr>
        <p:grpSpPr>
          <a:xfrm>
            <a:off x="1113314" y="4431971"/>
            <a:ext cx="930936" cy="1396475"/>
            <a:chOff x="584781" y="1133821"/>
            <a:chExt cx="1341990" cy="2224557"/>
          </a:xfrm>
        </p:grpSpPr>
        <p:sp>
          <p:nvSpPr>
            <p:cNvPr id="26" name="Heart 414">
              <a:extLst>
                <a:ext uri="{FF2B5EF4-FFF2-40B4-BE49-F238E27FC236}">
                  <a16:creationId xmlns:a16="http://schemas.microsoft.com/office/drawing/2014/main" id="{5E1CD9FA-993A-4584-AC62-50AF91E132FF}"/>
                </a:ext>
              </a:extLst>
            </p:cNvPr>
            <p:cNvSpPr/>
            <p:nvPr/>
          </p:nvSpPr>
          <p:spPr>
            <a:xfrm>
              <a:off x="790809" y="2194357"/>
              <a:ext cx="957942" cy="1164021"/>
            </a:xfrm>
            <a:custGeom>
              <a:avLst/>
              <a:gdLst>
                <a:gd name="connsiteX0" fmla="*/ 627453 w 1254906"/>
                <a:gd name="connsiteY0" fmla="*/ 354231 h 1416924"/>
                <a:gd name="connsiteX1" fmla="*/ 627453 w 1254906"/>
                <a:gd name="connsiteY1" fmla="*/ 1416924 h 1416924"/>
                <a:gd name="connsiteX2" fmla="*/ 627453 w 1254906"/>
                <a:gd name="connsiteY2" fmla="*/ 354231 h 1416924"/>
                <a:gd name="connsiteX0" fmla="*/ 559090 w 1191117"/>
                <a:gd name="connsiteY0" fmla="*/ 336678 h 1404169"/>
                <a:gd name="connsiteX1" fmla="*/ 559090 w 1191117"/>
                <a:gd name="connsiteY1" fmla="*/ 1399371 h 1404169"/>
                <a:gd name="connsiteX2" fmla="*/ 0 w 1191117"/>
                <a:gd name="connsiteY2" fmla="*/ 713571 h 1404169"/>
                <a:gd name="connsiteX3" fmla="*/ 559090 w 1191117"/>
                <a:gd name="connsiteY3" fmla="*/ 336678 h 1404169"/>
                <a:gd name="connsiteX0" fmla="*/ 537318 w 1169345"/>
                <a:gd name="connsiteY0" fmla="*/ 336678 h 1403333"/>
                <a:gd name="connsiteX1" fmla="*/ 537318 w 1169345"/>
                <a:gd name="connsiteY1" fmla="*/ 1399371 h 1403333"/>
                <a:gd name="connsiteX2" fmla="*/ 0 w 1169345"/>
                <a:gd name="connsiteY2" fmla="*/ 582943 h 1403333"/>
                <a:gd name="connsiteX3" fmla="*/ 537318 w 1169345"/>
                <a:gd name="connsiteY3" fmla="*/ 336678 h 1403333"/>
                <a:gd name="connsiteX0" fmla="*/ 537318 w 1169345"/>
                <a:gd name="connsiteY0" fmla="*/ 336678 h 1407373"/>
                <a:gd name="connsiteX1" fmla="*/ 537318 w 1169345"/>
                <a:gd name="connsiteY1" fmla="*/ 1399371 h 1407373"/>
                <a:gd name="connsiteX2" fmla="*/ 0 w 1169345"/>
                <a:gd name="connsiteY2" fmla="*/ 582943 h 1407373"/>
                <a:gd name="connsiteX3" fmla="*/ 537318 w 1169345"/>
                <a:gd name="connsiteY3" fmla="*/ 336678 h 1407373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80861 w 1121228"/>
                <a:gd name="connsiteY0" fmla="*/ 14657 h 1488123"/>
                <a:gd name="connsiteX1" fmla="*/ 1121228 w 1121228"/>
                <a:gd name="connsiteY1" fmla="*/ 696350 h 1488123"/>
                <a:gd name="connsiteX2" fmla="*/ 537318 w 1121228"/>
                <a:gd name="connsiteY2" fmla="*/ 1480121 h 1488123"/>
                <a:gd name="connsiteX3" fmla="*/ 0 w 1121228"/>
                <a:gd name="connsiteY3" fmla="*/ 663693 h 1488123"/>
                <a:gd name="connsiteX4" fmla="*/ 580861 w 1121228"/>
                <a:gd name="connsiteY4" fmla="*/ 14657 h 1488123"/>
                <a:gd name="connsiteX0" fmla="*/ 580861 w 1125998"/>
                <a:gd name="connsiteY0" fmla="*/ 14657 h 1488123"/>
                <a:gd name="connsiteX1" fmla="*/ 1121228 w 1125998"/>
                <a:gd name="connsiteY1" fmla="*/ 696350 h 1488123"/>
                <a:gd name="connsiteX2" fmla="*/ 537318 w 1125998"/>
                <a:gd name="connsiteY2" fmla="*/ 1480121 h 1488123"/>
                <a:gd name="connsiteX3" fmla="*/ 0 w 1125998"/>
                <a:gd name="connsiteY3" fmla="*/ 663693 h 1488123"/>
                <a:gd name="connsiteX4" fmla="*/ 580861 w 1125998"/>
                <a:gd name="connsiteY4" fmla="*/ 14657 h 1488123"/>
                <a:gd name="connsiteX0" fmla="*/ 580989 w 1126126"/>
                <a:gd name="connsiteY0" fmla="*/ 8162 h 1481628"/>
                <a:gd name="connsiteX1" fmla="*/ 1121356 w 1126126"/>
                <a:gd name="connsiteY1" fmla="*/ 689855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77048"/>
                <a:gd name="connsiteX1" fmla="*/ 1121356 w 1126126"/>
                <a:gd name="connsiteY1" fmla="*/ 635426 h 1477048"/>
                <a:gd name="connsiteX2" fmla="*/ 537446 w 1126126"/>
                <a:gd name="connsiteY2" fmla="*/ 1473626 h 1477048"/>
                <a:gd name="connsiteX3" fmla="*/ 128 w 1126126"/>
                <a:gd name="connsiteY3" fmla="*/ 657198 h 1477048"/>
                <a:gd name="connsiteX4" fmla="*/ 580989 w 1126126"/>
                <a:gd name="connsiteY4" fmla="*/ 8162 h 1477048"/>
                <a:gd name="connsiteX0" fmla="*/ 0 w 1121228"/>
                <a:gd name="connsiteY0" fmla="*/ 114841 h 934691"/>
                <a:gd name="connsiteX1" fmla="*/ 1121228 w 1121228"/>
                <a:gd name="connsiteY1" fmla="*/ 93069 h 934691"/>
                <a:gd name="connsiteX2" fmla="*/ 537318 w 1121228"/>
                <a:gd name="connsiteY2" fmla="*/ 931269 h 934691"/>
                <a:gd name="connsiteX3" fmla="*/ 0 w 1121228"/>
                <a:gd name="connsiteY3" fmla="*/ 114841 h 934691"/>
                <a:gd name="connsiteX0" fmla="*/ 0 w 1045028"/>
                <a:gd name="connsiteY0" fmla="*/ 110141 h 929991"/>
                <a:gd name="connsiteX1" fmla="*/ 1045028 w 1045028"/>
                <a:gd name="connsiteY1" fmla="*/ 97035 h 929991"/>
                <a:gd name="connsiteX2" fmla="*/ 537318 w 1045028"/>
                <a:gd name="connsiteY2" fmla="*/ 926569 h 929991"/>
                <a:gd name="connsiteX3" fmla="*/ 0 w 1045028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6595"/>
                <a:gd name="connsiteX1" fmla="*/ 957942 w 957942"/>
                <a:gd name="connsiteY1" fmla="*/ 97035 h 926595"/>
                <a:gd name="connsiteX2" fmla="*/ 450232 w 957942"/>
                <a:gd name="connsiteY2" fmla="*/ 926569 h 926595"/>
                <a:gd name="connsiteX3" fmla="*/ 0 w 957942"/>
                <a:gd name="connsiteY3" fmla="*/ 110141 h 926595"/>
                <a:gd name="connsiteX0" fmla="*/ 0 w 957942"/>
                <a:gd name="connsiteY0" fmla="*/ 110141 h 926569"/>
                <a:gd name="connsiteX1" fmla="*/ 957942 w 957942"/>
                <a:gd name="connsiteY1" fmla="*/ 97035 h 926569"/>
                <a:gd name="connsiteX2" fmla="*/ 450232 w 957942"/>
                <a:gd name="connsiteY2" fmla="*/ 926569 h 926569"/>
                <a:gd name="connsiteX3" fmla="*/ 0 w 957942"/>
                <a:gd name="connsiteY3" fmla="*/ 110141 h 9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2" h="926569">
                  <a:moveTo>
                    <a:pt x="0" y="110141"/>
                  </a:moveTo>
                  <a:cubicBezTo>
                    <a:pt x="97318" y="-29559"/>
                    <a:pt x="868389" y="-39036"/>
                    <a:pt x="957942" y="97035"/>
                  </a:cubicBezTo>
                  <a:cubicBezTo>
                    <a:pt x="620485" y="110865"/>
                    <a:pt x="582674" y="836696"/>
                    <a:pt x="450232" y="926569"/>
                  </a:cubicBezTo>
                  <a:cubicBezTo>
                    <a:pt x="324393" y="842078"/>
                    <a:pt x="293914" y="167514"/>
                    <a:pt x="0" y="110141"/>
                  </a:cubicBezTo>
                  <a:close/>
                </a:path>
              </a:pathLst>
            </a:custGeom>
            <a:solidFill>
              <a:srgbClr val="090088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8BB88A-86B5-412C-89DF-F198C3EA8F8A}"/>
                </a:ext>
              </a:extLst>
            </p:cNvPr>
            <p:cNvSpPr/>
            <p:nvPr/>
          </p:nvSpPr>
          <p:spPr bwMode="auto">
            <a:xfrm>
              <a:off x="584781" y="1133821"/>
              <a:ext cx="1341990" cy="1538517"/>
            </a:xfrm>
            <a:prstGeom prst="ellipse">
              <a:avLst/>
            </a:prstGeom>
            <a:solidFill>
              <a:srgbClr val="09008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4F10551-0B02-4396-9324-D01C3E398237}"/>
                </a:ext>
              </a:extLst>
            </p:cNvPr>
            <p:cNvSpPr/>
            <p:nvPr/>
          </p:nvSpPr>
          <p:spPr bwMode="auto">
            <a:xfrm>
              <a:off x="718780" y="1339223"/>
              <a:ext cx="1060151" cy="105120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EBED5AB-AC36-4176-ADC8-F61D238DBC8A}"/>
              </a:ext>
            </a:extLst>
          </p:cNvPr>
          <p:cNvGrpSpPr/>
          <p:nvPr/>
        </p:nvGrpSpPr>
        <p:grpSpPr>
          <a:xfrm>
            <a:off x="5244450" y="2692005"/>
            <a:ext cx="930936" cy="1396475"/>
            <a:chOff x="584781" y="1133821"/>
            <a:chExt cx="1341990" cy="2224557"/>
          </a:xfrm>
        </p:grpSpPr>
        <p:sp>
          <p:nvSpPr>
            <p:cNvPr id="34" name="Heart 414">
              <a:extLst>
                <a:ext uri="{FF2B5EF4-FFF2-40B4-BE49-F238E27FC236}">
                  <a16:creationId xmlns:a16="http://schemas.microsoft.com/office/drawing/2014/main" id="{7F9EB060-2C4C-448D-AEEF-CA753715C2D2}"/>
                </a:ext>
              </a:extLst>
            </p:cNvPr>
            <p:cNvSpPr/>
            <p:nvPr/>
          </p:nvSpPr>
          <p:spPr>
            <a:xfrm>
              <a:off x="790809" y="2194357"/>
              <a:ext cx="957942" cy="1164021"/>
            </a:xfrm>
            <a:custGeom>
              <a:avLst/>
              <a:gdLst>
                <a:gd name="connsiteX0" fmla="*/ 627453 w 1254906"/>
                <a:gd name="connsiteY0" fmla="*/ 354231 h 1416924"/>
                <a:gd name="connsiteX1" fmla="*/ 627453 w 1254906"/>
                <a:gd name="connsiteY1" fmla="*/ 1416924 h 1416924"/>
                <a:gd name="connsiteX2" fmla="*/ 627453 w 1254906"/>
                <a:gd name="connsiteY2" fmla="*/ 354231 h 1416924"/>
                <a:gd name="connsiteX0" fmla="*/ 559090 w 1191117"/>
                <a:gd name="connsiteY0" fmla="*/ 336678 h 1404169"/>
                <a:gd name="connsiteX1" fmla="*/ 559090 w 1191117"/>
                <a:gd name="connsiteY1" fmla="*/ 1399371 h 1404169"/>
                <a:gd name="connsiteX2" fmla="*/ 0 w 1191117"/>
                <a:gd name="connsiteY2" fmla="*/ 713571 h 1404169"/>
                <a:gd name="connsiteX3" fmla="*/ 559090 w 1191117"/>
                <a:gd name="connsiteY3" fmla="*/ 336678 h 1404169"/>
                <a:gd name="connsiteX0" fmla="*/ 537318 w 1169345"/>
                <a:gd name="connsiteY0" fmla="*/ 336678 h 1403333"/>
                <a:gd name="connsiteX1" fmla="*/ 537318 w 1169345"/>
                <a:gd name="connsiteY1" fmla="*/ 1399371 h 1403333"/>
                <a:gd name="connsiteX2" fmla="*/ 0 w 1169345"/>
                <a:gd name="connsiteY2" fmla="*/ 582943 h 1403333"/>
                <a:gd name="connsiteX3" fmla="*/ 537318 w 1169345"/>
                <a:gd name="connsiteY3" fmla="*/ 336678 h 1403333"/>
                <a:gd name="connsiteX0" fmla="*/ 537318 w 1169345"/>
                <a:gd name="connsiteY0" fmla="*/ 336678 h 1407373"/>
                <a:gd name="connsiteX1" fmla="*/ 537318 w 1169345"/>
                <a:gd name="connsiteY1" fmla="*/ 1399371 h 1407373"/>
                <a:gd name="connsiteX2" fmla="*/ 0 w 1169345"/>
                <a:gd name="connsiteY2" fmla="*/ 582943 h 1407373"/>
                <a:gd name="connsiteX3" fmla="*/ 537318 w 1169345"/>
                <a:gd name="connsiteY3" fmla="*/ 336678 h 1407373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80861 w 1121228"/>
                <a:gd name="connsiteY0" fmla="*/ 14657 h 1488123"/>
                <a:gd name="connsiteX1" fmla="*/ 1121228 w 1121228"/>
                <a:gd name="connsiteY1" fmla="*/ 696350 h 1488123"/>
                <a:gd name="connsiteX2" fmla="*/ 537318 w 1121228"/>
                <a:gd name="connsiteY2" fmla="*/ 1480121 h 1488123"/>
                <a:gd name="connsiteX3" fmla="*/ 0 w 1121228"/>
                <a:gd name="connsiteY3" fmla="*/ 663693 h 1488123"/>
                <a:gd name="connsiteX4" fmla="*/ 580861 w 1121228"/>
                <a:gd name="connsiteY4" fmla="*/ 14657 h 1488123"/>
                <a:gd name="connsiteX0" fmla="*/ 580861 w 1125998"/>
                <a:gd name="connsiteY0" fmla="*/ 14657 h 1488123"/>
                <a:gd name="connsiteX1" fmla="*/ 1121228 w 1125998"/>
                <a:gd name="connsiteY1" fmla="*/ 696350 h 1488123"/>
                <a:gd name="connsiteX2" fmla="*/ 537318 w 1125998"/>
                <a:gd name="connsiteY2" fmla="*/ 1480121 h 1488123"/>
                <a:gd name="connsiteX3" fmla="*/ 0 w 1125998"/>
                <a:gd name="connsiteY3" fmla="*/ 663693 h 1488123"/>
                <a:gd name="connsiteX4" fmla="*/ 580861 w 1125998"/>
                <a:gd name="connsiteY4" fmla="*/ 14657 h 1488123"/>
                <a:gd name="connsiteX0" fmla="*/ 580989 w 1126126"/>
                <a:gd name="connsiteY0" fmla="*/ 8162 h 1481628"/>
                <a:gd name="connsiteX1" fmla="*/ 1121356 w 1126126"/>
                <a:gd name="connsiteY1" fmla="*/ 689855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77048"/>
                <a:gd name="connsiteX1" fmla="*/ 1121356 w 1126126"/>
                <a:gd name="connsiteY1" fmla="*/ 635426 h 1477048"/>
                <a:gd name="connsiteX2" fmla="*/ 537446 w 1126126"/>
                <a:gd name="connsiteY2" fmla="*/ 1473626 h 1477048"/>
                <a:gd name="connsiteX3" fmla="*/ 128 w 1126126"/>
                <a:gd name="connsiteY3" fmla="*/ 657198 h 1477048"/>
                <a:gd name="connsiteX4" fmla="*/ 580989 w 1126126"/>
                <a:gd name="connsiteY4" fmla="*/ 8162 h 1477048"/>
                <a:gd name="connsiteX0" fmla="*/ 0 w 1121228"/>
                <a:gd name="connsiteY0" fmla="*/ 114841 h 934691"/>
                <a:gd name="connsiteX1" fmla="*/ 1121228 w 1121228"/>
                <a:gd name="connsiteY1" fmla="*/ 93069 h 934691"/>
                <a:gd name="connsiteX2" fmla="*/ 537318 w 1121228"/>
                <a:gd name="connsiteY2" fmla="*/ 931269 h 934691"/>
                <a:gd name="connsiteX3" fmla="*/ 0 w 1121228"/>
                <a:gd name="connsiteY3" fmla="*/ 114841 h 934691"/>
                <a:gd name="connsiteX0" fmla="*/ 0 w 1045028"/>
                <a:gd name="connsiteY0" fmla="*/ 110141 h 929991"/>
                <a:gd name="connsiteX1" fmla="*/ 1045028 w 1045028"/>
                <a:gd name="connsiteY1" fmla="*/ 97035 h 929991"/>
                <a:gd name="connsiteX2" fmla="*/ 537318 w 1045028"/>
                <a:gd name="connsiteY2" fmla="*/ 926569 h 929991"/>
                <a:gd name="connsiteX3" fmla="*/ 0 w 1045028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6595"/>
                <a:gd name="connsiteX1" fmla="*/ 957942 w 957942"/>
                <a:gd name="connsiteY1" fmla="*/ 97035 h 926595"/>
                <a:gd name="connsiteX2" fmla="*/ 450232 w 957942"/>
                <a:gd name="connsiteY2" fmla="*/ 926569 h 926595"/>
                <a:gd name="connsiteX3" fmla="*/ 0 w 957942"/>
                <a:gd name="connsiteY3" fmla="*/ 110141 h 926595"/>
                <a:gd name="connsiteX0" fmla="*/ 0 w 957942"/>
                <a:gd name="connsiteY0" fmla="*/ 110141 h 926569"/>
                <a:gd name="connsiteX1" fmla="*/ 957942 w 957942"/>
                <a:gd name="connsiteY1" fmla="*/ 97035 h 926569"/>
                <a:gd name="connsiteX2" fmla="*/ 450232 w 957942"/>
                <a:gd name="connsiteY2" fmla="*/ 926569 h 926569"/>
                <a:gd name="connsiteX3" fmla="*/ 0 w 957942"/>
                <a:gd name="connsiteY3" fmla="*/ 110141 h 9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2" h="926569">
                  <a:moveTo>
                    <a:pt x="0" y="110141"/>
                  </a:moveTo>
                  <a:cubicBezTo>
                    <a:pt x="97318" y="-29559"/>
                    <a:pt x="868389" y="-39036"/>
                    <a:pt x="957942" y="97035"/>
                  </a:cubicBezTo>
                  <a:cubicBezTo>
                    <a:pt x="620485" y="110865"/>
                    <a:pt x="582674" y="836696"/>
                    <a:pt x="450232" y="926569"/>
                  </a:cubicBezTo>
                  <a:cubicBezTo>
                    <a:pt x="324393" y="842078"/>
                    <a:pt x="293914" y="167514"/>
                    <a:pt x="0" y="110141"/>
                  </a:cubicBezTo>
                  <a:close/>
                </a:path>
              </a:pathLst>
            </a:custGeom>
            <a:solidFill>
              <a:srgbClr val="090088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7F1D96-7237-4E17-8491-C0A24CB73E5F}"/>
                </a:ext>
              </a:extLst>
            </p:cNvPr>
            <p:cNvSpPr/>
            <p:nvPr/>
          </p:nvSpPr>
          <p:spPr bwMode="auto">
            <a:xfrm>
              <a:off x="584781" y="1133821"/>
              <a:ext cx="1341990" cy="1538517"/>
            </a:xfrm>
            <a:prstGeom prst="ellipse">
              <a:avLst/>
            </a:prstGeom>
            <a:solidFill>
              <a:srgbClr val="09008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latin typeface="Arial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06BED2F-0AE6-4786-9E45-8418951E0D5F}"/>
                </a:ext>
              </a:extLst>
            </p:cNvPr>
            <p:cNvSpPr/>
            <p:nvPr/>
          </p:nvSpPr>
          <p:spPr bwMode="auto">
            <a:xfrm>
              <a:off x="718780" y="1339223"/>
              <a:ext cx="1060151" cy="105120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6A41EE3-CBAC-4D14-BEDB-1CA7586D24D0}"/>
              </a:ext>
            </a:extLst>
          </p:cNvPr>
          <p:cNvGrpSpPr/>
          <p:nvPr/>
        </p:nvGrpSpPr>
        <p:grpSpPr>
          <a:xfrm>
            <a:off x="10569371" y="1455184"/>
            <a:ext cx="930936" cy="1396475"/>
            <a:chOff x="584781" y="1133821"/>
            <a:chExt cx="1341990" cy="2224557"/>
          </a:xfrm>
        </p:grpSpPr>
        <p:sp>
          <p:nvSpPr>
            <p:cNvPr id="38" name="Heart 414">
              <a:extLst>
                <a:ext uri="{FF2B5EF4-FFF2-40B4-BE49-F238E27FC236}">
                  <a16:creationId xmlns:a16="http://schemas.microsoft.com/office/drawing/2014/main" id="{661A46EF-8CAD-4C52-B4C5-774C7619ECA7}"/>
                </a:ext>
              </a:extLst>
            </p:cNvPr>
            <p:cNvSpPr/>
            <p:nvPr/>
          </p:nvSpPr>
          <p:spPr>
            <a:xfrm>
              <a:off x="790809" y="2194357"/>
              <a:ext cx="957942" cy="1164021"/>
            </a:xfrm>
            <a:custGeom>
              <a:avLst/>
              <a:gdLst>
                <a:gd name="connsiteX0" fmla="*/ 627453 w 1254906"/>
                <a:gd name="connsiteY0" fmla="*/ 354231 h 1416924"/>
                <a:gd name="connsiteX1" fmla="*/ 627453 w 1254906"/>
                <a:gd name="connsiteY1" fmla="*/ 1416924 h 1416924"/>
                <a:gd name="connsiteX2" fmla="*/ 627453 w 1254906"/>
                <a:gd name="connsiteY2" fmla="*/ 354231 h 1416924"/>
                <a:gd name="connsiteX0" fmla="*/ 559090 w 1191117"/>
                <a:gd name="connsiteY0" fmla="*/ 336678 h 1404169"/>
                <a:gd name="connsiteX1" fmla="*/ 559090 w 1191117"/>
                <a:gd name="connsiteY1" fmla="*/ 1399371 h 1404169"/>
                <a:gd name="connsiteX2" fmla="*/ 0 w 1191117"/>
                <a:gd name="connsiteY2" fmla="*/ 713571 h 1404169"/>
                <a:gd name="connsiteX3" fmla="*/ 559090 w 1191117"/>
                <a:gd name="connsiteY3" fmla="*/ 336678 h 1404169"/>
                <a:gd name="connsiteX0" fmla="*/ 537318 w 1169345"/>
                <a:gd name="connsiteY0" fmla="*/ 336678 h 1403333"/>
                <a:gd name="connsiteX1" fmla="*/ 537318 w 1169345"/>
                <a:gd name="connsiteY1" fmla="*/ 1399371 h 1403333"/>
                <a:gd name="connsiteX2" fmla="*/ 0 w 1169345"/>
                <a:gd name="connsiteY2" fmla="*/ 582943 h 1403333"/>
                <a:gd name="connsiteX3" fmla="*/ 537318 w 1169345"/>
                <a:gd name="connsiteY3" fmla="*/ 336678 h 1403333"/>
                <a:gd name="connsiteX0" fmla="*/ 537318 w 1169345"/>
                <a:gd name="connsiteY0" fmla="*/ 336678 h 1407373"/>
                <a:gd name="connsiteX1" fmla="*/ 537318 w 1169345"/>
                <a:gd name="connsiteY1" fmla="*/ 1399371 h 1407373"/>
                <a:gd name="connsiteX2" fmla="*/ 0 w 1169345"/>
                <a:gd name="connsiteY2" fmla="*/ 582943 h 1407373"/>
                <a:gd name="connsiteX3" fmla="*/ 537318 w 1169345"/>
                <a:gd name="connsiteY3" fmla="*/ 336678 h 1407373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37318 w 1121228"/>
                <a:gd name="connsiteY0" fmla="*/ 35456 h 1106151"/>
                <a:gd name="connsiteX1" fmla="*/ 1121228 w 1121228"/>
                <a:gd name="connsiteY1" fmla="*/ 314378 h 1106151"/>
                <a:gd name="connsiteX2" fmla="*/ 537318 w 1121228"/>
                <a:gd name="connsiteY2" fmla="*/ 1098149 h 1106151"/>
                <a:gd name="connsiteX3" fmla="*/ 0 w 1121228"/>
                <a:gd name="connsiteY3" fmla="*/ 281721 h 1106151"/>
                <a:gd name="connsiteX4" fmla="*/ 537318 w 1121228"/>
                <a:gd name="connsiteY4" fmla="*/ 35456 h 1106151"/>
                <a:gd name="connsiteX0" fmla="*/ 580861 w 1121228"/>
                <a:gd name="connsiteY0" fmla="*/ 14657 h 1488123"/>
                <a:gd name="connsiteX1" fmla="*/ 1121228 w 1121228"/>
                <a:gd name="connsiteY1" fmla="*/ 696350 h 1488123"/>
                <a:gd name="connsiteX2" fmla="*/ 537318 w 1121228"/>
                <a:gd name="connsiteY2" fmla="*/ 1480121 h 1488123"/>
                <a:gd name="connsiteX3" fmla="*/ 0 w 1121228"/>
                <a:gd name="connsiteY3" fmla="*/ 663693 h 1488123"/>
                <a:gd name="connsiteX4" fmla="*/ 580861 w 1121228"/>
                <a:gd name="connsiteY4" fmla="*/ 14657 h 1488123"/>
                <a:gd name="connsiteX0" fmla="*/ 580861 w 1125998"/>
                <a:gd name="connsiteY0" fmla="*/ 14657 h 1488123"/>
                <a:gd name="connsiteX1" fmla="*/ 1121228 w 1125998"/>
                <a:gd name="connsiteY1" fmla="*/ 696350 h 1488123"/>
                <a:gd name="connsiteX2" fmla="*/ 537318 w 1125998"/>
                <a:gd name="connsiteY2" fmla="*/ 1480121 h 1488123"/>
                <a:gd name="connsiteX3" fmla="*/ 0 w 1125998"/>
                <a:gd name="connsiteY3" fmla="*/ 663693 h 1488123"/>
                <a:gd name="connsiteX4" fmla="*/ 580861 w 1125998"/>
                <a:gd name="connsiteY4" fmla="*/ 14657 h 1488123"/>
                <a:gd name="connsiteX0" fmla="*/ 580989 w 1126126"/>
                <a:gd name="connsiteY0" fmla="*/ 8162 h 1481628"/>
                <a:gd name="connsiteX1" fmla="*/ 1121356 w 1126126"/>
                <a:gd name="connsiteY1" fmla="*/ 689855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81628"/>
                <a:gd name="connsiteX1" fmla="*/ 1121356 w 1126126"/>
                <a:gd name="connsiteY1" fmla="*/ 635426 h 1481628"/>
                <a:gd name="connsiteX2" fmla="*/ 537446 w 1126126"/>
                <a:gd name="connsiteY2" fmla="*/ 1473626 h 1481628"/>
                <a:gd name="connsiteX3" fmla="*/ 128 w 1126126"/>
                <a:gd name="connsiteY3" fmla="*/ 657198 h 1481628"/>
                <a:gd name="connsiteX4" fmla="*/ 580989 w 1126126"/>
                <a:gd name="connsiteY4" fmla="*/ 8162 h 1481628"/>
                <a:gd name="connsiteX0" fmla="*/ 580989 w 1126126"/>
                <a:gd name="connsiteY0" fmla="*/ 8162 h 1477048"/>
                <a:gd name="connsiteX1" fmla="*/ 1121356 w 1126126"/>
                <a:gd name="connsiteY1" fmla="*/ 635426 h 1477048"/>
                <a:gd name="connsiteX2" fmla="*/ 537446 w 1126126"/>
                <a:gd name="connsiteY2" fmla="*/ 1473626 h 1477048"/>
                <a:gd name="connsiteX3" fmla="*/ 128 w 1126126"/>
                <a:gd name="connsiteY3" fmla="*/ 657198 h 1477048"/>
                <a:gd name="connsiteX4" fmla="*/ 580989 w 1126126"/>
                <a:gd name="connsiteY4" fmla="*/ 8162 h 1477048"/>
                <a:gd name="connsiteX0" fmla="*/ 0 w 1121228"/>
                <a:gd name="connsiteY0" fmla="*/ 114841 h 934691"/>
                <a:gd name="connsiteX1" fmla="*/ 1121228 w 1121228"/>
                <a:gd name="connsiteY1" fmla="*/ 93069 h 934691"/>
                <a:gd name="connsiteX2" fmla="*/ 537318 w 1121228"/>
                <a:gd name="connsiteY2" fmla="*/ 931269 h 934691"/>
                <a:gd name="connsiteX3" fmla="*/ 0 w 1121228"/>
                <a:gd name="connsiteY3" fmla="*/ 114841 h 934691"/>
                <a:gd name="connsiteX0" fmla="*/ 0 w 1045028"/>
                <a:gd name="connsiteY0" fmla="*/ 110141 h 929991"/>
                <a:gd name="connsiteX1" fmla="*/ 1045028 w 1045028"/>
                <a:gd name="connsiteY1" fmla="*/ 97035 h 929991"/>
                <a:gd name="connsiteX2" fmla="*/ 537318 w 1045028"/>
                <a:gd name="connsiteY2" fmla="*/ 926569 h 929991"/>
                <a:gd name="connsiteX3" fmla="*/ 0 w 1045028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9991"/>
                <a:gd name="connsiteX1" fmla="*/ 957942 w 957942"/>
                <a:gd name="connsiteY1" fmla="*/ 97035 h 929991"/>
                <a:gd name="connsiteX2" fmla="*/ 450232 w 957942"/>
                <a:gd name="connsiteY2" fmla="*/ 926569 h 929991"/>
                <a:gd name="connsiteX3" fmla="*/ 0 w 957942"/>
                <a:gd name="connsiteY3" fmla="*/ 110141 h 929991"/>
                <a:gd name="connsiteX0" fmla="*/ 0 w 957942"/>
                <a:gd name="connsiteY0" fmla="*/ 110141 h 926595"/>
                <a:gd name="connsiteX1" fmla="*/ 957942 w 957942"/>
                <a:gd name="connsiteY1" fmla="*/ 97035 h 926595"/>
                <a:gd name="connsiteX2" fmla="*/ 450232 w 957942"/>
                <a:gd name="connsiteY2" fmla="*/ 926569 h 926595"/>
                <a:gd name="connsiteX3" fmla="*/ 0 w 957942"/>
                <a:gd name="connsiteY3" fmla="*/ 110141 h 926595"/>
                <a:gd name="connsiteX0" fmla="*/ 0 w 957942"/>
                <a:gd name="connsiteY0" fmla="*/ 110141 h 926569"/>
                <a:gd name="connsiteX1" fmla="*/ 957942 w 957942"/>
                <a:gd name="connsiteY1" fmla="*/ 97035 h 926569"/>
                <a:gd name="connsiteX2" fmla="*/ 450232 w 957942"/>
                <a:gd name="connsiteY2" fmla="*/ 926569 h 926569"/>
                <a:gd name="connsiteX3" fmla="*/ 0 w 957942"/>
                <a:gd name="connsiteY3" fmla="*/ 110141 h 92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942" h="926569">
                  <a:moveTo>
                    <a:pt x="0" y="110141"/>
                  </a:moveTo>
                  <a:cubicBezTo>
                    <a:pt x="97318" y="-29559"/>
                    <a:pt x="868389" y="-39036"/>
                    <a:pt x="957942" y="97035"/>
                  </a:cubicBezTo>
                  <a:cubicBezTo>
                    <a:pt x="620485" y="110865"/>
                    <a:pt x="582674" y="836696"/>
                    <a:pt x="450232" y="926569"/>
                  </a:cubicBezTo>
                  <a:cubicBezTo>
                    <a:pt x="324393" y="842078"/>
                    <a:pt x="293914" y="167514"/>
                    <a:pt x="0" y="110141"/>
                  </a:cubicBezTo>
                  <a:close/>
                </a:path>
              </a:pathLst>
            </a:custGeom>
            <a:solidFill>
              <a:srgbClr val="090088"/>
            </a:solidFill>
            <a:ln w="2857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6BD15F2-2100-498E-9DF7-B845B727213D}"/>
                </a:ext>
              </a:extLst>
            </p:cNvPr>
            <p:cNvSpPr/>
            <p:nvPr/>
          </p:nvSpPr>
          <p:spPr bwMode="auto">
            <a:xfrm>
              <a:off x="584781" y="1133821"/>
              <a:ext cx="1341990" cy="1538517"/>
            </a:xfrm>
            <a:prstGeom prst="ellipse">
              <a:avLst/>
            </a:prstGeom>
            <a:solidFill>
              <a:srgbClr val="090088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</a:pPr>
              <a:endParaRPr lang="en-US" sz="1200" b="1" dirty="0"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614018-4D88-4C29-A8C5-077EB6F3B8FC}"/>
                </a:ext>
              </a:extLst>
            </p:cNvPr>
            <p:cNvSpPr/>
            <p:nvPr/>
          </p:nvSpPr>
          <p:spPr bwMode="auto">
            <a:xfrm>
              <a:off x="718780" y="1339223"/>
              <a:ext cx="1060151" cy="105120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2F1525E-B501-4102-A714-9C87BB689E1A}"/>
              </a:ext>
            </a:extLst>
          </p:cNvPr>
          <p:cNvSpPr txBox="1"/>
          <p:nvPr/>
        </p:nvSpPr>
        <p:spPr>
          <a:xfrm>
            <a:off x="1322888" y="4659370"/>
            <a:ext cx="47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FB77BF-7ED0-43C9-A0BE-5CF80DCA84C3}"/>
              </a:ext>
            </a:extLst>
          </p:cNvPr>
          <p:cNvSpPr txBox="1"/>
          <p:nvPr/>
        </p:nvSpPr>
        <p:spPr>
          <a:xfrm>
            <a:off x="5467241" y="2920062"/>
            <a:ext cx="47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595A68-409D-4A5C-AEFD-CF660A31C1C1}"/>
              </a:ext>
            </a:extLst>
          </p:cNvPr>
          <p:cNvSpPr txBox="1"/>
          <p:nvPr/>
        </p:nvSpPr>
        <p:spPr>
          <a:xfrm>
            <a:off x="10792162" y="1693738"/>
            <a:ext cx="475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00D7D6-7EE7-4D0F-BDD1-8E2C54CB69CE}"/>
              </a:ext>
            </a:extLst>
          </p:cNvPr>
          <p:cNvSpPr txBox="1"/>
          <p:nvPr/>
        </p:nvSpPr>
        <p:spPr>
          <a:xfrm>
            <a:off x="251615" y="3006705"/>
            <a:ext cx="3338285" cy="1200329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Initial solution was proposed by Digitate &amp; EIS teams using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Ignio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However, couldn’t advance as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Ignio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was ineffective to build BPM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B9EBB8-D018-4EC3-AD01-A1437AD21F37}"/>
              </a:ext>
            </a:extLst>
          </p:cNvPr>
          <p:cNvSpPr txBox="1"/>
          <p:nvPr/>
        </p:nvSpPr>
        <p:spPr>
          <a:xfrm>
            <a:off x="3879931" y="1117490"/>
            <a:ext cx="3338285" cy="1477328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Implemented O2C use case successfully in collaboration with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AppD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BIQ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PS team, however, it involved heavy costing for licensing BIQ Agents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F765B30-5BE4-48F4-A4FC-F187D948B318}"/>
              </a:ext>
            </a:extLst>
          </p:cNvPr>
          <p:cNvSpPr txBox="1"/>
          <p:nvPr/>
        </p:nvSpPr>
        <p:spPr>
          <a:xfrm>
            <a:off x="9466083" y="744804"/>
            <a:ext cx="2710213" cy="646331"/>
          </a:xfrm>
          <a:prstGeom prst="rect">
            <a:avLst/>
          </a:prstGeom>
          <a:noFill/>
          <a:ln w="19050"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Kick Started the Pilot Use Case using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ELK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BPM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8A745015-CFCE-40FB-A57E-32E0DD46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3369"/>
          <a:stretch/>
        </p:blipFill>
        <p:spPr>
          <a:xfrm>
            <a:off x="2187171" y="4521733"/>
            <a:ext cx="1452695" cy="96904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CA53D389-AAC8-43BE-A7B5-0600AF691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024" y="2751944"/>
            <a:ext cx="1016588" cy="101658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73E3482D-B856-4B88-AB08-264757256C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805" b="18677"/>
          <a:stretch/>
        </p:blipFill>
        <p:spPr>
          <a:xfrm>
            <a:off x="8476769" y="1537760"/>
            <a:ext cx="1940343" cy="706262"/>
          </a:xfrm>
          <a:prstGeom prst="rect">
            <a:avLst/>
          </a:prstGeom>
        </p:spPr>
      </p:pic>
      <p:sp>
        <p:nvSpPr>
          <p:cNvPr id="52" name="Title 1">
            <a:extLst>
              <a:ext uri="{FF2B5EF4-FFF2-40B4-BE49-F238E27FC236}">
                <a16:creationId xmlns:a16="http://schemas.microsoft.com/office/drawing/2014/main" id="{817CD23B-E767-41EF-ADB4-2402040EACE0}"/>
              </a:ext>
            </a:extLst>
          </p:cNvPr>
          <p:cNvSpPr txBox="1">
            <a:spLocks/>
          </p:cNvSpPr>
          <p:nvPr/>
        </p:nvSpPr>
        <p:spPr bwMode="auto">
          <a:xfrm>
            <a:off x="7001673" y="-100797"/>
            <a:ext cx="5160555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sz="3200" kern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 Journey</a:t>
            </a:r>
          </a:p>
        </p:txBody>
      </p:sp>
    </p:spTree>
    <p:extLst>
      <p:ext uri="{BB962C8B-B14F-4D97-AF65-F5344CB8AC3E}">
        <p14:creationId xmlns:p14="http://schemas.microsoft.com/office/powerpoint/2010/main" val="3816078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78"/>
          <p:cNvSpPr/>
          <p:nvPr/>
        </p:nvSpPr>
        <p:spPr>
          <a:xfrm>
            <a:off x="2542634" y="3678641"/>
            <a:ext cx="7097950" cy="885722"/>
          </a:xfrm>
          <a:prstGeom prst="roundRect">
            <a:avLst>
              <a:gd name="adj" fmla="val 10243"/>
            </a:avLst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0" name="Rounded Rectangle 79"/>
          <p:cNvSpPr/>
          <p:nvPr/>
        </p:nvSpPr>
        <p:spPr>
          <a:xfrm>
            <a:off x="4210477" y="1269875"/>
            <a:ext cx="5420226" cy="2142522"/>
          </a:xfrm>
          <a:prstGeom prst="roundRect">
            <a:avLst>
              <a:gd name="adj" fmla="val 1233"/>
            </a:avLst>
          </a:prstGeom>
          <a:solidFill>
            <a:srgbClr val="FFC000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4423469" y="2620174"/>
            <a:ext cx="4999245" cy="541247"/>
          </a:xfrm>
          <a:prstGeom prst="roundRect">
            <a:avLst>
              <a:gd name="adj" fmla="val 14321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4423469" y="1419452"/>
            <a:ext cx="4999245" cy="944210"/>
          </a:xfrm>
          <a:prstGeom prst="roundRect">
            <a:avLst>
              <a:gd name="adj" fmla="val 10243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ounded Rectangle 106"/>
          <p:cNvSpPr/>
          <p:nvPr/>
        </p:nvSpPr>
        <p:spPr>
          <a:xfrm>
            <a:off x="10088195" y="1009566"/>
            <a:ext cx="638268" cy="3746292"/>
          </a:xfrm>
          <a:prstGeom prst="roundRect">
            <a:avLst/>
          </a:prstGeom>
          <a:noFill/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16" y="2681190"/>
            <a:ext cx="721789" cy="721789"/>
          </a:xfrm>
          <a:prstGeom prst="rect">
            <a:avLst/>
          </a:prstGeom>
        </p:spPr>
      </p:pic>
      <p:sp>
        <p:nvSpPr>
          <p:cNvPr id="116" name="TextBox 115"/>
          <p:cNvSpPr txBox="1"/>
          <p:nvPr/>
        </p:nvSpPr>
        <p:spPr>
          <a:xfrm>
            <a:off x="347603" y="3434975"/>
            <a:ext cx="6476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</a:t>
            </a:r>
          </a:p>
        </p:txBody>
      </p:sp>
      <p:pic>
        <p:nvPicPr>
          <p:cNvPr id="118" name="Picture 117" descr="Image result for Sciencelogic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7823" y="2647578"/>
            <a:ext cx="1971351" cy="316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Picture 2" descr="Image result for elastic logstash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487944" y="2018591"/>
            <a:ext cx="1933161" cy="878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ounded Rectangle 125"/>
          <p:cNvSpPr/>
          <p:nvPr/>
        </p:nvSpPr>
        <p:spPr>
          <a:xfrm>
            <a:off x="4586716" y="3021438"/>
            <a:ext cx="4667748" cy="130762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 Discovery, Performance, Availability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3245" y="1805624"/>
            <a:ext cx="519854" cy="549237"/>
          </a:xfrm>
          <a:prstGeom prst="rect">
            <a:avLst/>
          </a:prstGeom>
        </p:spPr>
      </p:pic>
      <p:sp>
        <p:nvSpPr>
          <p:cNvPr id="128" name="Rounded Rectangle 127"/>
          <p:cNvSpPr/>
          <p:nvPr/>
        </p:nvSpPr>
        <p:spPr>
          <a:xfrm>
            <a:off x="7369371" y="1552647"/>
            <a:ext cx="2198852" cy="716285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 Management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noProof="0" dirty="0">
                <a:solidFill>
                  <a:srgbClr val="000000"/>
                </a:solidFill>
                <a:latin typeface="Calibri" panose="020F0502020204030204"/>
              </a:rPr>
              <a:t>Self-heal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Health Checks, 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Correlation</a:t>
            </a:r>
          </a:p>
        </p:txBody>
      </p:sp>
      <p:sp>
        <p:nvSpPr>
          <p:cNvPr id="129" name="Rounded Rectangle 128"/>
          <p:cNvSpPr/>
          <p:nvPr/>
        </p:nvSpPr>
        <p:spPr>
          <a:xfrm>
            <a:off x="4112996" y="3847878"/>
            <a:ext cx="548640" cy="365760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6357623" y="3847878"/>
            <a:ext cx="1371600" cy="365760"/>
          </a:xfrm>
          <a:prstGeom prst="roundRect">
            <a:avLst>
              <a:gd name="adj" fmla="val 4573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MIDDLEWARE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7990945" y="3847878"/>
            <a:ext cx="694944" cy="365760"/>
          </a:xfrm>
          <a:prstGeom prst="roundRect">
            <a:avLst>
              <a:gd name="adj" fmla="val 6379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DB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2424530" y="1007114"/>
            <a:ext cx="7427393" cy="374874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28458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2432962" y="1002858"/>
            <a:ext cx="1574141" cy="219279"/>
          </a:xfrm>
          <a:prstGeom prst="rect">
            <a:avLst/>
          </a:prstGeom>
          <a:solidFill>
            <a:srgbClr val="28458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S London"/>
                <a:ea typeface="+mn-ea"/>
                <a:cs typeface="+mn-cs"/>
              </a:rPr>
              <a:t>OPERATIONS</a:t>
            </a:r>
          </a:p>
        </p:txBody>
      </p:sp>
      <p:cxnSp>
        <p:nvCxnSpPr>
          <p:cNvPr id="134" name="Straight Arrow Connector 133"/>
          <p:cNvCxnSpPr/>
          <p:nvPr/>
        </p:nvCxnSpPr>
        <p:spPr>
          <a:xfrm>
            <a:off x="1106441" y="3041374"/>
            <a:ext cx="110509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3813465" y="2503856"/>
            <a:ext cx="365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4692895" y="4010034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5884839" y="4022333"/>
            <a:ext cx="4572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9436701" y="2106032"/>
            <a:ext cx="640080" cy="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9436701" y="2917083"/>
            <a:ext cx="640080" cy="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flipV="1">
            <a:off x="3519587" y="3220775"/>
            <a:ext cx="903882" cy="458552"/>
          </a:xfrm>
          <a:prstGeom prst="straightConnector1">
            <a:avLst/>
          </a:prstGeom>
          <a:ln>
            <a:solidFill>
              <a:srgbClr val="006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Up-Down Arrow 140"/>
          <p:cNvSpPr/>
          <p:nvPr/>
        </p:nvSpPr>
        <p:spPr>
          <a:xfrm>
            <a:off x="5402781" y="2378427"/>
            <a:ext cx="182880" cy="246888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3824223" y="2292433"/>
            <a:ext cx="365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3813465" y="2782847"/>
            <a:ext cx="36576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Up-Down Arrow 143"/>
          <p:cNvSpPr/>
          <p:nvPr/>
        </p:nvSpPr>
        <p:spPr>
          <a:xfrm>
            <a:off x="6349225" y="2378427"/>
            <a:ext cx="182880" cy="246888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5" name="Up-Down Arrow 144"/>
          <p:cNvSpPr/>
          <p:nvPr/>
        </p:nvSpPr>
        <p:spPr>
          <a:xfrm>
            <a:off x="8242114" y="2378427"/>
            <a:ext cx="182880" cy="246888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6" name="Up-Down Arrow 145"/>
          <p:cNvSpPr/>
          <p:nvPr/>
        </p:nvSpPr>
        <p:spPr>
          <a:xfrm>
            <a:off x="7295669" y="2378427"/>
            <a:ext cx="182880" cy="246888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3492693" y="4022333"/>
            <a:ext cx="5486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6813498" y="3136747"/>
            <a:ext cx="0" cy="548640"/>
          </a:xfrm>
          <a:prstGeom prst="straightConnector1">
            <a:avLst/>
          </a:prstGeom>
          <a:ln>
            <a:solidFill>
              <a:srgbClr val="006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8782729" y="3136747"/>
            <a:ext cx="0" cy="548640"/>
          </a:xfrm>
          <a:prstGeom prst="straightConnector1">
            <a:avLst/>
          </a:prstGeom>
          <a:ln>
            <a:solidFill>
              <a:srgbClr val="006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5016185" y="3136747"/>
            <a:ext cx="0" cy="548640"/>
          </a:xfrm>
          <a:prstGeom prst="straightConnector1">
            <a:avLst/>
          </a:prstGeom>
          <a:ln>
            <a:solidFill>
              <a:srgbClr val="0063B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ounded Rectangle 150"/>
          <p:cNvSpPr/>
          <p:nvPr/>
        </p:nvSpPr>
        <p:spPr>
          <a:xfrm>
            <a:off x="5172629" y="3847878"/>
            <a:ext cx="694944" cy="365760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SAP</a:t>
            </a:r>
          </a:p>
        </p:txBody>
      </p:sp>
      <p:sp>
        <p:nvSpPr>
          <p:cNvPr id="152" name="Rounded Rectangle 151"/>
          <p:cNvSpPr/>
          <p:nvPr/>
        </p:nvSpPr>
        <p:spPr>
          <a:xfrm>
            <a:off x="8918746" y="3847878"/>
            <a:ext cx="694944" cy="365760"/>
          </a:xfrm>
          <a:prstGeom prst="roundRect">
            <a:avLst>
              <a:gd name="adj" fmla="val 2949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MF</a:t>
            </a:r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8719967" y="4010034"/>
            <a:ext cx="18288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726477" y="4000157"/>
            <a:ext cx="27432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ounded Rectangle 170"/>
          <p:cNvSpPr/>
          <p:nvPr/>
        </p:nvSpPr>
        <p:spPr>
          <a:xfrm>
            <a:off x="2746848" y="3839453"/>
            <a:ext cx="694944" cy="365760"/>
          </a:xfrm>
          <a:prstGeom prst="roundRect">
            <a:avLst>
              <a:gd name="adj" fmla="val 6379"/>
            </a:avLst>
          </a:prstGeom>
          <a:solidFill>
            <a:schemeClr val="bg1"/>
          </a:solidFill>
          <a:ln w="952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</a:t>
            </a:r>
          </a:p>
        </p:txBody>
      </p:sp>
      <p:pic>
        <p:nvPicPr>
          <p:cNvPr id="172" name="Picture 17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1495" y="4266658"/>
            <a:ext cx="1247775" cy="241615"/>
          </a:xfrm>
          <a:prstGeom prst="rect">
            <a:avLst/>
          </a:prstGeom>
        </p:spPr>
      </p:pic>
      <p:sp>
        <p:nvSpPr>
          <p:cNvPr id="177" name="Rounded Rectangle 176"/>
          <p:cNvSpPr/>
          <p:nvPr/>
        </p:nvSpPr>
        <p:spPr>
          <a:xfrm>
            <a:off x="2424530" y="4963756"/>
            <a:ext cx="2268365" cy="257788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</p:txBody>
      </p:sp>
      <p:sp>
        <p:nvSpPr>
          <p:cNvPr id="178" name="Rounded Rectangle 177"/>
          <p:cNvSpPr/>
          <p:nvPr/>
        </p:nvSpPr>
        <p:spPr>
          <a:xfrm>
            <a:off x="4921495" y="4970655"/>
            <a:ext cx="2268365" cy="257788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</a:t>
            </a:r>
          </a:p>
        </p:txBody>
      </p:sp>
      <p:sp>
        <p:nvSpPr>
          <p:cNvPr id="179" name="Rounded Rectangle 178"/>
          <p:cNvSpPr/>
          <p:nvPr/>
        </p:nvSpPr>
        <p:spPr>
          <a:xfrm>
            <a:off x="7469721" y="4956440"/>
            <a:ext cx="2268365" cy="257788"/>
          </a:xfrm>
          <a:prstGeom prst="round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502730" y="1552647"/>
            <a:ext cx="1965006" cy="707160"/>
          </a:xfrm>
          <a:prstGeom prst="round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</a:t>
            </a:r>
          </a:p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Anomaly Detection, Service Request Automation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30B9E62E-0E9B-43B4-AABB-8DAE1C6C82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14" y="2656889"/>
            <a:ext cx="299659" cy="29817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30B9E62E-0E9B-43B4-AABB-8DAE1C6C82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56" y="3163146"/>
            <a:ext cx="299659" cy="29817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0B9E62E-0E9B-43B4-AABB-8DAE1C6C82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373" y="4247625"/>
            <a:ext cx="299659" cy="2981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30B9E62E-0E9B-43B4-AABB-8DAE1C6C82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486" y="4247625"/>
            <a:ext cx="299659" cy="29817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0B9E62E-0E9B-43B4-AABB-8DAE1C6C827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40" y="4247625"/>
            <a:ext cx="299659" cy="298176"/>
          </a:xfrm>
          <a:prstGeom prst="rect">
            <a:avLst/>
          </a:prstGeom>
        </p:spPr>
      </p:pic>
      <p:sp>
        <p:nvSpPr>
          <p:cNvPr id="81" name="Title 1"/>
          <p:cNvSpPr>
            <a:spLocks noGrp="1"/>
          </p:cNvSpPr>
          <p:nvPr>
            <p:ph type="title"/>
          </p:nvPr>
        </p:nvSpPr>
        <p:spPr>
          <a:xfrm>
            <a:off x="2703711" y="-44514"/>
            <a:ext cx="9448800" cy="804863"/>
          </a:xfrm>
        </p:spPr>
        <p:txBody>
          <a:bodyPr/>
          <a:lstStyle/>
          <a:p>
            <a:pPr algn="r"/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PBNA Order-to-Cash –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AIOps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enabled Platform 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2351151" y="5393833"/>
            <a:ext cx="7553993" cy="1230868"/>
            <a:chOff x="3347482" y="5040146"/>
            <a:chExt cx="7480914" cy="1230868"/>
          </a:xfrm>
        </p:grpSpPr>
        <p:sp>
          <p:nvSpPr>
            <p:cNvPr id="99" name="Rounded Rectangle 98"/>
            <p:cNvSpPr/>
            <p:nvPr/>
          </p:nvSpPr>
          <p:spPr>
            <a:xfrm>
              <a:off x="3347482" y="5093738"/>
              <a:ext cx="7418962" cy="1168357"/>
            </a:xfrm>
            <a:prstGeom prst="roundRect">
              <a:avLst/>
            </a:prstGeom>
            <a:solidFill>
              <a:srgbClr val="B9AFA4">
                <a:lumMod val="20000"/>
                <a:lumOff val="80000"/>
              </a:srgbClr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3980329" y="5959971"/>
              <a:ext cx="6848067" cy="311043"/>
              <a:chOff x="476363" y="5602019"/>
              <a:chExt cx="9496137" cy="274668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1848934" y="5602019"/>
                <a:ext cx="1029906" cy="1524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Network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3014652" y="5615077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Storage</a:t>
                </a: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772711" y="5602019"/>
                <a:ext cx="1828800" cy="2653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Compute</a:t>
                </a: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8143700" y="5603897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Applications</a:t>
                </a:r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6405360" y="5615077"/>
                <a:ext cx="1828800" cy="2616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algn="ctr">
                  <a:defRPr sz="1100">
                    <a:solidFill>
                      <a:schemeClr val="bg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</a:lstStyle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Arial" panose="020B0604020202020204" pitchFamily="34" charset="0"/>
                  </a:rPr>
                  <a:t>Hybrid IT</a:t>
                </a:r>
              </a:p>
            </p:txBody>
          </p:sp>
          <p:sp>
            <p:nvSpPr>
              <p:cNvPr id="180" name="TextBox 179"/>
              <p:cNvSpPr txBox="1"/>
              <p:nvPr/>
            </p:nvSpPr>
            <p:spPr>
              <a:xfrm>
                <a:off x="476363" y="5615083"/>
                <a:ext cx="873067" cy="26160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8458E"/>
                    </a:solidFill>
                    <a:effectLst/>
                    <a:uLnTx/>
                    <a:uFillTx/>
                    <a:latin typeface="Calibri" panose="020F0502020204030204"/>
                    <a:cs typeface="Arial" panose="020B0604020202020204" pitchFamily="34" charset="0"/>
                  </a:rPr>
                  <a:t>Cloud</a:t>
                </a:r>
              </a:p>
            </p:txBody>
          </p:sp>
        </p:grpSp>
        <p:sp>
          <p:nvSpPr>
            <p:cNvPr id="101" name="TextBox 100"/>
            <p:cNvSpPr txBox="1"/>
            <p:nvPr/>
          </p:nvSpPr>
          <p:spPr>
            <a:xfrm>
              <a:off x="3637475" y="5040146"/>
              <a:ext cx="6050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28458E"/>
                  </a:solidFill>
                  <a:effectLst/>
                  <a:uLnTx/>
                  <a:uFillTx/>
                  <a:latin typeface="Calibri" panose="020F0502020204030204"/>
                  <a:cs typeface="Arial" panose="020B0604020202020204" pitchFamily="34" charset="0"/>
                </a:rPr>
                <a:t>PepsiCo Hybrid IT Infrastructure &amp; Applications</a:t>
              </a:r>
            </a:p>
          </p:txBody>
        </p:sp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58962" y="5398308"/>
              <a:ext cx="789720" cy="459641"/>
            </a:xfrm>
            <a:prstGeom prst="rect">
              <a:avLst/>
            </a:prstGeom>
          </p:spPr>
        </p:pic>
        <p:pic>
          <p:nvPicPr>
            <p:cNvPr id="103" name="Picture 102"/>
            <p:cNvPicPr>
              <a:picLocks noChangeAspect="1"/>
            </p:cNvPicPr>
            <p:nvPr/>
          </p:nvPicPr>
          <p:blipFill>
            <a:blip r:embed="rId9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9140" y="5374114"/>
              <a:ext cx="586195" cy="586195"/>
            </a:xfrm>
            <a:prstGeom prst="rect">
              <a:avLst/>
            </a:prstGeom>
          </p:spPr>
        </p:pic>
        <p:pic>
          <p:nvPicPr>
            <p:cNvPr id="104" name="Picture 103"/>
            <p:cNvPicPr>
              <a:picLocks noChangeAspect="1"/>
            </p:cNvPicPr>
            <p:nvPr/>
          </p:nvPicPr>
          <p:blipFill>
            <a:blip r:embed="rId10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7457" y="5373071"/>
              <a:ext cx="457448" cy="601564"/>
            </a:xfrm>
            <a:prstGeom prst="rect">
              <a:avLst/>
            </a:prstGeom>
          </p:spPr>
        </p:pic>
        <p:pic>
          <p:nvPicPr>
            <p:cNvPr id="108" name="Picture 107"/>
            <p:cNvPicPr>
              <a:picLocks noChangeAspect="1"/>
            </p:cNvPicPr>
            <p:nvPr/>
          </p:nvPicPr>
          <p:blipFill>
            <a:blip r:embed="rId11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7863" y="5442926"/>
              <a:ext cx="689269" cy="517032"/>
            </a:xfrm>
            <a:prstGeom prst="rect">
              <a:avLst/>
            </a:prstGeom>
          </p:spPr>
        </p:pic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2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6051" y="5387614"/>
              <a:ext cx="767284" cy="629414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13" cstate="print">
              <a:duotone>
                <a:prstClr val="black"/>
                <a:srgbClr val="0063BE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9416" y="5392421"/>
              <a:ext cx="549582" cy="549582"/>
            </a:xfrm>
            <a:prstGeom prst="rect">
              <a:avLst/>
            </a:prstGeom>
          </p:spPr>
        </p:pic>
      </p:grpSp>
      <p:sp>
        <p:nvSpPr>
          <p:cNvPr id="185" name="Rounded Rectangle 184"/>
          <p:cNvSpPr/>
          <p:nvPr/>
        </p:nvSpPr>
        <p:spPr>
          <a:xfrm>
            <a:off x="2559874" y="1269876"/>
            <a:ext cx="1200887" cy="453788"/>
          </a:xfrm>
          <a:prstGeom prst="roundRect">
            <a:avLst/>
          </a:prstGeom>
          <a:solidFill>
            <a:srgbClr val="4E84C4">
              <a:lumMod val="20000"/>
              <a:lumOff val="80000"/>
            </a:srgbClr>
          </a:solidFill>
          <a:ln w="9525" cap="flat" cmpd="sng" algn="ctr">
            <a:solidFill>
              <a:srgbClr val="B9AFA4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CMDB</a:t>
            </a:r>
          </a:p>
        </p:txBody>
      </p:sp>
      <p:sp>
        <p:nvSpPr>
          <p:cNvPr id="186" name="Rounded Rectangle 185"/>
          <p:cNvSpPr/>
          <p:nvPr/>
        </p:nvSpPr>
        <p:spPr>
          <a:xfrm>
            <a:off x="2559873" y="1831531"/>
            <a:ext cx="1200888" cy="1580866"/>
          </a:xfrm>
          <a:prstGeom prst="roundRect">
            <a:avLst>
              <a:gd name="adj" fmla="val 3976"/>
            </a:avLst>
          </a:prstGeom>
          <a:solidFill>
            <a:srgbClr val="4E84C4">
              <a:lumMod val="20000"/>
              <a:lumOff val="80000"/>
            </a:srgbClr>
          </a:solidFill>
          <a:ln w="9525" cap="flat" cmpd="sng" algn="ctr">
            <a:solidFill>
              <a:srgbClr val="B9AFA4">
                <a:lumMod val="75000"/>
              </a:srgbClr>
            </a:solidFill>
            <a:prstDash val="soli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ITSM</a:t>
            </a:r>
          </a:p>
        </p:txBody>
      </p:sp>
      <p:pic>
        <p:nvPicPr>
          <p:cNvPr id="187" name="Picture 18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577" y="2471520"/>
            <a:ext cx="1030775" cy="2367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AFA0A8-0174-4B8A-8E58-98FDC7D34637}"/>
              </a:ext>
            </a:extLst>
          </p:cNvPr>
          <p:cNvSpPr/>
          <p:nvPr/>
        </p:nvSpPr>
        <p:spPr>
          <a:xfrm>
            <a:off x="246252" y="808294"/>
            <a:ext cx="1728562" cy="413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9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B5AD1-D1B2-4589-BF48-C85791B36D09}"/>
              </a:ext>
            </a:extLst>
          </p:cNvPr>
          <p:cNvSpPr txBox="1"/>
          <p:nvPr/>
        </p:nvSpPr>
        <p:spPr>
          <a:xfrm>
            <a:off x="310516" y="832092"/>
            <a:ext cx="143518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Stage - 1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91DFF-178E-4FA5-A846-D522D36F2C98}"/>
              </a:ext>
            </a:extLst>
          </p:cNvPr>
          <p:cNvSpPr txBox="1"/>
          <p:nvPr/>
        </p:nvSpPr>
        <p:spPr>
          <a:xfrm>
            <a:off x="134915" y="1343908"/>
            <a:ext cx="19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Implementation using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Ignio</a:t>
            </a:r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18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49C387-9358-4C99-A9A1-8DCF289A1972}"/>
              </a:ext>
            </a:extLst>
          </p:cNvPr>
          <p:cNvSpPr/>
          <p:nvPr/>
        </p:nvSpPr>
        <p:spPr>
          <a:xfrm>
            <a:off x="246252" y="808294"/>
            <a:ext cx="1728562" cy="4138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9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408A93-1E64-44F6-85EE-A254AC80774F}"/>
              </a:ext>
            </a:extLst>
          </p:cNvPr>
          <p:cNvSpPr txBox="1"/>
          <p:nvPr/>
        </p:nvSpPr>
        <p:spPr>
          <a:xfrm>
            <a:off x="310516" y="832092"/>
            <a:ext cx="1435180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Stage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9D658-2EE7-4CF9-AA35-8613C5E311ED}"/>
              </a:ext>
            </a:extLst>
          </p:cNvPr>
          <p:cNvSpPr txBox="1"/>
          <p:nvPr/>
        </p:nvSpPr>
        <p:spPr>
          <a:xfrm>
            <a:off x="134915" y="1343908"/>
            <a:ext cx="1942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Implementation using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AppD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BIQ</a:t>
            </a:r>
          </a:p>
        </p:txBody>
      </p:sp>
    </p:spTree>
    <p:extLst>
      <p:ext uri="{BB962C8B-B14F-4D97-AF65-F5344CB8AC3E}">
        <p14:creationId xmlns:p14="http://schemas.microsoft.com/office/powerpoint/2010/main" val="35491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8520280" y="1864"/>
            <a:ext cx="38584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800" kern="0" dirty="0">
                <a:solidFill>
                  <a:schemeClr val="bg1"/>
                </a:solidFill>
              </a:rPr>
              <a:t>Why Elastic Stack ?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00009" y="2653470"/>
            <a:ext cx="3405058" cy="3778224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 cap="flat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37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2398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cs typeface="Calibri"/>
              <a:sym typeface="Arial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006574" y="2336587"/>
            <a:ext cx="4924702" cy="9535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cs typeface="Segoe UI"/>
              </a:rPr>
              <a:t>End-to-End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cs typeface="Segoe UI"/>
              </a:rPr>
              <a:t> flow </a:t>
            </a: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monitoring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cs typeface="Segoe UI"/>
              </a:rPr>
              <a:t> in dashboard</a:t>
            </a:r>
            <a:endParaRPr lang="en-US" sz="1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Rapid identification of Slow/delayed transaction 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Minimized Business Impact</a:t>
            </a:r>
            <a:endParaRPr lang="en-US" sz="1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006574" y="992630"/>
            <a:ext cx="4924702" cy="9535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Log aggregation in a central location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Ease of data search 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chemeClr val="tx1"/>
                </a:solidFill>
                <a:latin typeface="Segoe UI"/>
                <a:cs typeface="Segoe UI"/>
              </a:rPr>
              <a:t>Data capture from Client application using Beats  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6575" y="3749228"/>
            <a:ext cx="4924702" cy="9535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>
                <a:solidFill>
                  <a:schemeClr val="tx1"/>
                </a:solidFill>
                <a:latin typeface="Segoe UI"/>
                <a:cs typeface="Segoe UI"/>
              </a:rPr>
              <a:t>System Metrics Visualization</a:t>
            </a: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  <a:latin typeface="Segoe UI"/>
                <a:cs typeface="Segoe UI"/>
              </a:rPr>
              <a:t>Proactive monitoring of JVM, Heap Memory issues </a:t>
            </a:r>
            <a:endParaRPr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4074806" y="2332919"/>
            <a:ext cx="3184270" cy="953588"/>
          </a:xfrm>
          <a:prstGeom prst="roundRect">
            <a:avLst>
              <a:gd name="adj" fmla="val 50000"/>
            </a:avLst>
          </a:prstGeom>
          <a:solidFill>
            <a:srgbClr val="010057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Business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Transaction Monitoring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074805" y="2332919"/>
            <a:ext cx="942535" cy="953588"/>
          </a:xfrm>
          <a:prstGeom prst="ellipse">
            <a:avLst/>
          </a:prstGeom>
          <a:noFill/>
          <a:ln w="762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074806" y="992630"/>
            <a:ext cx="3184270" cy="953588"/>
          </a:xfrm>
          <a:prstGeom prst="roundRect">
            <a:avLst>
              <a:gd name="adj" fmla="val 50000"/>
            </a:avLst>
          </a:prstGeom>
          <a:solidFill>
            <a:srgbClr val="03002E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Centralize</a:t>
            </a: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Log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Monitoring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4048004" y="968491"/>
            <a:ext cx="942535" cy="953588"/>
          </a:xfrm>
          <a:prstGeom prst="ellipse">
            <a:avLst/>
          </a:prstGeom>
          <a:noFill/>
          <a:ln w="762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4074806" y="3749228"/>
            <a:ext cx="3184270" cy="953588"/>
          </a:xfrm>
          <a:prstGeom prst="roundRect">
            <a:avLst>
              <a:gd name="adj" fmla="val 50000"/>
            </a:avLst>
          </a:prstGeom>
          <a:solidFill>
            <a:srgbClr val="02006C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APM &amp; Metrics 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Monitoring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4074804" y="3725036"/>
            <a:ext cx="942535" cy="953588"/>
          </a:xfrm>
          <a:prstGeom prst="ellipse">
            <a:avLst/>
          </a:prstGeom>
          <a:noFill/>
          <a:ln w="762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074804" y="5077528"/>
            <a:ext cx="942535" cy="953588"/>
          </a:xfrm>
          <a:prstGeom prst="ellipse">
            <a:avLst/>
          </a:prstGeom>
          <a:noFill/>
          <a:ln w="762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5" name="TextBox 38"/>
          <p:cNvSpPr txBox="1"/>
          <p:nvPr/>
        </p:nvSpPr>
        <p:spPr>
          <a:xfrm>
            <a:off x="4360971" y="2588620"/>
            <a:ext cx="76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66" name="TextBox 40"/>
          <p:cNvSpPr txBox="1"/>
          <p:nvPr/>
        </p:nvSpPr>
        <p:spPr>
          <a:xfrm>
            <a:off x="4360971" y="3986713"/>
            <a:ext cx="76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</a:t>
            </a:r>
          </a:p>
        </p:txBody>
      </p:sp>
      <p:sp>
        <p:nvSpPr>
          <p:cNvPr id="67" name="TextBox 41"/>
          <p:cNvSpPr txBox="1"/>
          <p:nvPr/>
        </p:nvSpPr>
        <p:spPr>
          <a:xfrm>
            <a:off x="4379852" y="5338032"/>
            <a:ext cx="76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</a:t>
            </a:r>
          </a:p>
        </p:txBody>
      </p:sp>
      <p:sp>
        <p:nvSpPr>
          <p:cNvPr id="69" name="TextBox 38"/>
          <p:cNvSpPr txBox="1"/>
          <p:nvPr/>
        </p:nvSpPr>
        <p:spPr>
          <a:xfrm>
            <a:off x="4302580" y="1283816"/>
            <a:ext cx="76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309" y="2808839"/>
            <a:ext cx="3378977" cy="3633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/>
                <a:cs typeface="Segoe UI"/>
              </a:rPr>
              <a:t>Beats </a:t>
            </a:r>
            <a:r>
              <a:rPr lang="en-US" sz="1400" dirty="0">
                <a:latin typeface="Calibri"/>
                <a:cs typeface="Segoe UI"/>
              </a:rPr>
              <a:t>: Beats are lightweight data shippers, installed as agents on servers to send disparate types of data to Kafka </a:t>
            </a:r>
            <a:endParaRPr lang="en-US" sz="1400" dirty="0">
              <a:latin typeface="Calibri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Calibri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/>
                <a:cs typeface="Segoe UI"/>
              </a:rPr>
              <a:t>Logstash </a:t>
            </a:r>
            <a:r>
              <a:rPr lang="en-US" sz="1400" dirty="0">
                <a:latin typeface="Calibri"/>
                <a:cs typeface="Segoe UI"/>
              </a:rPr>
              <a:t>: A Log pipeline tool execute different transformations and exports the data to Elasticsearch</a:t>
            </a:r>
          </a:p>
          <a:p>
            <a:endParaRPr lang="en-US" sz="1400">
              <a:latin typeface="Calibri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/>
                <a:cs typeface="Segoe UI"/>
              </a:rPr>
              <a:t>Elasticsearch </a:t>
            </a:r>
            <a:r>
              <a:rPr lang="en-US" sz="1400" dirty="0">
                <a:latin typeface="Calibri"/>
                <a:cs typeface="Segoe UI"/>
              </a:rPr>
              <a:t>: A RESTful distributed search engine built on top of Apache Lucene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Calibri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Calibri"/>
                <a:cs typeface="Segoe UI"/>
              </a:rPr>
              <a:t>Kibana </a:t>
            </a:r>
            <a:r>
              <a:rPr lang="en-US" sz="1400" dirty="0">
                <a:latin typeface="Calibri"/>
                <a:cs typeface="Segoe UI"/>
              </a:rPr>
              <a:t>: An open source data visualization and exploration tool from that is specialized for large volumes of streaming and real-time data</a:t>
            </a:r>
          </a:p>
        </p:txBody>
      </p:sp>
      <p:sp>
        <p:nvSpPr>
          <p:cNvPr id="71" name="Rectangle 70"/>
          <p:cNvSpPr/>
          <p:nvPr/>
        </p:nvSpPr>
        <p:spPr>
          <a:xfrm>
            <a:off x="7023892" y="4992677"/>
            <a:ext cx="4924702" cy="953588"/>
          </a:xfrm>
          <a:prstGeom prst="rect">
            <a:avLst/>
          </a:prstGeom>
          <a:solidFill>
            <a:srgbClr val="FFFFFF">
              <a:lumMod val="95000"/>
            </a:srgb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cs typeface="Segoe UI"/>
              </a:rPr>
              <a:t>Open</a:t>
            </a:r>
            <a:r>
              <a:rPr kumimoji="0" lang="en-US" sz="1400" b="0" i="0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"/>
                <a:cs typeface="Segoe UI"/>
              </a:rPr>
              <a:t> source (excluding x-pack features)</a:t>
            </a:r>
            <a:endParaRPr lang="en-US" sz="14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cs typeface="Segoe UI"/>
            </a:endParaRPr>
          </a:p>
          <a:p>
            <a:pPr marL="742950" lvl="1" indent="-28575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  <a:latin typeface="Segoe UI"/>
                <a:cs typeface="Segoe UI"/>
              </a:rPr>
              <a:t>On Par with market leaders like </a:t>
            </a:r>
            <a:r>
              <a:rPr lang="en-US" sz="1400" err="1">
                <a:solidFill>
                  <a:schemeClr val="tx1"/>
                </a:solidFill>
                <a:latin typeface="Segoe UI"/>
                <a:cs typeface="Segoe UI"/>
              </a:rPr>
              <a:t>AppD</a:t>
            </a:r>
            <a:r>
              <a:rPr lang="en-US" sz="1400">
                <a:solidFill>
                  <a:schemeClr val="tx1"/>
                </a:solidFill>
                <a:latin typeface="Segoe UI"/>
                <a:cs typeface="Segoe UI"/>
              </a:rPr>
              <a:t>, Splunk etc.</a:t>
            </a:r>
            <a:endParaRPr lang="en-US" sz="1400" b="0" i="0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"/>
              <a:cs typeface="Segoe UI"/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4092123" y="4992677"/>
            <a:ext cx="3184270" cy="953588"/>
          </a:xfrm>
          <a:prstGeom prst="roundRect">
            <a:avLst>
              <a:gd name="adj" fmla="val 50000"/>
            </a:avLst>
          </a:prstGeom>
          <a:solidFill>
            <a:srgbClr val="090088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noProof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Licensing 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4092121" y="4968485"/>
            <a:ext cx="942535" cy="953588"/>
          </a:xfrm>
          <a:prstGeom prst="ellipse">
            <a:avLst/>
          </a:prstGeom>
          <a:noFill/>
          <a:ln w="762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74" name="TextBox 40"/>
          <p:cNvSpPr txBox="1"/>
          <p:nvPr/>
        </p:nvSpPr>
        <p:spPr>
          <a:xfrm>
            <a:off x="4378288" y="5230162"/>
            <a:ext cx="76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8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D6A8AFD-85FB-4C80-8E60-D9BEDADA1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" y="641829"/>
            <a:ext cx="3850327" cy="195335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856BC7-DD1A-4C50-A1B8-DBF2AD680E82}"/>
              </a:ext>
            </a:extLst>
          </p:cNvPr>
          <p:cNvSpPr/>
          <p:nvPr/>
        </p:nvSpPr>
        <p:spPr>
          <a:xfrm>
            <a:off x="3962400" y="2182090"/>
            <a:ext cx="8134598" cy="1336891"/>
          </a:xfrm>
          <a:prstGeom prst="roundRect">
            <a:avLst/>
          </a:prstGeom>
          <a:noFill/>
          <a:ln>
            <a:solidFill>
              <a:srgbClr val="09008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7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1"/>
          <p:cNvSpPr txBox="1">
            <a:spLocks/>
          </p:cNvSpPr>
          <p:nvPr/>
        </p:nvSpPr>
        <p:spPr bwMode="auto">
          <a:xfrm>
            <a:off x="7676444" y="0"/>
            <a:ext cx="6884106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2800" kern="0" dirty="0">
                <a:solidFill>
                  <a:schemeClr val="bg1"/>
                </a:solidFill>
              </a:rPr>
              <a:t>ELK Logical Architecture  </a:t>
            </a:r>
          </a:p>
        </p:txBody>
      </p:sp>
      <p:pic>
        <p:nvPicPr>
          <p:cNvPr id="819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27" y="752475"/>
            <a:ext cx="10889673" cy="4597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250467"/>
              </p:ext>
            </p:extLst>
          </p:nvPr>
        </p:nvGraphicFramePr>
        <p:xfrm>
          <a:off x="4932188" y="5473168"/>
          <a:ext cx="2532270" cy="1040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Packager Shell Object" showAsIcon="1" r:id="rId4" imgW="1778400" imgH="685800" progId="Package">
                  <p:embed/>
                </p:oleObj>
              </mc:Choice>
              <mc:Fallback>
                <p:oleObj name="Packager Shell Object" showAsIcon="1" r:id="rId4" imgW="1778400" imgH="685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2188" y="5473168"/>
                        <a:ext cx="2532270" cy="10403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645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E2A81B2-0215-4D04-A0EA-3FB43043A462}"/>
              </a:ext>
            </a:extLst>
          </p:cNvPr>
          <p:cNvGrpSpPr/>
          <p:nvPr/>
        </p:nvGrpSpPr>
        <p:grpSpPr>
          <a:xfrm>
            <a:off x="692728" y="884093"/>
            <a:ext cx="5518441" cy="1052945"/>
            <a:chOff x="1136072" y="1216602"/>
            <a:chExt cx="5518441" cy="1052945"/>
          </a:xfrm>
        </p:grpSpPr>
        <p:sp>
          <p:nvSpPr>
            <p:cNvPr id="2" name="Flowchart: Alternate Process 1">
              <a:extLst>
                <a:ext uri="{FF2B5EF4-FFF2-40B4-BE49-F238E27FC236}">
                  <a16:creationId xmlns:a16="http://schemas.microsoft.com/office/drawing/2014/main" id="{0582C6CE-024D-4B91-8415-C75018AA9ED7}"/>
                </a:ext>
              </a:extLst>
            </p:cNvPr>
            <p:cNvSpPr/>
            <p:nvPr/>
          </p:nvSpPr>
          <p:spPr>
            <a:xfrm>
              <a:off x="1136072" y="1487839"/>
              <a:ext cx="5015345" cy="609600"/>
            </a:xfrm>
            <a:prstGeom prst="flowChartAlternateProcess">
              <a:avLst/>
            </a:prstGeom>
            <a:solidFill>
              <a:srgbClr val="001540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Diamond 2">
              <a:extLst>
                <a:ext uri="{FF2B5EF4-FFF2-40B4-BE49-F238E27FC236}">
                  <a16:creationId xmlns:a16="http://schemas.microsoft.com/office/drawing/2014/main" id="{C43CD419-CD3D-4904-9E99-4C3FFBEFE8EC}"/>
                </a:ext>
              </a:extLst>
            </p:cNvPr>
            <p:cNvSpPr/>
            <p:nvPr/>
          </p:nvSpPr>
          <p:spPr>
            <a:xfrm>
              <a:off x="5393749" y="1216602"/>
              <a:ext cx="1260764" cy="1052945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iamond 3">
              <a:extLst>
                <a:ext uri="{FF2B5EF4-FFF2-40B4-BE49-F238E27FC236}">
                  <a16:creationId xmlns:a16="http://schemas.microsoft.com/office/drawing/2014/main" id="{C2953A5C-DC34-4B33-8595-131D7BC531D5}"/>
                </a:ext>
              </a:extLst>
            </p:cNvPr>
            <p:cNvSpPr/>
            <p:nvPr/>
          </p:nvSpPr>
          <p:spPr>
            <a:xfrm>
              <a:off x="5587712" y="1369001"/>
              <a:ext cx="886691" cy="76199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22D3514D-C1FF-4149-8304-8CBAE7F0DB07}"/>
              </a:ext>
            </a:extLst>
          </p:cNvPr>
          <p:cNvSpPr/>
          <p:nvPr/>
        </p:nvSpPr>
        <p:spPr>
          <a:xfrm>
            <a:off x="6369420" y="1311124"/>
            <a:ext cx="457201" cy="18011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-Right 34">
            <a:extLst>
              <a:ext uri="{FF2B5EF4-FFF2-40B4-BE49-F238E27FC236}">
                <a16:creationId xmlns:a16="http://schemas.microsoft.com/office/drawing/2014/main" id="{76A189F8-5F20-435D-A8E6-02B7BB871AF9}"/>
              </a:ext>
            </a:extLst>
          </p:cNvPr>
          <p:cNvSpPr/>
          <p:nvPr/>
        </p:nvSpPr>
        <p:spPr>
          <a:xfrm>
            <a:off x="6369420" y="2544178"/>
            <a:ext cx="457201" cy="18011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Left-Right 35">
            <a:extLst>
              <a:ext uri="{FF2B5EF4-FFF2-40B4-BE49-F238E27FC236}">
                <a16:creationId xmlns:a16="http://schemas.microsoft.com/office/drawing/2014/main" id="{CCE4DD02-8130-42F5-A19E-8F6718844F0A}"/>
              </a:ext>
            </a:extLst>
          </p:cNvPr>
          <p:cNvSpPr/>
          <p:nvPr/>
        </p:nvSpPr>
        <p:spPr>
          <a:xfrm>
            <a:off x="6369419" y="3735669"/>
            <a:ext cx="457201" cy="18011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455B7D48-FE68-45C1-9097-172D07F9B2CD}"/>
              </a:ext>
            </a:extLst>
          </p:cNvPr>
          <p:cNvSpPr/>
          <p:nvPr/>
        </p:nvSpPr>
        <p:spPr>
          <a:xfrm>
            <a:off x="6369420" y="4844033"/>
            <a:ext cx="457201" cy="18011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7F066AD7-4BB0-485E-9C19-B3CD60ACCDF6}"/>
              </a:ext>
            </a:extLst>
          </p:cNvPr>
          <p:cNvSpPr/>
          <p:nvPr/>
        </p:nvSpPr>
        <p:spPr>
          <a:xfrm>
            <a:off x="6369419" y="6090941"/>
            <a:ext cx="457201" cy="180110"/>
          </a:xfrm>
          <a:prstGeom prst="left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F8CFB3-AD3D-4F3A-BCEA-03EDE5C88F81}"/>
              </a:ext>
            </a:extLst>
          </p:cNvPr>
          <p:cNvSpPr txBox="1"/>
          <p:nvPr/>
        </p:nvSpPr>
        <p:spPr>
          <a:xfrm>
            <a:off x="6947161" y="690129"/>
            <a:ext cx="37545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Current Challenges in PepsiCo </a:t>
            </a:r>
            <a:endParaRPr lang="en-US" b="1" dirty="0">
              <a:cs typeface="Arial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0EBA696-A1CE-4C5F-95D6-2CE6E2889883}"/>
              </a:ext>
            </a:extLst>
          </p:cNvPr>
          <p:cNvGrpSpPr/>
          <p:nvPr/>
        </p:nvGrpSpPr>
        <p:grpSpPr>
          <a:xfrm>
            <a:off x="692727" y="2117147"/>
            <a:ext cx="5518441" cy="1052945"/>
            <a:chOff x="1136072" y="1216602"/>
            <a:chExt cx="5518441" cy="1052945"/>
          </a:xfrm>
        </p:grpSpPr>
        <p:sp>
          <p:nvSpPr>
            <p:cNvPr id="41" name="Flowchart: Alternate Process 40">
              <a:extLst>
                <a:ext uri="{FF2B5EF4-FFF2-40B4-BE49-F238E27FC236}">
                  <a16:creationId xmlns:a16="http://schemas.microsoft.com/office/drawing/2014/main" id="{A832F590-0F30-429A-970B-8FD03B23906F}"/>
                </a:ext>
              </a:extLst>
            </p:cNvPr>
            <p:cNvSpPr/>
            <p:nvPr/>
          </p:nvSpPr>
          <p:spPr>
            <a:xfrm>
              <a:off x="1136072" y="1487839"/>
              <a:ext cx="5015345" cy="609600"/>
            </a:xfrm>
            <a:prstGeom prst="flowChartAlternateProcess">
              <a:avLst/>
            </a:prstGeom>
            <a:solidFill>
              <a:srgbClr val="001540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A84C4715-672C-46C8-8538-182C20C88E31}"/>
                </a:ext>
              </a:extLst>
            </p:cNvPr>
            <p:cNvSpPr/>
            <p:nvPr/>
          </p:nvSpPr>
          <p:spPr>
            <a:xfrm>
              <a:off x="5393749" y="1216602"/>
              <a:ext cx="1260764" cy="1052945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4D8F0DA1-3078-46E5-8F87-3657EBAC3BB4}"/>
                </a:ext>
              </a:extLst>
            </p:cNvPr>
            <p:cNvSpPr/>
            <p:nvPr/>
          </p:nvSpPr>
          <p:spPr>
            <a:xfrm>
              <a:off x="5587712" y="1369001"/>
              <a:ext cx="886691" cy="76199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7B93401-C4F6-4588-9CFC-02EE6E4846DA}"/>
              </a:ext>
            </a:extLst>
          </p:cNvPr>
          <p:cNvGrpSpPr/>
          <p:nvPr/>
        </p:nvGrpSpPr>
        <p:grpSpPr>
          <a:xfrm>
            <a:off x="692727" y="3308638"/>
            <a:ext cx="5518441" cy="1052945"/>
            <a:chOff x="1136072" y="1216602"/>
            <a:chExt cx="5518441" cy="1052945"/>
          </a:xfrm>
        </p:grpSpPr>
        <p:sp>
          <p:nvSpPr>
            <p:cNvPr id="45" name="Flowchart: Alternate Process 44">
              <a:extLst>
                <a:ext uri="{FF2B5EF4-FFF2-40B4-BE49-F238E27FC236}">
                  <a16:creationId xmlns:a16="http://schemas.microsoft.com/office/drawing/2014/main" id="{93D486E9-3A63-42F8-84F1-D862A2A7C638}"/>
                </a:ext>
              </a:extLst>
            </p:cNvPr>
            <p:cNvSpPr/>
            <p:nvPr/>
          </p:nvSpPr>
          <p:spPr>
            <a:xfrm>
              <a:off x="1136072" y="1487839"/>
              <a:ext cx="5015345" cy="609600"/>
            </a:xfrm>
            <a:prstGeom prst="flowChartAlternateProcess">
              <a:avLst/>
            </a:prstGeom>
            <a:solidFill>
              <a:srgbClr val="001540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8AB0A061-7284-4030-8619-AA8ED8AAF14D}"/>
                </a:ext>
              </a:extLst>
            </p:cNvPr>
            <p:cNvSpPr/>
            <p:nvPr/>
          </p:nvSpPr>
          <p:spPr>
            <a:xfrm>
              <a:off x="5393749" y="1216602"/>
              <a:ext cx="1260764" cy="1052945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6C386A51-666C-4055-9628-4E4F56AA7A31}"/>
                </a:ext>
              </a:extLst>
            </p:cNvPr>
            <p:cNvSpPr/>
            <p:nvPr/>
          </p:nvSpPr>
          <p:spPr>
            <a:xfrm>
              <a:off x="5587712" y="1369001"/>
              <a:ext cx="886691" cy="76199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CC26B9-B728-4311-8ADA-F68C1B6FC61D}"/>
              </a:ext>
            </a:extLst>
          </p:cNvPr>
          <p:cNvGrpSpPr/>
          <p:nvPr/>
        </p:nvGrpSpPr>
        <p:grpSpPr>
          <a:xfrm>
            <a:off x="692728" y="4472420"/>
            <a:ext cx="5518441" cy="1052945"/>
            <a:chOff x="1136072" y="1216602"/>
            <a:chExt cx="5518441" cy="1052945"/>
          </a:xfrm>
        </p:grpSpPr>
        <p:sp>
          <p:nvSpPr>
            <p:cNvPr id="49" name="Flowchart: Alternate Process 48">
              <a:extLst>
                <a:ext uri="{FF2B5EF4-FFF2-40B4-BE49-F238E27FC236}">
                  <a16:creationId xmlns:a16="http://schemas.microsoft.com/office/drawing/2014/main" id="{06B6D714-E0E2-4831-A34B-1D28A1EE0C54}"/>
                </a:ext>
              </a:extLst>
            </p:cNvPr>
            <p:cNvSpPr/>
            <p:nvPr/>
          </p:nvSpPr>
          <p:spPr>
            <a:xfrm>
              <a:off x="1136072" y="1487839"/>
              <a:ext cx="5015345" cy="609600"/>
            </a:xfrm>
            <a:prstGeom prst="flowChartAlternateProcess">
              <a:avLst/>
            </a:prstGeom>
            <a:solidFill>
              <a:srgbClr val="001540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Diamond 49">
              <a:extLst>
                <a:ext uri="{FF2B5EF4-FFF2-40B4-BE49-F238E27FC236}">
                  <a16:creationId xmlns:a16="http://schemas.microsoft.com/office/drawing/2014/main" id="{3A793A62-1097-4F10-86F1-0958EE36D1D7}"/>
                </a:ext>
              </a:extLst>
            </p:cNvPr>
            <p:cNvSpPr/>
            <p:nvPr/>
          </p:nvSpPr>
          <p:spPr>
            <a:xfrm>
              <a:off x="5393749" y="1216602"/>
              <a:ext cx="1260764" cy="1052945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Diamond 50">
              <a:extLst>
                <a:ext uri="{FF2B5EF4-FFF2-40B4-BE49-F238E27FC236}">
                  <a16:creationId xmlns:a16="http://schemas.microsoft.com/office/drawing/2014/main" id="{C257C042-31A2-47E9-945A-AE1056E758EC}"/>
                </a:ext>
              </a:extLst>
            </p:cNvPr>
            <p:cNvSpPr/>
            <p:nvPr/>
          </p:nvSpPr>
          <p:spPr>
            <a:xfrm>
              <a:off x="5587712" y="1369001"/>
              <a:ext cx="886691" cy="76199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8FA9BF-3D3C-418D-80DE-CBA45BE5DA0F}"/>
              </a:ext>
            </a:extLst>
          </p:cNvPr>
          <p:cNvGrpSpPr/>
          <p:nvPr/>
        </p:nvGrpSpPr>
        <p:grpSpPr>
          <a:xfrm>
            <a:off x="692727" y="5594638"/>
            <a:ext cx="5518441" cy="1052945"/>
            <a:chOff x="1136072" y="1216602"/>
            <a:chExt cx="5518441" cy="1052945"/>
          </a:xfrm>
        </p:grpSpPr>
        <p:sp>
          <p:nvSpPr>
            <p:cNvPr id="53" name="Flowchart: Alternate Process 52">
              <a:extLst>
                <a:ext uri="{FF2B5EF4-FFF2-40B4-BE49-F238E27FC236}">
                  <a16:creationId xmlns:a16="http://schemas.microsoft.com/office/drawing/2014/main" id="{8FA765B7-5615-4333-901F-A8CD04A2B51E}"/>
                </a:ext>
              </a:extLst>
            </p:cNvPr>
            <p:cNvSpPr/>
            <p:nvPr/>
          </p:nvSpPr>
          <p:spPr>
            <a:xfrm>
              <a:off x="1136072" y="1487839"/>
              <a:ext cx="5015345" cy="609600"/>
            </a:xfrm>
            <a:prstGeom prst="flowChartAlternateProcess">
              <a:avLst/>
            </a:prstGeom>
            <a:solidFill>
              <a:srgbClr val="001540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133B752B-4592-4C6A-B6F0-45CF77182796}"/>
                </a:ext>
              </a:extLst>
            </p:cNvPr>
            <p:cNvSpPr/>
            <p:nvPr/>
          </p:nvSpPr>
          <p:spPr>
            <a:xfrm>
              <a:off x="5393749" y="1216602"/>
              <a:ext cx="1260764" cy="1052945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iamond 54">
              <a:extLst>
                <a:ext uri="{FF2B5EF4-FFF2-40B4-BE49-F238E27FC236}">
                  <a16:creationId xmlns:a16="http://schemas.microsoft.com/office/drawing/2014/main" id="{83669158-2DBF-4A92-968C-38DFDF03DDAA}"/>
                </a:ext>
              </a:extLst>
            </p:cNvPr>
            <p:cNvSpPr/>
            <p:nvPr/>
          </p:nvSpPr>
          <p:spPr>
            <a:xfrm>
              <a:off x="5587712" y="1369001"/>
              <a:ext cx="886691" cy="761999"/>
            </a:xfrm>
            <a:prstGeom prst="diamond">
              <a:avLst/>
            </a:prstGeom>
            <a:solidFill>
              <a:schemeClr val="bg1"/>
            </a:solidFill>
            <a:ln>
              <a:solidFill>
                <a:srgbClr val="0015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71E05F0-A20D-4FD7-8052-B88BDD82B799}"/>
              </a:ext>
            </a:extLst>
          </p:cNvPr>
          <p:cNvSpPr txBox="1"/>
          <p:nvPr/>
        </p:nvSpPr>
        <p:spPr>
          <a:xfrm>
            <a:off x="679739" y="1178299"/>
            <a:ext cx="42256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/>
                <a:cs typeface="Arial"/>
              </a:rPr>
              <a:t>Applications should have logging information</a:t>
            </a:r>
            <a:endParaRPr lang="en-U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19F6D1-FD09-42EB-89D6-C9F6A2261B17}"/>
              </a:ext>
            </a:extLst>
          </p:cNvPr>
          <p:cNvSpPr txBox="1"/>
          <p:nvPr/>
        </p:nvSpPr>
        <p:spPr>
          <a:xfrm>
            <a:off x="692728" y="2382981"/>
            <a:ext cx="422563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/>
                <a:cs typeface="Calibri"/>
              </a:rPr>
              <a:t>Beats can be hosted only on Windows/Linux platform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91382D-E2C0-4175-8A8A-44BF762720D3}"/>
              </a:ext>
            </a:extLst>
          </p:cNvPr>
          <p:cNvSpPr txBox="1"/>
          <p:nvPr/>
        </p:nvSpPr>
        <p:spPr>
          <a:xfrm>
            <a:off x="706583" y="3546764"/>
            <a:ext cx="422563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/>
              </a:rPr>
              <a:t>Beats are necessary for effective monitoring</a:t>
            </a:r>
            <a:endParaRPr lang="en-US" sz="16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48B5B0-77E4-417E-9F02-996D6D920776}"/>
              </a:ext>
            </a:extLst>
          </p:cNvPr>
          <p:cNvSpPr txBox="1"/>
          <p:nvPr/>
        </p:nvSpPr>
        <p:spPr>
          <a:xfrm>
            <a:off x="775856" y="4862945"/>
            <a:ext cx="397625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/>
              </a:rPr>
              <a:t> JDBC connections used for ingesting DB data	</a:t>
            </a:r>
            <a:endParaRPr lang="en-US" sz="16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28523E-5EBA-49F5-A182-B82FCE7496C9}"/>
              </a:ext>
            </a:extLst>
          </p:cNvPr>
          <p:cNvSpPr txBox="1"/>
          <p:nvPr/>
        </p:nvSpPr>
        <p:spPr>
          <a:xfrm>
            <a:off x="775857" y="5832764"/>
            <a:ext cx="457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/>
              </a:rPr>
              <a:t>Application servers like IIS, Apache tomcat, WebLogic, </a:t>
            </a:r>
            <a:r>
              <a:rPr lang="en-US" sz="1600" b="1" dirty="0" err="1">
                <a:solidFill>
                  <a:schemeClr val="bg1"/>
                </a:solidFill>
                <a:latin typeface="Calibri"/>
              </a:rPr>
              <a:t>Wildfly</a:t>
            </a:r>
            <a:r>
              <a:rPr lang="en-US" sz="1600" b="1" dirty="0">
                <a:solidFill>
                  <a:schemeClr val="bg1"/>
                </a:solidFill>
                <a:latin typeface="Calibri"/>
              </a:rPr>
              <a:t> etc. </a:t>
            </a:r>
            <a:endParaRPr lang="en-US" sz="16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62EF502-9795-4B4C-A345-76F64AD3D457}"/>
              </a:ext>
            </a:extLst>
          </p:cNvPr>
          <p:cNvSpPr/>
          <p:nvPr/>
        </p:nvSpPr>
        <p:spPr>
          <a:xfrm>
            <a:off x="7077942" y="1071996"/>
            <a:ext cx="4571999" cy="665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10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63F29B-C00E-4384-9FD6-6DF6C5B14373}"/>
              </a:ext>
            </a:extLst>
          </p:cNvPr>
          <p:cNvSpPr txBox="1"/>
          <p:nvPr/>
        </p:nvSpPr>
        <p:spPr>
          <a:xfrm>
            <a:off x="470192" y="690129"/>
            <a:ext cx="3144981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Arial"/>
                <a:cs typeface="Arial"/>
              </a:rPr>
              <a:t>Elastic Stack selection</a:t>
            </a:r>
            <a:endParaRPr lang="en-US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56759F6-B304-4194-9D90-E5031CF7216A}"/>
              </a:ext>
            </a:extLst>
          </p:cNvPr>
          <p:cNvSpPr/>
          <p:nvPr/>
        </p:nvSpPr>
        <p:spPr>
          <a:xfrm>
            <a:off x="7058023" y="2382343"/>
            <a:ext cx="4571999" cy="665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10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E64910BB-3F28-45DD-A601-2582CB17535C}"/>
              </a:ext>
            </a:extLst>
          </p:cNvPr>
          <p:cNvSpPr/>
          <p:nvPr/>
        </p:nvSpPr>
        <p:spPr>
          <a:xfrm>
            <a:off x="7077940" y="3583269"/>
            <a:ext cx="4571999" cy="665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10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83D0386-9485-466E-8219-630FB0493E64}"/>
              </a:ext>
            </a:extLst>
          </p:cNvPr>
          <p:cNvSpPr/>
          <p:nvPr/>
        </p:nvSpPr>
        <p:spPr>
          <a:xfrm>
            <a:off x="7077942" y="4660323"/>
            <a:ext cx="4571999" cy="665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10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994D4EC-3493-44E7-82A1-17E731EC27E6}"/>
              </a:ext>
            </a:extLst>
          </p:cNvPr>
          <p:cNvSpPr/>
          <p:nvPr/>
        </p:nvSpPr>
        <p:spPr>
          <a:xfrm>
            <a:off x="7077941" y="5837959"/>
            <a:ext cx="4571999" cy="6650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4100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Picture 6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014ED85-D262-400B-BDF1-710D91029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709" y="1226128"/>
            <a:ext cx="360219" cy="346364"/>
          </a:xfrm>
          <a:prstGeom prst="rect">
            <a:avLst/>
          </a:prstGeom>
        </p:spPr>
      </p:pic>
      <p:pic>
        <p:nvPicPr>
          <p:cNvPr id="70" name="Picture 70" descr="A picture containing drawing, clock&#10;&#10;Description generated with very high confidence">
            <a:extLst>
              <a:ext uri="{FF2B5EF4-FFF2-40B4-BE49-F238E27FC236}">
                <a16:creationId xmlns:a16="http://schemas.microsoft.com/office/drawing/2014/main" id="{2FF3DCDB-9601-495D-94B7-55BFDF362D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87" t="7513" r="6642" b="8629"/>
          <a:stretch/>
        </p:blipFill>
        <p:spPr>
          <a:xfrm>
            <a:off x="5410777" y="2470864"/>
            <a:ext cx="348101" cy="33237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FFEDDC3-988F-402F-A5F2-FD4D318EFC4F}"/>
              </a:ext>
            </a:extLst>
          </p:cNvPr>
          <p:cNvSpPr txBox="1"/>
          <p:nvPr/>
        </p:nvSpPr>
        <p:spPr>
          <a:xfrm>
            <a:off x="7038109" y="1136467"/>
            <a:ext cx="461182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Logging information is discrete</a:t>
            </a:r>
          </a:p>
          <a:p>
            <a:pPr algn="l"/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DB Tables can be used to capture datasets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48557A-5E28-4BF0-AF25-945683D281DD}"/>
              </a:ext>
            </a:extLst>
          </p:cNvPr>
          <p:cNvSpPr txBox="1"/>
          <p:nvPr/>
        </p:nvSpPr>
        <p:spPr>
          <a:xfrm>
            <a:off x="6947160" y="2306536"/>
            <a:ext cx="480783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Apps are hosted on non Windows/Linux Platform   </a:t>
            </a:r>
          </a:p>
          <a:p>
            <a:pPr algn="l"/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NAS storage or Kafka broker can be leveraged 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55E4399-C724-4F0B-80BD-20695D927362}"/>
              </a:ext>
            </a:extLst>
          </p:cNvPr>
          <p:cNvSpPr txBox="1"/>
          <p:nvPr/>
        </p:nvSpPr>
        <p:spPr>
          <a:xfrm>
            <a:off x="7077939" y="3604631"/>
            <a:ext cx="457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 Beats are allowed on critical applications </a:t>
            </a:r>
          </a:p>
          <a:p>
            <a:pPr algn="l"/>
            <a:r>
              <a:rPr lang="en-US" sz="16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CollectD</a:t>
            </a:r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can be hosted as a root process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1F8FF1-AABF-40BA-AF05-61E313F6F1EC}"/>
              </a:ext>
            </a:extLst>
          </p:cNvPr>
          <p:cNvSpPr txBox="1"/>
          <p:nvPr/>
        </p:nvSpPr>
        <p:spPr>
          <a:xfrm>
            <a:off x="7038109" y="4590319"/>
            <a:ext cx="457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Only Reports DB access is allowed</a:t>
            </a:r>
          </a:p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Near real time replication need to be enabled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8B5CAEE-BE76-4F06-81F7-3FB43E33B552}"/>
              </a:ext>
            </a:extLst>
          </p:cNvPr>
          <p:cNvSpPr txBox="1"/>
          <p:nvPr/>
        </p:nvSpPr>
        <p:spPr>
          <a:xfrm>
            <a:off x="7077939" y="5916225"/>
            <a:ext cx="457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JAR files are directly executed using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Autosys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JVM monitoring requires manual monitoring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7355F200-6258-4365-9004-E1B0E4EFA6CC}"/>
              </a:ext>
            </a:extLst>
          </p:cNvPr>
          <p:cNvSpPr txBox="1">
            <a:spLocks/>
          </p:cNvSpPr>
          <p:nvPr/>
        </p:nvSpPr>
        <p:spPr bwMode="auto">
          <a:xfrm>
            <a:off x="7821976" y="-24668"/>
            <a:ext cx="4464119" cy="666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cs typeface="Arial"/>
              </a:rPr>
              <a:t>Application Selection Guidelines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6DAA6-E065-4C90-83F3-D77199E921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44" t="8559" r="15855" b="15632"/>
          <a:stretch/>
        </p:blipFill>
        <p:spPr>
          <a:xfrm>
            <a:off x="5453452" y="4872257"/>
            <a:ext cx="278459" cy="3243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DFF94E-8B38-4C27-9F06-B05AF0E623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399" t="5089" r="6800" b="16571"/>
          <a:stretch/>
        </p:blipFill>
        <p:spPr>
          <a:xfrm>
            <a:off x="5418859" y="5944267"/>
            <a:ext cx="348777" cy="347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8A93D9-2A1A-4059-810A-FD8BC1D8DB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577"/>
          <a:stretch/>
        </p:blipFill>
        <p:spPr>
          <a:xfrm>
            <a:off x="5432983" y="3727338"/>
            <a:ext cx="334653" cy="26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735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9CDBF6-71A7-4D90-965D-BE737EF25809}"/>
              </a:ext>
            </a:extLst>
          </p:cNvPr>
          <p:cNvSpPr/>
          <p:nvPr/>
        </p:nvSpPr>
        <p:spPr>
          <a:xfrm>
            <a:off x="957943" y="1583872"/>
            <a:ext cx="4177392" cy="4014106"/>
          </a:xfrm>
          <a:prstGeom prst="rect">
            <a:avLst/>
          </a:prstGeom>
          <a:noFill/>
          <a:ln w="57150">
            <a:solidFill>
              <a:srgbClr val="09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C019D4-E7DC-4FC3-8BC3-354440E986B8}"/>
              </a:ext>
            </a:extLst>
          </p:cNvPr>
          <p:cNvSpPr/>
          <p:nvPr/>
        </p:nvSpPr>
        <p:spPr>
          <a:xfrm>
            <a:off x="7258049" y="1583871"/>
            <a:ext cx="4177392" cy="4014106"/>
          </a:xfrm>
          <a:prstGeom prst="rect">
            <a:avLst/>
          </a:prstGeom>
          <a:noFill/>
          <a:ln w="57150">
            <a:solidFill>
              <a:srgbClr val="09008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6AF3CB-D2AD-4A90-A9D7-B8FFA13D40BB}"/>
              </a:ext>
            </a:extLst>
          </p:cNvPr>
          <p:cNvSpPr/>
          <p:nvPr/>
        </p:nvSpPr>
        <p:spPr>
          <a:xfrm>
            <a:off x="957943" y="1020166"/>
            <a:ext cx="4177392" cy="557893"/>
          </a:xfrm>
          <a:prstGeom prst="rect">
            <a:avLst/>
          </a:prstGeom>
          <a:solidFill>
            <a:srgbClr val="090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9B5FE-ADE8-4A67-B2E6-886037D9FB43}"/>
              </a:ext>
            </a:extLst>
          </p:cNvPr>
          <p:cNvSpPr txBox="1"/>
          <p:nvPr/>
        </p:nvSpPr>
        <p:spPr>
          <a:xfrm>
            <a:off x="832757" y="1118507"/>
            <a:ext cx="4416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/>
                <a:cs typeface="Arial"/>
              </a:rPr>
              <a:t>Conventional Approach</a:t>
            </a:r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4E124E-4DF2-47C6-BA54-BE8314255F76}"/>
              </a:ext>
            </a:extLst>
          </p:cNvPr>
          <p:cNvSpPr/>
          <p:nvPr/>
        </p:nvSpPr>
        <p:spPr>
          <a:xfrm>
            <a:off x="7258048" y="998763"/>
            <a:ext cx="4177392" cy="557893"/>
          </a:xfrm>
          <a:prstGeom prst="rect">
            <a:avLst/>
          </a:prstGeom>
          <a:solidFill>
            <a:srgbClr val="0900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D1F663-350E-4A3F-8D16-A11E0E5A3839}"/>
              </a:ext>
            </a:extLst>
          </p:cNvPr>
          <p:cNvSpPr txBox="1"/>
          <p:nvPr/>
        </p:nvSpPr>
        <p:spPr>
          <a:xfrm>
            <a:off x="7132863" y="1091292"/>
            <a:ext cx="44168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  <a:latin typeface="Arial"/>
                <a:cs typeface="Arial"/>
              </a:rPr>
              <a:t>To Be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6A986-32D4-45C9-8884-165D6B7216A0}"/>
              </a:ext>
            </a:extLst>
          </p:cNvPr>
          <p:cNvSpPr txBox="1"/>
          <p:nvPr/>
        </p:nvSpPr>
        <p:spPr>
          <a:xfrm>
            <a:off x="574222" y="1744436"/>
            <a:ext cx="441687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Ø"/>
            </a:pPr>
            <a:r>
              <a:rPr lang="en-US" dirty="0">
                <a:latin typeface="Calibri"/>
                <a:cs typeface="Arial"/>
              </a:rPr>
              <a:t>Post to Order Certification, Invoicing is kicked off followed by ASN generation for respective ASN participants using Autosys batch jobs​</a:t>
            </a:r>
            <a:endParaRPr lang="en-US" dirty="0"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latin typeface="Calibri"/>
                <a:cs typeface="Arial"/>
              </a:rPr>
              <a:t>At times ASNs are not generated due to different reasons as flow involves multiple systems (EMS Queue, ECG, Trading Partner)​</a:t>
            </a:r>
          </a:p>
          <a:p>
            <a:pPr marL="742950" lvl="1" indent="-285750">
              <a:buFont typeface="Wingdings"/>
              <a:buChar char="Ø"/>
            </a:pPr>
            <a:r>
              <a:rPr lang="en-US" dirty="0">
                <a:latin typeface="Calibri"/>
                <a:cs typeface="Arial"/>
              </a:rPr>
              <a:t>Monitoring of individual system is cumbersome which leads to identification of  failures on reactive basis which </a:t>
            </a:r>
            <a:r>
              <a:rPr lang="en-US" dirty="0" err="1">
                <a:latin typeface="Calibri"/>
                <a:cs typeface="Arial"/>
              </a:rPr>
              <a:t>inturn</a:t>
            </a:r>
            <a:r>
              <a:rPr lang="en-US" dirty="0">
                <a:latin typeface="Calibri"/>
                <a:cs typeface="Arial"/>
              </a:rPr>
              <a:t> impacts the business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FB7DE-75E0-46B3-85B5-C8BAD3C636C9}"/>
              </a:ext>
            </a:extLst>
          </p:cNvPr>
          <p:cNvSpPr txBox="1"/>
          <p:nvPr/>
        </p:nvSpPr>
        <p:spPr>
          <a:xfrm>
            <a:off x="6936673" y="2219696"/>
            <a:ext cx="44935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Wingdings"/>
              <a:buChar char="Ø"/>
            </a:pPr>
            <a:r>
              <a:rPr lang="en-US" dirty="0">
                <a:latin typeface="Calibri"/>
                <a:cs typeface="Arial"/>
              </a:rPr>
              <a:t>Owing to potential significance of ASN delivery to Trading Partner, Elastic Stack leverages holistic business view in Kibana dashboard​</a:t>
            </a:r>
            <a:endParaRPr lang="en-US"/>
          </a:p>
          <a:p>
            <a:pPr marL="742950" lvl="1" indent="-285750">
              <a:buFont typeface="Wingdings"/>
              <a:buChar char="Ø"/>
            </a:pPr>
            <a:endParaRPr lang="en-US" dirty="0">
              <a:latin typeface="Calibri"/>
              <a:cs typeface="Arial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alibri"/>
                <a:cs typeface="Arial"/>
              </a:rPr>
              <a:t>It  substantiates failures to be monitored at every individual system on a </a:t>
            </a:r>
            <a:r>
              <a:rPr lang="en-US" dirty="0">
                <a:latin typeface="Calibri"/>
                <a:cs typeface="Arial"/>
              </a:rPr>
              <a:t>proactive basis​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60333882-47D3-4F04-AD98-3241853F495A}"/>
              </a:ext>
            </a:extLst>
          </p:cNvPr>
          <p:cNvSpPr/>
          <p:nvPr/>
        </p:nvSpPr>
        <p:spPr>
          <a:xfrm>
            <a:off x="5772040" y="3227504"/>
            <a:ext cx="489857" cy="489857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502E125E-87E4-4B7A-B1A1-81E07B4041D1}"/>
              </a:ext>
            </a:extLst>
          </p:cNvPr>
          <p:cNvSpPr/>
          <p:nvPr/>
        </p:nvSpPr>
        <p:spPr>
          <a:xfrm>
            <a:off x="6207468" y="3227503"/>
            <a:ext cx="489857" cy="489857"/>
          </a:xfrm>
          <a:prstGeom prst="chevr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0C08A4-3F8D-47B3-A092-D54F32569551}"/>
              </a:ext>
            </a:extLst>
          </p:cNvPr>
          <p:cNvSpPr txBox="1">
            <a:spLocks/>
          </p:cNvSpPr>
          <p:nvPr/>
        </p:nvSpPr>
        <p:spPr bwMode="auto">
          <a:xfrm>
            <a:off x="6329651" y="-93107"/>
            <a:ext cx="6023302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  <a:cs typeface="Arial"/>
              </a:rPr>
              <a:t>ASN Workflow Monitoring – Paradigm Shift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106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A5F844-D418-4DCB-8F6E-A93EDBACD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3954"/>
            <a:ext cx="12192001" cy="61829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1C90A0A-7426-4D33-9CBB-DCF23A7477E3}"/>
              </a:ext>
            </a:extLst>
          </p:cNvPr>
          <p:cNvSpPr txBox="1">
            <a:spLocks/>
          </p:cNvSpPr>
          <p:nvPr/>
        </p:nvSpPr>
        <p:spPr bwMode="auto">
          <a:xfrm>
            <a:off x="6904758" y="-108858"/>
            <a:ext cx="5953991" cy="8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2pPr>
            <a:lvl3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3pPr>
            <a:lvl4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4pPr>
            <a:lvl5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2000" kern="0" dirty="0">
                <a:solidFill>
                  <a:schemeClr val="bg1"/>
                </a:solidFill>
              </a:rPr>
              <a:t>Kibana Dashboard - ASN BPM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876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al Standards and Guidelines Governance">
  <a:themeElements>
    <a:clrScheme name="Default Design 1">
      <a:dk1>
        <a:srgbClr val="1E1E1E"/>
      </a:dk1>
      <a:lt1>
        <a:srgbClr val="FFFFFF"/>
      </a:lt1>
      <a:dk2>
        <a:srgbClr val="96005A"/>
      </a:dk2>
      <a:lt2>
        <a:srgbClr val="0C2D83"/>
      </a:lt2>
      <a:accent1>
        <a:srgbClr val="FE5A17"/>
      </a:accent1>
      <a:accent2>
        <a:srgbClr val="008240"/>
      </a:accent2>
      <a:accent3>
        <a:srgbClr val="FFFFFF"/>
      </a:accent3>
      <a:accent4>
        <a:srgbClr val="181818"/>
      </a:accent4>
      <a:accent5>
        <a:srgbClr val="FEB5AB"/>
      </a:accent5>
      <a:accent6>
        <a:srgbClr val="007539"/>
      </a:accent6>
      <a:hlink>
        <a:srgbClr val="0189B4"/>
      </a:hlink>
      <a:folHlink>
        <a:srgbClr val="002C5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1E1E1E"/>
        </a:dk1>
        <a:lt1>
          <a:srgbClr val="FFFFFF"/>
        </a:lt1>
        <a:dk2>
          <a:srgbClr val="96005A"/>
        </a:dk2>
        <a:lt2>
          <a:srgbClr val="0C2D83"/>
        </a:lt2>
        <a:accent1>
          <a:srgbClr val="FE5A17"/>
        </a:accent1>
        <a:accent2>
          <a:srgbClr val="008240"/>
        </a:accent2>
        <a:accent3>
          <a:srgbClr val="FFFFFF"/>
        </a:accent3>
        <a:accent4>
          <a:srgbClr val="181818"/>
        </a:accent4>
        <a:accent5>
          <a:srgbClr val="FEB5AB"/>
        </a:accent5>
        <a:accent6>
          <a:srgbClr val="007539"/>
        </a:accent6>
        <a:hlink>
          <a:srgbClr val="0189B4"/>
        </a:hlink>
        <a:folHlink>
          <a:srgbClr val="002C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chnical Standards and Guidelines Governance" id="{4F2CF55C-7BA6-4995-8531-EE0113A07368}" vid="{4B9E5AFF-7C01-462C-A7AC-11B4520C93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CF261BD8E0D841A14A02CC3E7D6B1B" ma:contentTypeVersion="7" ma:contentTypeDescription="Create a new document." ma:contentTypeScope="" ma:versionID="414396055ea92bc93cadcab29bb2907b">
  <xsd:schema xmlns:xsd="http://www.w3.org/2001/XMLSchema" xmlns:xs="http://www.w3.org/2001/XMLSchema" xmlns:p="http://schemas.microsoft.com/office/2006/metadata/properties" xmlns:ns2="49104208-c11e-40c6-8dc0-4670b3109035" xmlns:ns3="d69faff9-1bef-46a9-9d4f-c831823fa724" targetNamespace="http://schemas.microsoft.com/office/2006/metadata/properties" ma:root="true" ma:fieldsID="fc9ac2267467315b4fe763f0d3d52265" ns2:_="" ns3:_="">
    <xsd:import namespace="49104208-c11e-40c6-8dc0-4670b3109035"/>
    <xsd:import namespace="d69faff9-1bef-46a9-9d4f-c831823fa724"/>
    <xsd:element name="properties">
      <xsd:complexType>
        <xsd:sequence>
          <xsd:element name="documentManagement">
            <xsd:complexType>
              <xsd:all>
                <xsd:element ref="ns2:Data_x0020_classification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104208-c11e-40c6-8dc0-4670b3109035" elementFormDefault="qualified">
    <xsd:import namespace="http://schemas.microsoft.com/office/2006/documentManagement/types"/>
    <xsd:import namespace="http://schemas.microsoft.com/office/infopath/2007/PartnerControls"/>
    <xsd:element name="Data_x0020_classification" ma:index="8" nillable="true" ma:displayName="Data classification" ma:default="Internal" ma:internalName="Data_x0020_classification">
      <xsd:simpleType>
        <xsd:restriction base="dms:Choice">
          <xsd:enumeration value="Public"/>
          <xsd:enumeration value="Internal"/>
          <xsd:enumeration value="Confidential"/>
        </xsd:restriction>
      </xsd:simpleType>
    </xsd:element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9faff9-1bef-46a9-9d4f-c831823fa7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a_x0020_classification xmlns="49104208-c11e-40c6-8dc0-4670b3109035">Internal</Data_x0020_classification>
  </documentManagement>
</p:properties>
</file>

<file path=customXml/itemProps1.xml><?xml version="1.0" encoding="utf-8"?>
<ds:datastoreItem xmlns:ds="http://schemas.openxmlformats.org/officeDocument/2006/customXml" ds:itemID="{2E6C58D9-5C30-4075-97F3-6398F01DA923}">
  <ds:schemaRefs>
    <ds:schemaRef ds:uri="49104208-c11e-40c6-8dc0-4670b3109035"/>
    <ds:schemaRef ds:uri="d69faff9-1bef-46a9-9d4f-c831823fa7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2ECC454-BF4B-4A3D-B9DE-63E4012746BC}">
  <ds:schemaRefs>
    <ds:schemaRef ds:uri="d69faff9-1bef-46a9-9d4f-c831823fa724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49104208-c11e-40c6-8dc0-4670b310903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ELK Capability Review v1.0</Template>
  <TotalTime>1480</TotalTime>
  <Words>428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MS London</vt:lpstr>
      <vt:lpstr>Segoe UI</vt:lpstr>
      <vt:lpstr>Tahoma</vt:lpstr>
      <vt:lpstr>Wingdings</vt:lpstr>
      <vt:lpstr>Technical Standards and Guidelines Governance</vt:lpstr>
      <vt:lpstr>Packager Shell Object</vt:lpstr>
      <vt:lpstr>Transformation BPM in Pepsico</vt:lpstr>
      <vt:lpstr>PowerPoint Presentation</vt:lpstr>
      <vt:lpstr>PBNA Order-to-Cash –AIOps enabled Platform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>TCS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 Capability Review</dc:title>
  <dc:creator>SAI KADIVETI</dc:creator>
  <cp:lastModifiedBy>M Divya</cp:lastModifiedBy>
  <cp:revision>1146</cp:revision>
  <dcterms:created xsi:type="dcterms:W3CDTF">2019-11-25T08:04:10Z</dcterms:created>
  <dcterms:modified xsi:type="dcterms:W3CDTF">2020-03-18T12:42:19Z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0x01010006CF261BD8E0D841A14A02CC3E7D6B1B</vt:lpwstr>
  </property>
  <property fmtid="{D5CDD505-2E9C-101B-9397-08002B2CF9AE}" pid="3" name="Data classification">
    <vt:lpwstr>Internal</vt:lpwstr>
  </property>
  <property fmtid="{D5CDD505-2E9C-101B-9397-08002B2CF9AE}" pid="4" name="SharedWithUsers">
    <vt:lpwstr>95;#Roig, Daniel {BIS}</vt:lpwstr>
  </property>
</Properties>
</file>