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6" r:id="rId9"/>
    <p:sldId id="267" r:id="rId10"/>
    <p:sldId id="274" r:id="rId11"/>
    <p:sldId id="269" r:id="rId12"/>
    <p:sldId id="275" r:id="rId13"/>
    <p:sldId id="270" r:id="rId14"/>
    <p:sldId id="276" r:id="rId15"/>
    <p:sldId id="277" r:id="rId16"/>
    <p:sldId id="278" r:id="rId17"/>
    <p:sldId id="279" r:id="rId18"/>
    <p:sldId id="280" r:id="rId19"/>
    <p:sldId id="263" r:id="rId20"/>
    <p:sldId id="272" r:id="rId21"/>
    <p:sldId id="27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3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84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6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7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7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4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8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5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6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4531D6-9BC1-4F48-8B94-95C2EB0E7CBF}" type="datetimeFigureOut">
              <a:rPr lang="en-IN" smtClean="0"/>
              <a:t>01-31-2024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378996-9625-40D7-A699-EB5FEABD5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3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614-9278-8_1" TargetMode="External"/><Relationship Id="rId2" Type="http://schemas.openxmlformats.org/officeDocument/2006/relationships/hyperlink" Target="https://doi.org/10.1145/381677.38169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i.org/10.1016/j.ijinfomgt.2017.12.005" TargetMode="External"/><Relationship Id="rId5" Type="http://schemas.openxmlformats.org/officeDocument/2006/relationships/hyperlink" Target="https://doi.org/10.1109/sp.2016.55" TargetMode="External"/><Relationship Id="rId4" Type="http://schemas.openxmlformats.org/officeDocument/2006/relationships/hyperlink" Target="https://doi.org/10.1016/j.aos.2007.05.0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435" y="4047306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avikumar Panchal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0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204546"/>
            <a:ext cx="10363826" cy="55655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use cases: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specific use cases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bring value.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be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transparency, reducing fraud, enhancing security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streamlining processes. </a:t>
            </a:r>
          </a:p>
          <a:p>
            <a:pPr lvl="1" algn="just"/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right use cases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fundamental to a successful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assessing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processes, identifying pain points, and determining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provide solutions or improvements.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factors such as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scalability, security, and interoperability requirements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whether the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technical infrastructure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with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or if adjustments are needed.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implications of implementing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upfront development costs, ongoing maintenance expenses, and the potential benefits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savings, efficiency gains, and new revenue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1808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150" y="64601"/>
            <a:ext cx="10364451" cy="1596177"/>
          </a:xfrm>
        </p:spPr>
        <p:txBody>
          <a:bodyPr>
            <a:normAutofit/>
          </a:bodyPr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Readiness phase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2006607"/>
            <a:ext cx="10363826" cy="3424107"/>
          </a:xfrm>
        </p:spPr>
        <p:txBody>
          <a:bodyPr/>
          <a:lstStyle/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stage where an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assesses its preparedness to adopt </a:t>
            </a:r>
            <a:r>
              <a:rPr lang="en-US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ensuring that the organization has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resources, infrastructure, and organizational support to successfully implement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integrate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considerations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readiness phase: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06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Readiness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204546"/>
            <a:ext cx="10363826" cy="556553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commitment: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often requires significant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processes and may face resistance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from leadership is crucial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challenges and driving the initiative forward.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culture: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 culture and readiness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innovation.</a:t>
            </a:r>
          </a:p>
          <a:p>
            <a:pPr lvl="1" algn="just"/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a mindset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collaboration and experimentation.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 assessment: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there is a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additional training or hiring of personnel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expertise in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is equipped to develop, implement, and maintain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readiness: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existing IT infrastructure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its compatibility with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whether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upgrades or modifications are necessary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deployment of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 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factors such as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capabilities, storage, and computing power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150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phase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choosing the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platform, protocols, and configurations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align with the identified use cases and organizational requirements.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is crucial for making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decisions about the technology stack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features that will be implemented.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considerations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selection phase: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76075"/>
            <a:ext cx="10364451" cy="9992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94592"/>
            <a:ext cx="10363826" cy="6005146"/>
          </a:xfrm>
        </p:spPr>
        <p:txBody>
          <a:bodyPr>
            <a:normAutofit/>
          </a:bodyPr>
          <a:lstStyle/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sz="20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aligns with regulatory requirements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industry and region where the organization operates. </a:t>
            </a: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features that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compliance, privacy, and data protection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and asset management: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how well it supports the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management of digital assets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tokens, especially if the use case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tokenized assets or cryptocurrencies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user interface: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usability and user interface of the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platform, especially if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users will interact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it. </a:t>
            </a:r>
          </a:p>
          <a:p>
            <a:pPr lvl="1" algn="just"/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tools and interfaces can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a smoother adoption process.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and licensing: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licensing models, transaction fees, and any other expenses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development, deployment, and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1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Phase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putting the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lang="en-US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action.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encompasses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development, deployment, and integration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into the existing infrastructure.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are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during the implementation phase: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589085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92370"/>
            <a:ext cx="10363826" cy="62425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code, testing, and debugging to ensure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software functions as intended.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deployment: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are self-executing contracts with the terms of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agreement directly written into code, and they play a crucial role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automating processes on the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can communicate seamlessly with other applications and services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a smooth flow of data.</a:t>
            </a:r>
          </a:p>
          <a:p>
            <a:pPr algn="just"/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for users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interact with the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educating them on how to use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applications, access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the </a:t>
            </a:r>
            <a:r>
              <a:rPr lang="en-US" sz="22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understand any changes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existing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64931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Phase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27638"/>
            <a:ext cx="10363826" cy="4463561"/>
          </a:xfrm>
        </p:spPr>
        <p:txBody>
          <a:bodyPr>
            <a:normAutofit/>
          </a:bodyPr>
          <a:lstStyle/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implemented </a:t>
            </a:r>
            <a:r>
              <a:rPr lang="en-US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with existing systems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applications, and processes within an organization.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considerations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integration phase: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3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9" y="143733"/>
            <a:ext cx="10364451" cy="700329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44062"/>
            <a:ext cx="10363826" cy="59084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application programming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(API) connections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communication between the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and other systems.</a:t>
            </a: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of data and transactions between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existing applications.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the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with existing databases and data storage solutions. </a:t>
            </a:r>
          </a:p>
          <a:p>
            <a:pPr lvl="1" algn="just"/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data flows smoothly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traditional databases to maintain consistency and accuracy.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 (</a:t>
            </a:r>
            <a:r>
              <a:rPr lang="en-US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 systems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user authentication and authorization. </a:t>
            </a: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users have the appropriate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levels based on their roles and responsibilities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Legacy system compatibility: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 with legacy systems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applicable. </a:t>
            </a:r>
          </a:p>
          <a:p>
            <a:pPr lvl="1" algn="just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Older systems may have different data formats or communication protocols, and adjustments may be needed to ensure interoperability.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8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324"/>
            <a:ext cx="10364451" cy="1596177"/>
          </a:xfrm>
        </p:spPr>
        <p:txBody>
          <a:bodyPr/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06" y="1021870"/>
            <a:ext cx="10971120" cy="455245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 and banking: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likely to revolutionize the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sector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more efficient and secure payment systems, reducing fraud, and improving transparency. It can streamline cross-border transactions, automate compliance, and facilitate faster settlements.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enhance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traceability in supply chains by providing a secure and unalterable record of every transaction and movement of goods.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reduce fraud, counterfeiting, and errors in supply chain processes.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healthcare,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interoperability, security, and integrity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records, pharmaceutical supply chains, and clinical trials can benefit from the decentralized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tamper-resistant nature of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45" y="116262"/>
            <a:ext cx="7366355" cy="4501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0340" y="609511"/>
            <a:ext cx="10364451" cy="159617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67" y="2841877"/>
            <a:ext cx="10364452" cy="3424107"/>
          </a:xfrm>
        </p:spPr>
        <p:txBody>
          <a:bodyPr/>
          <a:lstStyle/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awareness</a:t>
            </a: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project management</a:t>
            </a: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37" y="0"/>
            <a:ext cx="10364451" cy="1292469"/>
          </a:xfrm>
        </p:spPr>
        <p:txBody>
          <a:bodyPr/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800101"/>
            <a:ext cx="10364452" cy="49911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Real estate: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simplify and expedite real estate transactions by providing a transparent and unalterable record of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ownership, reducing fraud, and lowering the cost of intermediaries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Smart contracts can automate and enforce the terms of real estate agreements.</a:t>
            </a:r>
          </a:p>
          <a:p>
            <a:pPr marL="457200" lvl="1" indent="0" algn="just">
              <a:buNone/>
            </a:pPr>
            <a:endParaRPr lang="en-US" sz="22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Identity management: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potential to revolutionize identity management by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secure and decentralized way to manage digital identities.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could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identity theft and streamline identity verification processes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various industries.</a:t>
            </a:r>
          </a:p>
          <a:p>
            <a:pPr marL="0" indent="0" algn="just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Energy trading:</a:t>
            </a:r>
            <a:endParaRPr lang="en-US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enable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and transparent energy trading platforms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allows for the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smart grids where energy producers and consumers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transact directly, optimizing the distribution and consumption of energy.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71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21" y="0"/>
            <a:ext cx="10364451" cy="1596177"/>
          </a:xfrm>
        </p:spPr>
        <p:txBody>
          <a:bodyPr/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52" y="907570"/>
            <a:ext cx="10971120" cy="51063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Education: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can be used to verify and secure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credentials, reducing the risk of fraud in the verification process.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facilitate the creation of decentralized and transparent educational systems.</a:t>
            </a:r>
          </a:p>
          <a:p>
            <a:pPr marL="0" indent="0" algn="just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Legal and governance: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applied to improve the efficiency and transparency of legal processes, such as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 execution, dispute resolution, and regulatory compliance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Smart contracts can automate and enforce legal agreements.</a:t>
            </a:r>
          </a:p>
          <a:p>
            <a:pPr marL="0" indent="0" algn="just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Media and entertainment: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issues of copyright infringement and royalty distribution in the media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entertainment industry. </a:t>
            </a:r>
            <a:r>
              <a:rPr lang="en-US" sz="2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can automatically enforce copyright agreements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ensure fair compensation for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29098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36" y="0"/>
            <a:ext cx="10364451" cy="1596177"/>
          </a:xfrm>
        </p:spPr>
        <p:txBody>
          <a:bodyPr/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13" y="931985"/>
            <a:ext cx="10533809" cy="6057899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Borisov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N., Goldberg, I., &amp; Wagner, D. (2001).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Intercepting mobile communications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Https://doi.Org/10.1145/381677.381695</a:t>
            </a:r>
            <a:endParaRPr lang="en-IN" sz="8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Chandramouli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Iorga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Chokhani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(2013). Cryptographic key management issues and challenges in cloud services. In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</a:t>
            </a:r>
            <a:r>
              <a:rPr lang="en-IN" sz="8000" i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(pp. 1–30). 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Https://doi.Org/10.1007/978-1-4614-9278-8_1</a:t>
            </a:r>
            <a:endParaRPr lang="en-IN" sz="8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Clarkson, P., Li, Y., Richardson, G. D., &amp;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Vasvari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F. P. (2008). Revisiting the relation between environmental performance and environmental disclosure: an empirical analysis.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organizations and society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(4–5), 303–327. 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Https://doi.Org/10.1016/j.Aos.2007.05.003</a:t>
            </a:r>
            <a:endParaRPr lang="en-IN" sz="8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Kosba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E., Miller, A. H., Shi, E., Wen, Z., &amp;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(2016).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Hawk: the </a:t>
            </a:r>
            <a:r>
              <a:rPr lang="en-IN" sz="8000" i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of cryptography and privacy-preserving smart contracts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Https://doi.Org/10.1109/sp.2016.55</a:t>
            </a:r>
            <a:endParaRPr lang="en-IN" sz="8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Kshetri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 (2018). 1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blockchain’s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roles in meeting key supply chain management objectives.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information management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80–89. 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Https://doi.Org/10.1016/j.Ijinfomgt.2017.12.005</a:t>
            </a:r>
            <a:endParaRPr lang="en-IN" sz="8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Sicari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Rizzardi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Grieco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L. A., &amp; Coen-</a:t>
            </a:r>
            <a:r>
              <a:rPr lang="en-IN" sz="8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porisini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(2015). Security, privacy and trust in internet of things: the road ahead.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r>
              <a:rPr lang="en-IN" sz="8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146–164. Https://doi.Org/10.1016/j.Comnet.2014.11.008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9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940"/>
            <a:ext cx="10364451" cy="999269"/>
          </a:xfrm>
        </p:spPr>
        <p:txBody>
          <a:bodyPr>
            <a:normAutofit fontScale="90000"/>
          </a:bodyPr>
          <a:lstStyle/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134209"/>
            <a:ext cx="10364452" cy="4656992"/>
          </a:xfrm>
        </p:spPr>
        <p:txBody>
          <a:bodyPr>
            <a:normAutofit/>
          </a:bodyPr>
          <a:lstStyle/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 refers to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</a:t>
            </a:r>
            <a:r>
              <a:rPr lang="en-US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field of project management. </a:t>
            </a:r>
          </a:p>
          <a:p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project management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processes such as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planning, execution, monitoring, and closing of projects.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is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and distributed ledger technology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ensures transparency, security, and immutability of data.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concepts come together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 typically involves using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project management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 aims to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efficiency, transparency, and trust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workflows.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98" y="-111244"/>
            <a:ext cx="11307533" cy="1579559"/>
          </a:xfrm>
        </p:spPr>
        <p:txBody>
          <a:bodyPr/>
          <a:lstStyle/>
          <a:p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awareness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94" y="870437"/>
            <a:ext cx="3501593" cy="139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91" y="870437"/>
            <a:ext cx="3634675" cy="2172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4" y="3043074"/>
            <a:ext cx="7742591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98" y="-111244"/>
            <a:ext cx="11307533" cy="1579559"/>
          </a:xfrm>
        </p:spPr>
        <p:txBody>
          <a:bodyPr/>
          <a:lstStyle/>
          <a:p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awareness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9" y="937409"/>
            <a:ext cx="6084974" cy="2614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03" y="937409"/>
            <a:ext cx="4793531" cy="2312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3703" y="2880888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PROOF OF WORK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15" y="3565890"/>
            <a:ext cx="8733277" cy="33530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9200" y="5178669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P2 P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4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96487"/>
            <a:ext cx="10364451" cy="1052021"/>
          </a:xfrm>
        </p:spPr>
        <p:txBody>
          <a:bodyPr>
            <a:normAutofit fontScale="90000"/>
          </a:bodyPr>
          <a:lstStyle/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project management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090246"/>
            <a:ext cx="10364452" cy="5433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1.Transparency and traceability: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transparent and traceable record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all transactions or activities within A project.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in tracking the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of tasks, ensuring accountability, and providing a clear audit trail.</a:t>
            </a:r>
          </a:p>
          <a:p>
            <a:pPr marL="0" indent="0" algn="just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Smart contracts: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are self-executing contracts with the terms of the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 directly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written into code.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management, smart contracts can automate certain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processes, trigger actions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predefined conditions, and facilitate trust among project stakeholders.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7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52" y="90979"/>
            <a:ext cx="10364451" cy="1052022"/>
          </a:xfrm>
        </p:spPr>
        <p:txBody>
          <a:bodyPr>
            <a:normAutofit/>
          </a:bodyPr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project management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51" y="1143001"/>
            <a:ext cx="10364452" cy="53545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Decentralization: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project management systems often involve a central authority overseeing the project.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information is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across a network of nodes, reducing the reliance on a central authority and making the system more resilient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secure.</a:t>
            </a:r>
          </a:p>
          <a:p>
            <a:pPr marL="0" indent="0" algn="just">
              <a:buNone/>
            </a:pP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Immutable records: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data is recorded on the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becomes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impossible to alter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immutability ensures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integrity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project records and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fraudulent activities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Tokenization: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 systems leverage tokens to represent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 or value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for </a:t>
            </a:r>
            <a:r>
              <a:rPr lang="en-US" sz="22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allocation, incentive structures, or even as a form of project currency.</a:t>
            </a:r>
          </a:p>
          <a:p>
            <a:pPr marL="0" indent="0">
              <a:buNone/>
            </a:pPr>
            <a:endParaRPr lang="en-US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9461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29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</a:t>
            </a:r>
            <a:r>
              <a:rPr lang="en-IN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66" y="1337109"/>
            <a:ext cx="11105289" cy="48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-6728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Phase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25254"/>
            <a:ext cx="10363826" cy="5018446"/>
          </a:xfrm>
        </p:spPr>
        <p:txBody>
          <a:bodyPr/>
          <a:lstStyle/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feasibility, requirements, and potential benefits of implementing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particular context.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is crucial for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and businesses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whether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solution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needs. </a:t>
            </a:r>
          </a:p>
          <a:p>
            <a:pPr algn="just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assessment phase in the context of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technology: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4278</TotalTime>
  <Words>1882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Tw Cen MT</vt:lpstr>
      <vt:lpstr>Droplet</vt:lpstr>
      <vt:lpstr>Blockchain Project Management</vt:lpstr>
      <vt:lpstr>outline</vt:lpstr>
      <vt:lpstr>Definition </vt:lpstr>
      <vt:lpstr>Blockchain technology awareness </vt:lpstr>
      <vt:lpstr>Blockchain technology awareness </vt:lpstr>
      <vt:lpstr>Need of blockchain in project management </vt:lpstr>
      <vt:lpstr>Need of blockchain in project management</vt:lpstr>
      <vt:lpstr>Phases of blockchain technology </vt:lpstr>
      <vt:lpstr>Assessment Phase</vt:lpstr>
      <vt:lpstr>Assessment Phase</vt:lpstr>
      <vt:lpstr>Readiness phase</vt:lpstr>
      <vt:lpstr>Readiness phase</vt:lpstr>
      <vt:lpstr>Selection phase</vt:lpstr>
      <vt:lpstr>Selection phase</vt:lpstr>
      <vt:lpstr>Implementation Phase</vt:lpstr>
      <vt:lpstr>Implementation Phase</vt:lpstr>
      <vt:lpstr>Integration Phase</vt:lpstr>
      <vt:lpstr>Integration Phase</vt:lpstr>
      <vt:lpstr>Future of blockchain technology </vt:lpstr>
      <vt:lpstr>Future of blockchain technology </vt:lpstr>
      <vt:lpstr>Future of blockchain technology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Project Management</dc:title>
  <dc:creator>Ravi</dc:creator>
  <cp:lastModifiedBy>Ravi</cp:lastModifiedBy>
  <cp:revision>44</cp:revision>
  <dcterms:created xsi:type="dcterms:W3CDTF">2023-11-10T20:22:51Z</dcterms:created>
  <dcterms:modified xsi:type="dcterms:W3CDTF">2024-01-31T15:45:42Z</dcterms:modified>
</cp:coreProperties>
</file>