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63" r:id="rId4"/>
    <p:sldId id="266" r:id="rId5"/>
    <p:sldId id="257" r:id="rId6"/>
    <p:sldId id="272" r:id="rId7"/>
    <p:sldId id="267" r:id="rId8"/>
    <p:sldId id="268" r:id="rId9"/>
    <p:sldId id="264" r:id="rId10"/>
    <p:sldId id="258" r:id="rId11"/>
    <p:sldId id="260" r:id="rId12"/>
    <p:sldId id="274" r:id="rId13"/>
    <p:sldId id="271" r:id="rId14"/>
    <p:sldId id="276" r:id="rId15"/>
    <p:sldId id="269" r:id="rId16"/>
    <p:sldId id="277" r:id="rId17"/>
    <p:sldId id="270" r:id="rId18"/>
    <p:sldId id="278" r:id="rId19"/>
    <p:sldId id="265"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ACEC"/>
    <a:srgbClr val="595959"/>
    <a:srgbClr val="D4D5D6"/>
    <a:srgbClr val="CAC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1541A-48A1-4D04-BFF9-383B4CB22CE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808ACC5A-907C-48D9-A53C-07EFA46E2CCE}">
      <dgm:prSet/>
      <dgm:spPr/>
      <dgm:t>
        <a:bodyPr/>
        <a:lstStyle/>
        <a:p>
          <a:r>
            <a:rPr lang="en-US" b="1" dirty="0">
              <a:solidFill>
                <a:srgbClr val="FF0000"/>
              </a:solidFill>
              <a:latin typeface="Times New Roman" panose="02020603050405020304" pitchFamily="18" charset="0"/>
              <a:cs typeface="Times New Roman" panose="02020603050405020304" pitchFamily="18" charset="0"/>
            </a:rPr>
            <a:t>Title</a:t>
          </a:r>
        </a:p>
        <a:p>
          <a:r>
            <a:rPr lang="en-US" dirty="0">
              <a:solidFill>
                <a:schemeClr val="accent1">
                  <a:lumMod val="50000"/>
                </a:schemeClr>
              </a:solidFill>
              <a:latin typeface="Times New Roman" panose="02020603050405020304" pitchFamily="18" charset="0"/>
              <a:cs typeface="Times New Roman" panose="02020603050405020304" pitchFamily="18" charset="0"/>
            </a:rPr>
            <a:t>Evolving limitations in K-means algorithm in data mining and their removal</a:t>
          </a:r>
        </a:p>
      </dgm:t>
    </dgm:pt>
    <dgm:pt modelId="{FFC78760-CD62-4667-9C88-01EAC7015A5B}" type="parTrans" cxnId="{D9D14E70-6534-4B4C-A83C-E5F17653897F}">
      <dgm:prSet/>
      <dgm:spPr/>
      <dgm:t>
        <a:bodyPr/>
        <a:lstStyle/>
        <a:p>
          <a:endParaRPr lang="en-US"/>
        </a:p>
      </dgm:t>
    </dgm:pt>
    <dgm:pt modelId="{70EB5E37-6FA1-4CCF-A0FC-AD5938C1D026}" type="sibTrans" cxnId="{D9D14E70-6534-4B4C-A83C-E5F17653897F}">
      <dgm:prSet/>
      <dgm:spPr/>
      <dgm:t>
        <a:bodyPr/>
        <a:lstStyle/>
        <a:p>
          <a:endParaRPr lang="en-US"/>
        </a:p>
      </dgm:t>
    </dgm:pt>
    <dgm:pt modelId="{B87DC9B1-AA3B-4240-AB87-08818DB43664}">
      <dgm:prSet/>
      <dgm:spPr/>
      <dgm:t>
        <a:bodyPr/>
        <a:lstStyle/>
        <a:p>
          <a:r>
            <a:rPr lang="en-US" b="1" dirty="0">
              <a:solidFill>
                <a:srgbClr val="FF0000"/>
              </a:solidFill>
              <a:latin typeface="Times New Roman" panose="02020603050405020304" pitchFamily="18" charset="0"/>
              <a:cs typeface="Times New Roman" panose="02020603050405020304" pitchFamily="18" charset="0"/>
            </a:rPr>
            <a:t>Purpose</a:t>
          </a:r>
          <a:r>
            <a:rPr lang="en-US" b="1" dirty="0">
              <a:solidFill>
                <a:schemeClr val="accent1">
                  <a:lumMod val="50000"/>
                </a:schemeClr>
              </a:solidFill>
              <a:latin typeface="Times New Roman" panose="02020603050405020304" pitchFamily="18" charset="0"/>
              <a:cs typeface="Times New Roman" panose="02020603050405020304" pitchFamily="18" charset="0"/>
            </a:rPr>
            <a:t> </a:t>
          </a:r>
        </a:p>
        <a:p>
          <a:r>
            <a:rPr lang="en-US" dirty="0">
              <a:solidFill>
                <a:schemeClr val="accent1">
                  <a:lumMod val="50000"/>
                </a:schemeClr>
              </a:solidFill>
              <a:latin typeface="Times New Roman" panose="02020603050405020304" pitchFamily="18" charset="0"/>
              <a:cs typeface="Times New Roman" panose="02020603050405020304" pitchFamily="18" charset="0"/>
            </a:rPr>
            <a:t>Identify the limitations of K means and provide their solutions</a:t>
          </a:r>
        </a:p>
      </dgm:t>
    </dgm:pt>
    <dgm:pt modelId="{36C24F73-1585-4F8D-9DC1-056EBE2F2364}" type="parTrans" cxnId="{DF81D093-E58D-4B94-8435-971DFF31EACA}">
      <dgm:prSet/>
      <dgm:spPr/>
      <dgm:t>
        <a:bodyPr/>
        <a:lstStyle/>
        <a:p>
          <a:endParaRPr lang="en-US"/>
        </a:p>
      </dgm:t>
    </dgm:pt>
    <dgm:pt modelId="{FBCD8F6F-2386-482B-9DC2-9C6145D81DD6}" type="sibTrans" cxnId="{DF81D093-E58D-4B94-8435-971DFF31EACA}">
      <dgm:prSet/>
      <dgm:spPr/>
      <dgm:t>
        <a:bodyPr/>
        <a:lstStyle/>
        <a:p>
          <a:endParaRPr lang="en-US"/>
        </a:p>
      </dgm:t>
    </dgm:pt>
    <dgm:pt modelId="{0E213262-89DB-497B-ACF8-222A95EDD39A}" type="pres">
      <dgm:prSet presAssocID="{34B1541A-48A1-4D04-BFF9-383B4CB22CE8}" presName="hierChild1" presStyleCnt="0">
        <dgm:presLayoutVars>
          <dgm:chPref val="1"/>
          <dgm:dir/>
          <dgm:animOne val="branch"/>
          <dgm:animLvl val="lvl"/>
          <dgm:resizeHandles/>
        </dgm:presLayoutVars>
      </dgm:prSet>
      <dgm:spPr/>
      <dgm:t>
        <a:bodyPr/>
        <a:lstStyle/>
        <a:p>
          <a:endParaRPr lang="en-US"/>
        </a:p>
      </dgm:t>
    </dgm:pt>
    <dgm:pt modelId="{DCBA92DD-DD37-43E9-95B1-E83556EFC301}" type="pres">
      <dgm:prSet presAssocID="{808ACC5A-907C-48D9-A53C-07EFA46E2CCE}" presName="hierRoot1" presStyleCnt="0"/>
      <dgm:spPr/>
    </dgm:pt>
    <dgm:pt modelId="{C56D55CA-6E58-4DC4-B8BB-0CB37A1A8CC3}" type="pres">
      <dgm:prSet presAssocID="{808ACC5A-907C-48D9-A53C-07EFA46E2CCE}" presName="composite" presStyleCnt="0"/>
      <dgm:spPr/>
    </dgm:pt>
    <dgm:pt modelId="{27001CC4-79A9-4C7A-A559-2BA512EFBA01}" type="pres">
      <dgm:prSet presAssocID="{808ACC5A-907C-48D9-A53C-07EFA46E2CCE}" presName="background" presStyleLbl="node0" presStyleIdx="0" presStyleCnt="2"/>
      <dgm:spPr>
        <a:solidFill>
          <a:srgbClr val="595959"/>
        </a:solidFill>
      </dgm:spPr>
    </dgm:pt>
    <dgm:pt modelId="{CD2A0B8E-04B0-497D-8A0C-D6730290DBE4}" type="pres">
      <dgm:prSet presAssocID="{808ACC5A-907C-48D9-A53C-07EFA46E2CCE}" presName="text" presStyleLbl="fgAcc0" presStyleIdx="0" presStyleCnt="2">
        <dgm:presLayoutVars>
          <dgm:chPref val="3"/>
        </dgm:presLayoutVars>
      </dgm:prSet>
      <dgm:spPr/>
      <dgm:t>
        <a:bodyPr/>
        <a:lstStyle/>
        <a:p>
          <a:endParaRPr lang="en-US"/>
        </a:p>
      </dgm:t>
    </dgm:pt>
    <dgm:pt modelId="{B0F941B6-50D6-4048-A961-9B5A977806D3}" type="pres">
      <dgm:prSet presAssocID="{808ACC5A-907C-48D9-A53C-07EFA46E2CCE}" presName="hierChild2" presStyleCnt="0"/>
      <dgm:spPr/>
    </dgm:pt>
    <dgm:pt modelId="{D535ECA6-3B27-432A-98DB-17FF9F77878E}" type="pres">
      <dgm:prSet presAssocID="{B87DC9B1-AA3B-4240-AB87-08818DB43664}" presName="hierRoot1" presStyleCnt="0"/>
      <dgm:spPr/>
    </dgm:pt>
    <dgm:pt modelId="{756EFA57-07FF-4F78-A17F-2FDC5545CA92}" type="pres">
      <dgm:prSet presAssocID="{B87DC9B1-AA3B-4240-AB87-08818DB43664}" presName="composite" presStyleCnt="0"/>
      <dgm:spPr/>
    </dgm:pt>
    <dgm:pt modelId="{D9EF2058-D103-4E82-B69D-312002916404}" type="pres">
      <dgm:prSet presAssocID="{B87DC9B1-AA3B-4240-AB87-08818DB43664}" presName="background" presStyleLbl="node0" presStyleIdx="1" presStyleCnt="2"/>
      <dgm:spPr>
        <a:solidFill>
          <a:srgbClr val="595959"/>
        </a:solidFill>
      </dgm:spPr>
    </dgm:pt>
    <dgm:pt modelId="{567A610B-B580-49D5-9738-663488EA4A2A}" type="pres">
      <dgm:prSet presAssocID="{B87DC9B1-AA3B-4240-AB87-08818DB43664}" presName="text" presStyleLbl="fgAcc0" presStyleIdx="1" presStyleCnt="2">
        <dgm:presLayoutVars>
          <dgm:chPref val="3"/>
        </dgm:presLayoutVars>
      </dgm:prSet>
      <dgm:spPr/>
      <dgm:t>
        <a:bodyPr/>
        <a:lstStyle/>
        <a:p>
          <a:endParaRPr lang="en-US"/>
        </a:p>
      </dgm:t>
    </dgm:pt>
    <dgm:pt modelId="{A3F2B05A-EB9B-4EE5-844A-5AAE1FD411E8}" type="pres">
      <dgm:prSet presAssocID="{B87DC9B1-AA3B-4240-AB87-08818DB43664}" presName="hierChild2" presStyleCnt="0"/>
      <dgm:spPr/>
    </dgm:pt>
  </dgm:ptLst>
  <dgm:cxnLst>
    <dgm:cxn modelId="{DF81D093-E58D-4B94-8435-971DFF31EACA}" srcId="{34B1541A-48A1-4D04-BFF9-383B4CB22CE8}" destId="{B87DC9B1-AA3B-4240-AB87-08818DB43664}" srcOrd="1" destOrd="0" parTransId="{36C24F73-1585-4F8D-9DC1-056EBE2F2364}" sibTransId="{FBCD8F6F-2386-482B-9DC2-9C6145D81DD6}"/>
    <dgm:cxn modelId="{D9D14E70-6534-4B4C-A83C-E5F17653897F}" srcId="{34B1541A-48A1-4D04-BFF9-383B4CB22CE8}" destId="{808ACC5A-907C-48D9-A53C-07EFA46E2CCE}" srcOrd="0" destOrd="0" parTransId="{FFC78760-CD62-4667-9C88-01EAC7015A5B}" sibTransId="{70EB5E37-6FA1-4CCF-A0FC-AD5938C1D026}"/>
    <dgm:cxn modelId="{94E29592-95E7-44C2-B3F7-6CC4CD8B11F9}" type="presOf" srcId="{B87DC9B1-AA3B-4240-AB87-08818DB43664}" destId="{567A610B-B580-49D5-9738-663488EA4A2A}" srcOrd="0" destOrd="0" presId="urn:microsoft.com/office/officeart/2005/8/layout/hierarchy1"/>
    <dgm:cxn modelId="{DAE10DDA-B41F-4FAD-80A4-668D1A25706E}" type="presOf" srcId="{808ACC5A-907C-48D9-A53C-07EFA46E2CCE}" destId="{CD2A0B8E-04B0-497D-8A0C-D6730290DBE4}" srcOrd="0" destOrd="0" presId="urn:microsoft.com/office/officeart/2005/8/layout/hierarchy1"/>
    <dgm:cxn modelId="{710E8D37-9292-4743-B5F8-DE933569AFE1}" type="presOf" srcId="{34B1541A-48A1-4D04-BFF9-383B4CB22CE8}" destId="{0E213262-89DB-497B-ACF8-222A95EDD39A}" srcOrd="0" destOrd="0" presId="urn:microsoft.com/office/officeart/2005/8/layout/hierarchy1"/>
    <dgm:cxn modelId="{D2C66864-7BB6-4CB1-A1A1-BD1ABBECF50B}" type="presParOf" srcId="{0E213262-89DB-497B-ACF8-222A95EDD39A}" destId="{DCBA92DD-DD37-43E9-95B1-E83556EFC301}" srcOrd="0" destOrd="0" presId="urn:microsoft.com/office/officeart/2005/8/layout/hierarchy1"/>
    <dgm:cxn modelId="{A6A426DF-623F-4B7D-AB1B-BE83CA8D480B}" type="presParOf" srcId="{DCBA92DD-DD37-43E9-95B1-E83556EFC301}" destId="{C56D55CA-6E58-4DC4-B8BB-0CB37A1A8CC3}" srcOrd="0" destOrd="0" presId="urn:microsoft.com/office/officeart/2005/8/layout/hierarchy1"/>
    <dgm:cxn modelId="{2294BEE1-2E33-45F3-BC93-CE037BD60296}" type="presParOf" srcId="{C56D55CA-6E58-4DC4-B8BB-0CB37A1A8CC3}" destId="{27001CC4-79A9-4C7A-A559-2BA512EFBA01}" srcOrd="0" destOrd="0" presId="urn:microsoft.com/office/officeart/2005/8/layout/hierarchy1"/>
    <dgm:cxn modelId="{DD676FAA-6FF2-464F-B007-7A9E09A206C5}" type="presParOf" srcId="{C56D55CA-6E58-4DC4-B8BB-0CB37A1A8CC3}" destId="{CD2A0B8E-04B0-497D-8A0C-D6730290DBE4}" srcOrd="1" destOrd="0" presId="urn:microsoft.com/office/officeart/2005/8/layout/hierarchy1"/>
    <dgm:cxn modelId="{8C859606-016A-4BA5-A09B-DCB91F090336}" type="presParOf" srcId="{DCBA92DD-DD37-43E9-95B1-E83556EFC301}" destId="{B0F941B6-50D6-4048-A961-9B5A977806D3}" srcOrd="1" destOrd="0" presId="urn:microsoft.com/office/officeart/2005/8/layout/hierarchy1"/>
    <dgm:cxn modelId="{609250C1-C21E-4C39-91A8-91C18947D274}" type="presParOf" srcId="{0E213262-89DB-497B-ACF8-222A95EDD39A}" destId="{D535ECA6-3B27-432A-98DB-17FF9F77878E}" srcOrd="1" destOrd="0" presId="urn:microsoft.com/office/officeart/2005/8/layout/hierarchy1"/>
    <dgm:cxn modelId="{2AF4934E-AB08-4B0A-85D8-BFE34557B16A}" type="presParOf" srcId="{D535ECA6-3B27-432A-98DB-17FF9F77878E}" destId="{756EFA57-07FF-4F78-A17F-2FDC5545CA92}" srcOrd="0" destOrd="0" presId="urn:microsoft.com/office/officeart/2005/8/layout/hierarchy1"/>
    <dgm:cxn modelId="{80C49251-8E23-4F46-B46F-2A3AC380295E}" type="presParOf" srcId="{756EFA57-07FF-4F78-A17F-2FDC5545CA92}" destId="{D9EF2058-D103-4E82-B69D-312002916404}" srcOrd="0" destOrd="0" presId="urn:microsoft.com/office/officeart/2005/8/layout/hierarchy1"/>
    <dgm:cxn modelId="{43B364E4-EE74-4C2E-9F77-A8C2AB2D08F0}" type="presParOf" srcId="{756EFA57-07FF-4F78-A17F-2FDC5545CA92}" destId="{567A610B-B580-49D5-9738-663488EA4A2A}" srcOrd="1" destOrd="0" presId="urn:microsoft.com/office/officeart/2005/8/layout/hierarchy1"/>
    <dgm:cxn modelId="{E3B2DA4C-56DC-43DC-99C9-EC7E450238F0}" type="presParOf" srcId="{D535ECA6-3B27-432A-98DB-17FF9F77878E}" destId="{A3F2B05A-EB9B-4EE5-844A-5AAE1FD411E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35050-424B-4D85-AC77-82E6052B8D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A902FBB-44DF-4A40-8021-71FF15B281F2}">
      <dgm:prSet/>
      <dgm:spPr/>
      <dgm:t>
        <a:bodyPr/>
        <a:lstStyle/>
        <a:p>
          <a:r>
            <a:rPr lang="en-US" dirty="0"/>
            <a:t>Do not provide the same results in each run</a:t>
          </a:r>
        </a:p>
      </dgm:t>
    </dgm:pt>
    <dgm:pt modelId="{DEB9667D-BC19-4656-A7FF-38E75FBA4F1E}" type="parTrans" cxnId="{7FEA3E2B-E80E-4B1C-B2D3-D1227D7C744E}">
      <dgm:prSet/>
      <dgm:spPr/>
      <dgm:t>
        <a:bodyPr/>
        <a:lstStyle/>
        <a:p>
          <a:endParaRPr lang="en-US"/>
        </a:p>
      </dgm:t>
    </dgm:pt>
    <dgm:pt modelId="{8F548F20-FB60-4E56-B77D-99BA6A6A3EB9}" type="sibTrans" cxnId="{7FEA3E2B-E80E-4B1C-B2D3-D1227D7C744E}">
      <dgm:prSet/>
      <dgm:spPr/>
      <dgm:t>
        <a:bodyPr/>
        <a:lstStyle/>
        <a:p>
          <a:endParaRPr lang="en-US"/>
        </a:p>
      </dgm:t>
    </dgm:pt>
    <dgm:pt modelId="{357C74A3-C9C4-4556-9726-C7F0D038CAD6}">
      <dgm:prSet/>
      <dgm:spPr/>
      <dgm:t>
        <a:bodyPr/>
        <a:lstStyle/>
        <a:p>
          <a:r>
            <a:rPr lang="en-US"/>
            <a:t>Minimizes intra-cluster variance</a:t>
          </a:r>
        </a:p>
      </dgm:t>
    </dgm:pt>
    <dgm:pt modelId="{9DD3127A-E383-41D1-8EA3-688EB4491C14}" type="parTrans" cxnId="{74150370-E539-4DB9-AB7B-0D5882C23831}">
      <dgm:prSet/>
      <dgm:spPr/>
      <dgm:t>
        <a:bodyPr/>
        <a:lstStyle/>
        <a:p>
          <a:endParaRPr lang="en-US"/>
        </a:p>
      </dgm:t>
    </dgm:pt>
    <dgm:pt modelId="{71143DFE-5A2B-4A42-A647-EE515D1D3342}" type="sibTrans" cxnId="{74150370-E539-4DB9-AB7B-0D5882C23831}">
      <dgm:prSet/>
      <dgm:spPr/>
      <dgm:t>
        <a:bodyPr/>
        <a:lstStyle/>
        <a:p>
          <a:endParaRPr lang="en-US"/>
        </a:p>
      </dgm:t>
    </dgm:pt>
    <dgm:pt modelId="{F07979C3-DDF8-4A73-8F70-0F9FE03456C3}">
      <dgm:prSet/>
      <dgm:spPr/>
      <dgm:t>
        <a:bodyPr/>
        <a:lstStyle/>
        <a:p>
          <a:r>
            <a:rPr lang="en-US"/>
            <a:t>Do not indicate results’ global minimum of variance</a:t>
          </a:r>
        </a:p>
      </dgm:t>
    </dgm:pt>
    <dgm:pt modelId="{157858EC-E54D-4F65-8D7B-2A5D1D427015}" type="parTrans" cxnId="{0508FBC1-7312-43D7-A611-014224978B3F}">
      <dgm:prSet/>
      <dgm:spPr/>
      <dgm:t>
        <a:bodyPr/>
        <a:lstStyle/>
        <a:p>
          <a:endParaRPr lang="en-US"/>
        </a:p>
      </dgm:t>
    </dgm:pt>
    <dgm:pt modelId="{EE666397-3FA9-4155-8CE6-5C7BC033E7B9}" type="sibTrans" cxnId="{0508FBC1-7312-43D7-A611-014224978B3F}">
      <dgm:prSet/>
      <dgm:spPr/>
      <dgm:t>
        <a:bodyPr/>
        <a:lstStyle/>
        <a:p>
          <a:endParaRPr lang="en-US"/>
        </a:p>
      </dgm:t>
    </dgm:pt>
    <dgm:pt modelId="{9EC4B302-50E7-4CED-A903-4A40F6081C67}">
      <dgm:prSet/>
      <dgm:spPr/>
      <dgm:t>
        <a:bodyPr/>
        <a:lstStyle/>
        <a:p>
          <a:r>
            <a:rPr lang="en-US"/>
            <a:t>Requirements to define the concept of a mean</a:t>
          </a:r>
        </a:p>
      </dgm:t>
    </dgm:pt>
    <dgm:pt modelId="{6164F760-C176-47DE-91F9-EBAF1295B9D0}" type="parTrans" cxnId="{0C384AC9-7886-47B7-B155-FAB591149524}">
      <dgm:prSet/>
      <dgm:spPr/>
      <dgm:t>
        <a:bodyPr/>
        <a:lstStyle/>
        <a:p>
          <a:endParaRPr lang="en-US"/>
        </a:p>
      </dgm:t>
    </dgm:pt>
    <dgm:pt modelId="{BC4A4C39-9BE4-43BB-8E10-B2DDA5B29D28}" type="sibTrans" cxnId="{0C384AC9-7886-47B7-B155-FAB591149524}">
      <dgm:prSet/>
      <dgm:spPr/>
      <dgm:t>
        <a:bodyPr/>
        <a:lstStyle/>
        <a:p>
          <a:endParaRPr lang="en-US"/>
        </a:p>
      </dgm:t>
    </dgm:pt>
    <dgm:pt modelId="{4A9B7F58-1297-4DA3-A9EA-6522BC4D528F}" type="pres">
      <dgm:prSet presAssocID="{41435050-424B-4D85-AC77-82E6052B8D89}" presName="linear" presStyleCnt="0">
        <dgm:presLayoutVars>
          <dgm:animLvl val="lvl"/>
          <dgm:resizeHandles val="exact"/>
        </dgm:presLayoutVars>
      </dgm:prSet>
      <dgm:spPr/>
      <dgm:t>
        <a:bodyPr/>
        <a:lstStyle/>
        <a:p>
          <a:endParaRPr lang="en-US"/>
        </a:p>
      </dgm:t>
    </dgm:pt>
    <dgm:pt modelId="{BF8D36B3-4F2F-40D7-BA46-609A083E9E27}" type="pres">
      <dgm:prSet presAssocID="{2A902FBB-44DF-4A40-8021-71FF15B281F2}" presName="parentText" presStyleLbl="node1" presStyleIdx="0" presStyleCnt="4">
        <dgm:presLayoutVars>
          <dgm:chMax val="0"/>
          <dgm:bulletEnabled val="1"/>
        </dgm:presLayoutVars>
      </dgm:prSet>
      <dgm:spPr/>
      <dgm:t>
        <a:bodyPr/>
        <a:lstStyle/>
        <a:p>
          <a:endParaRPr lang="en-US"/>
        </a:p>
      </dgm:t>
    </dgm:pt>
    <dgm:pt modelId="{4A9BA965-4269-483F-8665-9B16A2E006B1}" type="pres">
      <dgm:prSet presAssocID="{8F548F20-FB60-4E56-B77D-99BA6A6A3EB9}" presName="spacer" presStyleCnt="0"/>
      <dgm:spPr/>
    </dgm:pt>
    <dgm:pt modelId="{AFD95074-DAA3-4082-9C4F-CF8FF16626DC}" type="pres">
      <dgm:prSet presAssocID="{357C74A3-C9C4-4556-9726-C7F0D038CAD6}" presName="parentText" presStyleLbl="node1" presStyleIdx="1" presStyleCnt="4">
        <dgm:presLayoutVars>
          <dgm:chMax val="0"/>
          <dgm:bulletEnabled val="1"/>
        </dgm:presLayoutVars>
      </dgm:prSet>
      <dgm:spPr/>
      <dgm:t>
        <a:bodyPr/>
        <a:lstStyle/>
        <a:p>
          <a:endParaRPr lang="en-US"/>
        </a:p>
      </dgm:t>
    </dgm:pt>
    <dgm:pt modelId="{6AF99184-EA11-4CBA-A1B3-A2997AF22655}" type="pres">
      <dgm:prSet presAssocID="{71143DFE-5A2B-4A42-A647-EE515D1D3342}" presName="spacer" presStyleCnt="0"/>
      <dgm:spPr/>
    </dgm:pt>
    <dgm:pt modelId="{0EBD8F1F-BF6F-4447-9236-963384A6964C}" type="pres">
      <dgm:prSet presAssocID="{F07979C3-DDF8-4A73-8F70-0F9FE03456C3}" presName="parentText" presStyleLbl="node1" presStyleIdx="2" presStyleCnt="4">
        <dgm:presLayoutVars>
          <dgm:chMax val="0"/>
          <dgm:bulletEnabled val="1"/>
        </dgm:presLayoutVars>
      </dgm:prSet>
      <dgm:spPr/>
      <dgm:t>
        <a:bodyPr/>
        <a:lstStyle/>
        <a:p>
          <a:endParaRPr lang="en-US"/>
        </a:p>
      </dgm:t>
    </dgm:pt>
    <dgm:pt modelId="{76ABDC0D-1617-4242-B53D-A63FC02497F9}" type="pres">
      <dgm:prSet presAssocID="{EE666397-3FA9-4155-8CE6-5C7BC033E7B9}" presName="spacer" presStyleCnt="0"/>
      <dgm:spPr/>
    </dgm:pt>
    <dgm:pt modelId="{581219AE-8BB1-4F5D-BFF5-5842DB4EA66E}" type="pres">
      <dgm:prSet presAssocID="{9EC4B302-50E7-4CED-A903-4A40F6081C67}" presName="parentText" presStyleLbl="node1" presStyleIdx="3" presStyleCnt="4" custLinFactNeighborX="0" custLinFactNeighborY="-22343">
        <dgm:presLayoutVars>
          <dgm:chMax val="0"/>
          <dgm:bulletEnabled val="1"/>
        </dgm:presLayoutVars>
      </dgm:prSet>
      <dgm:spPr/>
      <dgm:t>
        <a:bodyPr/>
        <a:lstStyle/>
        <a:p>
          <a:endParaRPr lang="en-US"/>
        </a:p>
      </dgm:t>
    </dgm:pt>
  </dgm:ptLst>
  <dgm:cxnLst>
    <dgm:cxn modelId="{7FEA3E2B-E80E-4B1C-B2D3-D1227D7C744E}" srcId="{41435050-424B-4D85-AC77-82E6052B8D89}" destId="{2A902FBB-44DF-4A40-8021-71FF15B281F2}" srcOrd="0" destOrd="0" parTransId="{DEB9667D-BC19-4656-A7FF-38E75FBA4F1E}" sibTransId="{8F548F20-FB60-4E56-B77D-99BA6A6A3EB9}"/>
    <dgm:cxn modelId="{08C19C63-7BE9-412F-8E5D-BE1423F340CC}" type="presOf" srcId="{357C74A3-C9C4-4556-9726-C7F0D038CAD6}" destId="{AFD95074-DAA3-4082-9C4F-CF8FF16626DC}" srcOrd="0" destOrd="0" presId="urn:microsoft.com/office/officeart/2005/8/layout/vList2"/>
    <dgm:cxn modelId="{74150370-E539-4DB9-AB7B-0D5882C23831}" srcId="{41435050-424B-4D85-AC77-82E6052B8D89}" destId="{357C74A3-C9C4-4556-9726-C7F0D038CAD6}" srcOrd="1" destOrd="0" parTransId="{9DD3127A-E383-41D1-8EA3-688EB4491C14}" sibTransId="{71143DFE-5A2B-4A42-A647-EE515D1D3342}"/>
    <dgm:cxn modelId="{7B534AAC-30A1-41BE-9FF4-80B0604F65C0}" type="presOf" srcId="{41435050-424B-4D85-AC77-82E6052B8D89}" destId="{4A9B7F58-1297-4DA3-A9EA-6522BC4D528F}" srcOrd="0" destOrd="0" presId="urn:microsoft.com/office/officeart/2005/8/layout/vList2"/>
    <dgm:cxn modelId="{020328A3-914F-4F98-9032-8E0660B426F0}" type="presOf" srcId="{F07979C3-DDF8-4A73-8F70-0F9FE03456C3}" destId="{0EBD8F1F-BF6F-4447-9236-963384A6964C}" srcOrd="0" destOrd="0" presId="urn:microsoft.com/office/officeart/2005/8/layout/vList2"/>
    <dgm:cxn modelId="{0508FBC1-7312-43D7-A611-014224978B3F}" srcId="{41435050-424B-4D85-AC77-82E6052B8D89}" destId="{F07979C3-DDF8-4A73-8F70-0F9FE03456C3}" srcOrd="2" destOrd="0" parTransId="{157858EC-E54D-4F65-8D7B-2A5D1D427015}" sibTransId="{EE666397-3FA9-4155-8CE6-5C7BC033E7B9}"/>
    <dgm:cxn modelId="{7F2536DB-B2DA-469A-8679-08928A71BA8B}" type="presOf" srcId="{9EC4B302-50E7-4CED-A903-4A40F6081C67}" destId="{581219AE-8BB1-4F5D-BFF5-5842DB4EA66E}" srcOrd="0" destOrd="0" presId="urn:microsoft.com/office/officeart/2005/8/layout/vList2"/>
    <dgm:cxn modelId="{5C660CBA-9249-447C-86AD-52DC58308F86}" type="presOf" srcId="{2A902FBB-44DF-4A40-8021-71FF15B281F2}" destId="{BF8D36B3-4F2F-40D7-BA46-609A083E9E27}" srcOrd="0" destOrd="0" presId="urn:microsoft.com/office/officeart/2005/8/layout/vList2"/>
    <dgm:cxn modelId="{0C384AC9-7886-47B7-B155-FAB591149524}" srcId="{41435050-424B-4D85-AC77-82E6052B8D89}" destId="{9EC4B302-50E7-4CED-A903-4A40F6081C67}" srcOrd="3" destOrd="0" parTransId="{6164F760-C176-47DE-91F9-EBAF1295B9D0}" sibTransId="{BC4A4C39-9BE4-43BB-8E10-B2DDA5B29D28}"/>
    <dgm:cxn modelId="{7185638E-9EAD-4D92-B83D-99E15BE51C18}" type="presParOf" srcId="{4A9B7F58-1297-4DA3-A9EA-6522BC4D528F}" destId="{BF8D36B3-4F2F-40D7-BA46-609A083E9E27}" srcOrd="0" destOrd="0" presId="urn:microsoft.com/office/officeart/2005/8/layout/vList2"/>
    <dgm:cxn modelId="{7EE87B4E-982F-4095-BC38-79F183FB0014}" type="presParOf" srcId="{4A9B7F58-1297-4DA3-A9EA-6522BC4D528F}" destId="{4A9BA965-4269-483F-8665-9B16A2E006B1}" srcOrd="1" destOrd="0" presId="urn:microsoft.com/office/officeart/2005/8/layout/vList2"/>
    <dgm:cxn modelId="{AB04F5BE-7B8A-458A-ADBD-B42A0456BF2B}" type="presParOf" srcId="{4A9B7F58-1297-4DA3-A9EA-6522BC4D528F}" destId="{AFD95074-DAA3-4082-9C4F-CF8FF16626DC}" srcOrd="2" destOrd="0" presId="urn:microsoft.com/office/officeart/2005/8/layout/vList2"/>
    <dgm:cxn modelId="{125DE953-B821-4133-B6BC-EF4D3B7EBD30}" type="presParOf" srcId="{4A9B7F58-1297-4DA3-A9EA-6522BC4D528F}" destId="{6AF99184-EA11-4CBA-A1B3-A2997AF22655}" srcOrd="3" destOrd="0" presId="urn:microsoft.com/office/officeart/2005/8/layout/vList2"/>
    <dgm:cxn modelId="{BB9669D8-8C1A-4002-AE35-6208998BCFD3}" type="presParOf" srcId="{4A9B7F58-1297-4DA3-A9EA-6522BC4D528F}" destId="{0EBD8F1F-BF6F-4447-9236-963384A6964C}" srcOrd="4" destOrd="0" presId="urn:microsoft.com/office/officeart/2005/8/layout/vList2"/>
    <dgm:cxn modelId="{D4A5F379-7297-4E6D-BC08-B25A890B86DC}" type="presParOf" srcId="{4A9B7F58-1297-4DA3-A9EA-6522BC4D528F}" destId="{76ABDC0D-1617-4242-B53D-A63FC02497F9}" srcOrd="5" destOrd="0" presId="urn:microsoft.com/office/officeart/2005/8/layout/vList2"/>
    <dgm:cxn modelId="{48AC8AB9-C2FA-4B50-990A-DDD21135ACDE}" type="presParOf" srcId="{4A9B7F58-1297-4DA3-A9EA-6522BC4D528F}" destId="{581219AE-8BB1-4F5D-BFF5-5842DB4EA66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1B4ACA-E4B2-4343-9312-E307A81A2DC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414B2A5-8E45-4DA1-8E97-1A980AAABC02}">
      <dgm:prSet custT="1"/>
      <dgm:spPr>
        <a:solidFill>
          <a:schemeClr val="lt1">
            <a:hueOff val="0"/>
            <a:satOff val="0"/>
            <a:lumOff val="0"/>
            <a:alpha val="95000"/>
          </a:schemeClr>
        </a:solidFill>
      </dgm:spPr>
      <dgm:t>
        <a:bodyPr/>
        <a:lstStyle/>
        <a:p>
          <a:r>
            <a:rPr lang="en-US" sz="2000" b="1" dirty="0"/>
            <a:t>Handling Empty Clusters</a:t>
          </a:r>
        </a:p>
      </dgm:t>
    </dgm:pt>
    <dgm:pt modelId="{77B47B49-9F48-4EEF-93A7-1B398F2A20A7}" type="parTrans" cxnId="{416EB0B6-80F4-4DCC-BC83-913401D64D00}">
      <dgm:prSet/>
      <dgm:spPr/>
      <dgm:t>
        <a:bodyPr/>
        <a:lstStyle/>
        <a:p>
          <a:endParaRPr lang="en-US"/>
        </a:p>
      </dgm:t>
    </dgm:pt>
    <dgm:pt modelId="{96D02DC8-EC59-4589-B162-512A9E75C4CC}" type="sibTrans" cxnId="{416EB0B6-80F4-4DCC-BC83-913401D64D00}">
      <dgm:prSet/>
      <dgm:spPr/>
      <dgm:t>
        <a:bodyPr/>
        <a:lstStyle/>
        <a:p>
          <a:endParaRPr lang="en-US"/>
        </a:p>
      </dgm:t>
    </dgm:pt>
    <dgm:pt modelId="{91DAFA93-42AC-4F88-9508-3FA2436669BE}">
      <dgm:prSet custT="1"/>
      <dgm:spPr>
        <a:solidFill>
          <a:schemeClr val="lt1">
            <a:hueOff val="0"/>
            <a:satOff val="0"/>
            <a:lumOff val="0"/>
            <a:alpha val="95000"/>
          </a:schemeClr>
        </a:solidFill>
      </dgm:spPr>
      <dgm:t>
        <a:bodyPr/>
        <a:lstStyle/>
        <a:p>
          <a:r>
            <a:rPr lang="en-US" sz="2000" b="1" dirty="0"/>
            <a:t>Outliers</a:t>
          </a:r>
        </a:p>
      </dgm:t>
    </dgm:pt>
    <dgm:pt modelId="{F5D46EAE-0FD5-468F-81F8-EC8E7FC3F95D}" type="parTrans" cxnId="{44CEF0A6-5E99-416C-91C3-DCD161AE42F1}">
      <dgm:prSet/>
      <dgm:spPr/>
      <dgm:t>
        <a:bodyPr/>
        <a:lstStyle/>
        <a:p>
          <a:endParaRPr lang="en-US"/>
        </a:p>
      </dgm:t>
    </dgm:pt>
    <dgm:pt modelId="{C3304763-F3F4-4483-B80C-0F71AE4AABBD}" type="sibTrans" cxnId="{44CEF0A6-5E99-416C-91C3-DCD161AE42F1}">
      <dgm:prSet/>
      <dgm:spPr/>
      <dgm:t>
        <a:bodyPr/>
        <a:lstStyle/>
        <a:p>
          <a:endParaRPr lang="en-US"/>
        </a:p>
      </dgm:t>
    </dgm:pt>
    <dgm:pt modelId="{24691B79-BB66-416B-9204-D49B9B26DEA6}">
      <dgm:prSet custT="1"/>
      <dgm:spPr>
        <a:solidFill>
          <a:schemeClr val="lt1">
            <a:hueOff val="0"/>
            <a:satOff val="0"/>
            <a:lumOff val="0"/>
            <a:alpha val="95000"/>
          </a:schemeClr>
        </a:solidFill>
      </dgm:spPr>
      <dgm:t>
        <a:bodyPr/>
        <a:lstStyle/>
        <a:p>
          <a:r>
            <a:rPr lang="en-US" sz="2000" b="1" dirty="0"/>
            <a:t>Reducing SSE (Sum of Squared Error) with Post Processing </a:t>
          </a:r>
        </a:p>
      </dgm:t>
    </dgm:pt>
    <dgm:pt modelId="{0EDAB2C1-BE8D-45A2-9F89-F98A1E2FC198}" type="parTrans" cxnId="{BF88EFAD-0446-4EB2-91BC-A97C91773F1D}">
      <dgm:prSet/>
      <dgm:spPr/>
      <dgm:t>
        <a:bodyPr/>
        <a:lstStyle/>
        <a:p>
          <a:endParaRPr lang="en-US"/>
        </a:p>
      </dgm:t>
    </dgm:pt>
    <dgm:pt modelId="{0FF46A79-1D59-441D-8FE3-3B4D3AD1DD78}" type="sibTrans" cxnId="{BF88EFAD-0446-4EB2-91BC-A97C91773F1D}">
      <dgm:prSet/>
      <dgm:spPr/>
      <dgm:t>
        <a:bodyPr/>
        <a:lstStyle/>
        <a:p>
          <a:endParaRPr lang="en-US"/>
        </a:p>
      </dgm:t>
    </dgm:pt>
    <dgm:pt modelId="{0313EA61-6963-4747-9677-74EE6B34321D}">
      <dgm:prSet custT="1"/>
      <dgm:spPr>
        <a:solidFill>
          <a:schemeClr val="lt1">
            <a:hueOff val="0"/>
            <a:satOff val="0"/>
            <a:lumOff val="0"/>
            <a:alpha val="95000"/>
          </a:schemeClr>
        </a:solidFill>
      </dgm:spPr>
      <dgm:t>
        <a:bodyPr/>
        <a:lstStyle/>
        <a:p>
          <a:r>
            <a:rPr lang="en-US" sz="2000" b="1" dirty="0"/>
            <a:t>Difficult to measure number of clusters</a:t>
          </a:r>
        </a:p>
      </dgm:t>
    </dgm:pt>
    <dgm:pt modelId="{BA86551F-0F14-4673-AB9C-8BFB30E48D15}" type="parTrans" cxnId="{7E304DDC-9294-4839-BAF1-E13AF4AA0067}">
      <dgm:prSet/>
      <dgm:spPr/>
      <dgm:t>
        <a:bodyPr/>
        <a:lstStyle/>
        <a:p>
          <a:endParaRPr lang="en-US"/>
        </a:p>
      </dgm:t>
    </dgm:pt>
    <dgm:pt modelId="{DE1E4258-BB0B-44B5-B949-6CC589D80EA7}" type="sibTrans" cxnId="{7E304DDC-9294-4839-BAF1-E13AF4AA0067}">
      <dgm:prSet/>
      <dgm:spPr/>
      <dgm:t>
        <a:bodyPr/>
        <a:lstStyle/>
        <a:p>
          <a:endParaRPr lang="en-US"/>
        </a:p>
      </dgm:t>
    </dgm:pt>
    <dgm:pt modelId="{97E0E443-DC72-4630-A3B1-BC21DE3D7362}" type="pres">
      <dgm:prSet presAssocID="{CF1B4ACA-E4B2-4343-9312-E307A81A2DCE}" presName="hierChild1" presStyleCnt="0">
        <dgm:presLayoutVars>
          <dgm:chPref val="1"/>
          <dgm:dir/>
          <dgm:animOne val="branch"/>
          <dgm:animLvl val="lvl"/>
          <dgm:resizeHandles/>
        </dgm:presLayoutVars>
      </dgm:prSet>
      <dgm:spPr/>
      <dgm:t>
        <a:bodyPr/>
        <a:lstStyle/>
        <a:p>
          <a:endParaRPr lang="en-US"/>
        </a:p>
      </dgm:t>
    </dgm:pt>
    <dgm:pt modelId="{1A4497F4-2302-4B6D-B843-3AA76A0E4D8F}" type="pres">
      <dgm:prSet presAssocID="{A414B2A5-8E45-4DA1-8E97-1A980AAABC02}" presName="hierRoot1" presStyleCnt="0"/>
      <dgm:spPr/>
    </dgm:pt>
    <dgm:pt modelId="{BF069F4D-5096-464A-B781-D0221AD4B4D5}" type="pres">
      <dgm:prSet presAssocID="{A414B2A5-8E45-4DA1-8E97-1A980AAABC02}" presName="composite" presStyleCnt="0"/>
      <dgm:spPr/>
    </dgm:pt>
    <dgm:pt modelId="{003F19FA-CC19-4F71-910C-2AA3879096CC}" type="pres">
      <dgm:prSet presAssocID="{A414B2A5-8E45-4DA1-8E97-1A980AAABC02}" presName="background" presStyleLbl="node0" presStyleIdx="0" presStyleCnt="4"/>
      <dgm:spPr>
        <a:solidFill>
          <a:srgbClr val="595959"/>
        </a:solidFill>
      </dgm:spPr>
    </dgm:pt>
    <dgm:pt modelId="{D9FE770E-DE18-4686-A7B0-C4669EB332FE}" type="pres">
      <dgm:prSet presAssocID="{A414B2A5-8E45-4DA1-8E97-1A980AAABC02}" presName="text" presStyleLbl="fgAcc0" presStyleIdx="0" presStyleCnt="4" custLinFactNeighborX="4864" custLinFactNeighborY="-46215">
        <dgm:presLayoutVars>
          <dgm:chPref val="3"/>
        </dgm:presLayoutVars>
      </dgm:prSet>
      <dgm:spPr/>
      <dgm:t>
        <a:bodyPr/>
        <a:lstStyle/>
        <a:p>
          <a:endParaRPr lang="en-US"/>
        </a:p>
      </dgm:t>
    </dgm:pt>
    <dgm:pt modelId="{4D57A016-21EF-46D6-9B3F-5ABED24F0457}" type="pres">
      <dgm:prSet presAssocID="{A414B2A5-8E45-4DA1-8E97-1A980AAABC02}" presName="hierChild2" presStyleCnt="0"/>
      <dgm:spPr/>
    </dgm:pt>
    <dgm:pt modelId="{7A568508-FE3B-467A-BB15-12CABB57F0BE}" type="pres">
      <dgm:prSet presAssocID="{91DAFA93-42AC-4F88-9508-3FA2436669BE}" presName="hierRoot1" presStyleCnt="0"/>
      <dgm:spPr/>
    </dgm:pt>
    <dgm:pt modelId="{7C73DD2B-F7DC-4AF5-8CCB-43EF11E7CED4}" type="pres">
      <dgm:prSet presAssocID="{91DAFA93-42AC-4F88-9508-3FA2436669BE}" presName="composite" presStyleCnt="0"/>
      <dgm:spPr/>
    </dgm:pt>
    <dgm:pt modelId="{A6B790A6-525D-43B9-87FD-48C4DCB694F6}" type="pres">
      <dgm:prSet presAssocID="{91DAFA93-42AC-4F88-9508-3FA2436669BE}" presName="background" presStyleLbl="node0" presStyleIdx="1" presStyleCnt="4"/>
      <dgm:spPr>
        <a:solidFill>
          <a:srgbClr val="595959"/>
        </a:solidFill>
      </dgm:spPr>
    </dgm:pt>
    <dgm:pt modelId="{86F56F24-9523-4B52-9CF0-BE3723A618D8}" type="pres">
      <dgm:prSet presAssocID="{91DAFA93-42AC-4F88-9508-3FA2436669BE}" presName="text" presStyleLbl="fgAcc0" presStyleIdx="1" presStyleCnt="4">
        <dgm:presLayoutVars>
          <dgm:chPref val="3"/>
        </dgm:presLayoutVars>
      </dgm:prSet>
      <dgm:spPr/>
      <dgm:t>
        <a:bodyPr/>
        <a:lstStyle/>
        <a:p>
          <a:endParaRPr lang="en-US"/>
        </a:p>
      </dgm:t>
    </dgm:pt>
    <dgm:pt modelId="{18A5518E-60C3-40DA-A0A8-9C18F6834891}" type="pres">
      <dgm:prSet presAssocID="{91DAFA93-42AC-4F88-9508-3FA2436669BE}" presName="hierChild2" presStyleCnt="0"/>
      <dgm:spPr/>
    </dgm:pt>
    <dgm:pt modelId="{D5DD8318-C153-41D8-9BA1-960F3E54417C}" type="pres">
      <dgm:prSet presAssocID="{24691B79-BB66-416B-9204-D49B9B26DEA6}" presName="hierRoot1" presStyleCnt="0"/>
      <dgm:spPr/>
    </dgm:pt>
    <dgm:pt modelId="{E369C639-B03D-439D-A7B7-3D3BA1F58CA8}" type="pres">
      <dgm:prSet presAssocID="{24691B79-BB66-416B-9204-D49B9B26DEA6}" presName="composite" presStyleCnt="0"/>
      <dgm:spPr/>
    </dgm:pt>
    <dgm:pt modelId="{D35C77B4-6CDD-4A0E-B4A0-FB6208D2C07E}" type="pres">
      <dgm:prSet presAssocID="{24691B79-BB66-416B-9204-D49B9B26DEA6}" presName="background" presStyleLbl="node0" presStyleIdx="2" presStyleCnt="4"/>
      <dgm:spPr>
        <a:solidFill>
          <a:srgbClr val="595959"/>
        </a:solidFill>
      </dgm:spPr>
    </dgm:pt>
    <dgm:pt modelId="{03EFCDE6-226C-40EA-B896-C1C1E6380741}" type="pres">
      <dgm:prSet presAssocID="{24691B79-BB66-416B-9204-D49B9B26DEA6}" presName="text" presStyleLbl="fgAcc0" presStyleIdx="2" presStyleCnt="4" custLinFactNeighborX="2502" custLinFactNeighborY="35715">
        <dgm:presLayoutVars>
          <dgm:chPref val="3"/>
        </dgm:presLayoutVars>
      </dgm:prSet>
      <dgm:spPr/>
      <dgm:t>
        <a:bodyPr/>
        <a:lstStyle/>
        <a:p>
          <a:endParaRPr lang="en-US"/>
        </a:p>
      </dgm:t>
    </dgm:pt>
    <dgm:pt modelId="{55DB11B8-D6E6-4631-9A89-E5D33434D469}" type="pres">
      <dgm:prSet presAssocID="{24691B79-BB66-416B-9204-D49B9B26DEA6}" presName="hierChild2" presStyleCnt="0"/>
      <dgm:spPr/>
    </dgm:pt>
    <dgm:pt modelId="{69B021A0-731F-4C8B-9718-5D559AA0F3AA}" type="pres">
      <dgm:prSet presAssocID="{0313EA61-6963-4747-9677-74EE6B34321D}" presName="hierRoot1" presStyleCnt="0"/>
      <dgm:spPr/>
    </dgm:pt>
    <dgm:pt modelId="{0CA26090-26A7-44E1-B4F7-BDC7704E6617}" type="pres">
      <dgm:prSet presAssocID="{0313EA61-6963-4747-9677-74EE6B34321D}" presName="composite" presStyleCnt="0"/>
      <dgm:spPr/>
    </dgm:pt>
    <dgm:pt modelId="{9F99CDFB-9024-41C9-A70D-BEB1B4397480}" type="pres">
      <dgm:prSet presAssocID="{0313EA61-6963-4747-9677-74EE6B34321D}" presName="background" presStyleLbl="node0" presStyleIdx="3" presStyleCnt="4"/>
      <dgm:spPr>
        <a:solidFill>
          <a:srgbClr val="595959"/>
        </a:solidFill>
      </dgm:spPr>
    </dgm:pt>
    <dgm:pt modelId="{7DCFAFA1-AE00-49AD-936B-872A5043A3F4}" type="pres">
      <dgm:prSet presAssocID="{0313EA61-6963-4747-9677-74EE6B34321D}" presName="text" presStyleLbl="fgAcc0" presStyleIdx="3" presStyleCnt="4" custLinFactNeighborX="11251" custLinFactNeighborY="81935">
        <dgm:presLayoutVars>
          <dgm:chPref val="3"/>
        </dgm:presLayoutVars>
      </dgm:prSet>
      <dgm:spPr/>
      <dgm:t>
        <a:bodyPr/>
        <a:lstStyle/>
        <a:p>
          <a:endParaRPr lang="en-US"/>
        </a:p>
      </dgm:t>
    </dgm:pt>
    <dgm:pt modelId="{AC9AEFC8-4D09-4A24-A05E-C85B65780708}" type="pres">
      <dgm:prSet presAssocID="{0313EA61-6963-4747-9677-74EE6B34321D}" presName="hierChild2" presStyleCnt="0"/>
      <dgm:spPr/>
    </dgm:pt>
  </dgm:ptLst>
  <dgm:cxnLst>
    <dgm:cxn modelId="{BF88EFAD-0446-4EB2-91BC-A97C91773F1D}" srcId="{CF1B4ACA-E4B2-4343-9312-E307A81A2DCE}" destId="{24691B79-BB66-416B-9204-D49B9B26DEA6}" srcOrd="2" destOrd="0" parTransId="{0EDAB2C1-BE8D-45A2-9F89-F98A1E2FC198}" sibTransId="{0FF46A79-1D59-441D-8FE3-3B4D3AD1DD78}"/>
    <dgm:cxn modelId="{A99676DB-AC21-40F4-9532-C08FB3E1C67B}" type="presOf" srcId="{0313EA61-6963-4747-9677-74EE6B34321D}" destId="{7DCFAFA1-AE00-49AD-936B-872A5043A3F4}" srcOrd="0" destOrd="0" presId="urn:microsoft.com/office/officeart/2005/8/layout/hierarchy1"/>
    <dgm:cxn modelId="{870FFEF5-3DD9-4B98-97B2-BEB3058844CE}" type="presOf" srcId="{24691B79-BB66-416B-9204-D49B9B26DEA6}" destId="{03EFCDE6-226C-40EA-B896-C1C1E6380741}" srcOrd="0" destOrd="0" presId="urn:microsoft.com/office/officeart/2005/8/layout/hierarchy1"/>
    <dgm:cxn modelId="{416EB0B6-80F4-4DCC-BC83-913401D64D00}" srcId="{CF1B4ACA-E4B2-4343-9312-E307A81A2DCE}" destId="{A414B2A5-8E45-4DA1-8E97-1A980AAABC02}" srcOrd="0" destOrd="0" parTransId="{77B47B49-9F48-4EEF-93A7-1B398F2A20A7}" sibTransId="{96D02DC8-EC59-4589-B162-512A9E75C4CC}"/>
    <dgm:cxn modelId="{44CEF0A6-5E99-416C-91C3-DCD161AE42F1}" srcId="{CF1B4ACA-E4B2-4343-9312-E307A81A2DCE}" destId="{91DAFA93-42AC-4F88-9508-3FA2436669BE}" srcOrd="1" destOrd="0" parTransId="{F5D46EAE-0FD5-468F-81F8-EC8E7FC3F95D}" sibTransId="{C3304763-F3F4-4483-B80C-0F71AE4AABBD}"/>
    <dgm:cxn modelId="{969BA1BB-D284-41EE-B231-6FFDF887253D}" type="presOf" srcId="{91DAFA93-42AC-4F88-9508-3FA2436669BE}" destId="{86F56F24-9523-4B52-9CF0-BE3723A618D8}" srcOrd="0" destOrd="0" presId="urn:microsoft.com/office/officeart/2005/8/layout/hierarchy1"/>
    <dgm:cxn modelId="{7E304DDC-9294-4839-BAF1-E13AF4AA0067}" srcId="{CF1B4ACA-E4B2-4343-9312-E307A81A2DCE}" destId="{0313EA61-6963-4747-9677-74EE6B34321D}" srcOrd="3" destOrd="0" parTransId="{BA86551F-0F14-4673-AB9C-8BFB30E48D15}" sibTransId="{DE1E4258-BB0B-44B5-B949-6CC589D80EA7}"/>
    <dgm:cxn modelId="{A65A76A1-95CA-49E5-ABF4-72F262251F90}" type="presOf" srcId="{CF1B4ACA-E4B2-4343-9312-E307A81A2DCE}" destId="{97E0E443-DC72-4630-A3B1-BC21DE3D7362}" srcOrd="0" destOrd="0" presId="urn:microsoft.com/office/officeart/2005/8/layout/hierarchy1"/>
    <dgm:cxn modelId="{D45F4AD1-A4D9-4C36-8396-97C9AE1D0DDD}" type="presOf" srcId="{A414B2A5-8E45-4DA1-8E97-1A980AAABC02}" destId="{D9FE770E-DE18-4686-A7B0-C4669EB332FE}" srcOrd="0" destOrd="0" presId="urn:microsoft.com/office/officeart/2005/8/layout/hierarchy1"/>
    <dgm:cxn modelId="{FF87ED83-6BF4-4973-8C6A-BF38AAE11F3A}" type="presParOf" srcId="{97E0E443-DC72-4630-A3B1-BC21DE3D7362}" destId="{1A4497F4-2302-4B6D-B843-3AA76A0E4D8F}" srcOrd="0" destOrd="0" presId="urn:microsoft.com/office/officeart/2005/8/layout/hierarchy1"/>
    <dgm:cxn modelId="{57BE9DF2-8DC5-41DA-B442-AA46227AA84B}" type="presParOf" srcId="{1A4497F4-2302-4B6D-B843-3AA76A0E4D8F}" destId="{BF069F4D-5096-464A-B781-D0221AD4B4D5}" srcOrd="0" destOrd="0" presId="urn:microsoft.com/office/officeart/2005/8/layout/hierarchy1"/>
    <dgm:cxn modelId="{0674CC21-CE13-4DF5-A024-CFF6851C56DA}" type="presParOf" srcId="{BF069F4D-5096-464A-B781-D0221AD4B4D5}" destId="{003F19FA-CC19-4F71-910C-2AA3879096CC}" srcOrd="0" destOrd="0" presId="urn:microsoft.com/office/officeart/2005/8/layout/hierarchy1"/>
    <dgm:cxn modelId="{457FF4CD-82A8-49AC-9DA1-29E5181A76E0}" type="presParOf" srcId="{BF069F4D-5096-464A-B781-D0221AD4B4D5}" destId="{D9FE770E-DE18-4686-A7B0-C4669EB332FE}" srcOrd="1" destOrd="0" presId="urn:microsoft.com/office/officeart/2005/8/layout/hierarchy1"/>
    <dgm:cxn modelId="{B2CD2A3E-2785-4465-8EF5-FA4CD6E9A2F7}" type="presParOf" srcId="{1A4497F4-2302-4B6D-B843-3AA76A0E4D8F}" destId="{4D57A016-21EF-46D6-9B3F-5ABED24F0457}" srcOrd="1" destOrd="0" presId="urn:microsoft.com/office/officeart/2005/8/layout/hierarchy1"/>
    <dgm:cxn modelId="{CE966600-8D07-494B-A64D-E9DB78200509}" type="presParOf" srcId="{97E0E443-DC72-4630-A3B1-BC21DE3D7362}" destId="{7A568508-FE3B-467A-BB15-12CABB57F0BE}" srcOrd="1" destOrd="0" presId="urn:microsoft.com/office/officeart/2005/8/layout/hierarchy1"/>
    <dgm:cxn modelId="{10DF9532-F808-4186-8982-8FA34E5D6317}" type="presParOf" srcId="{7A568508-FE3B-467A-BB15-12CABB57F0BE}" destId="{7C73DD2B-F7DC-4AF5-8CCB-43EF11E7CED4}" srcOrd="0" destOrd="0" presId="urn:microsoft.com/office/officeart/2005/8/layout/hierarchy1"/>
    <dgm:cxn modelId="{5DEDF6F7-3D7A-481C-A85E-1EEFBF070CE5}" type="presParOf" srcId="{7C73DD2B-F7DC-4AF5-8CCB-43EF11E7CED4}" destId="{A6B790A6-525D-43B9-87FD-48C4DCB694F6}" srcOrd="0" destOrd="0" presId="urn:microsoft.com/office/officeart/2005/8/layout/hierarchy1"/>
    <dgm:cxn modelId="{5FE4FB93-7E20-41E1-BC1A-5EBF73E7DC5F}" type="presParOf" srcId="{7C73DD2B-F7DC-4AF5-8CCB-43EF11E7CED4}" destId="{86F56F24-9523-4B52-9CF0-BE3723A618D8}" srcOrd="1" destOrd="0" presId="urn:microsoft.com/office/officeart/2005/8/layout/hierarchy1"/>
    <dgm:cxn modelId="{5159D4AB-7990-4D4A-BC73-45BBDBE82DD9}" type="presParOf" srcId="{7A568508-FE3B-467A-BB15-12CABB57F0BE}" destId="{18A5518E-60C3-40DA-A0A8-9C18F6834891}" srcOrd="1" destOrd="0" presId="urn:microsoft.com/office/officeart/2005/8/layout/hierarchy1"/>
    <dgm:cxn modelId="{A6C28C04-9383-4A08-9F77-B7126BC28204}" type="presParOf" srcId="{97E0E443-DC72-4630-A3B1-BC21DE3D7362}" destId="{D5DD8318-C153-41D8-9BA1-960F3E54417C}" srcOrd="2" destOrd="0" presId="urn:microsoft.com/office/officeart/2005/8/layout/hierarchy1"/>
    <dgm:cxn modelId="{EDAFFE73-BBF7-41C8-A953-52EDFF657A1D}" type="presParOf" srcId="{D5DD8318-C153-41D8-9BA1-960F3E54417C}" destId="{E369C639-B03D-439D-A7B7-3D3BA1F58CA8}" srcOrd="0" destOrd="0" presId="urn:microsoft.com/office/officeart/2005/8/layout/hierarchy1"/>
    <dgm:cxn modelId="{B84AE80D-EE0D-4671-B21C-FC96B66BBB26}" type="presParOf" srcId="{E369C639-B03D-439D-A7B7-3D3BA1F58CA8}" destId="{D35C77B4-6CDD-4A0E-B4A0-FB6208D2C07E}" srcOrd="0" destOrd="0" presId="urn:microsoft.com/office/officeart/2005/8/layout/hierarchy1"/>
    <dgm:cxn modelId="{C0C73326-681B-4207-BBA8-B5BE8A764729}" type="presParOf" srcId="{E369C639-B03D-439D-A7B7-3D3BA1F58CA8}" destId="{03EFCDE6-226C-40EA-B896-C1C1E6380741}" srcOrd="1" destOrd="0" presId="urn:microsoft.com/office/officeart/2005/8/layout/hierarchy1"/>
    <dgm:cxn modelId="{282FFCDD-D4E5-4C95-8836-DDBCFC6FEF3F}" type="presParOf" srcId="{D5DD8318-C153-41D8-9BA1-960F3E54417C}" destId="{55DB11B8-D6E6-4631-9A89-E5D33434D469}" srcOrd="1" destOrd="0" presId="urn:microsoft.com/office/officeart/2005/8/layout/hierarchy1"/>
    <dgm:cxn modelId="{86D2DE54-A3CE-44BE-92DC-FAC7CBD54978}" type="presParOf" srcId="{97E0E443-DC72-4630-A3B1-BC21DE3D7362}" destId="{69B021A0-731F-4C8B-9718-5D559AA0F3AA}" srcOrd="3" destOrd="0" presId="urn:microsoft.com/office/officeart/2005/8/layout/hierarchy1"/>
    <dgm:cxn modelId="{7BCD55A1-2413-4AF8-9572-75ADA8A18CD5}" type="presParOf" srcId="{69B021A0-731F-4C8B-9718-5D559AA0F3AA}" destId="{0CA26090-26A7-44E1-B4F7-BDC7704E6617}" srcOrd="0" destOrd="0" presId="urn:microsoft.com/office/officeart/2005/8/layout/hierarchy1"/>
    <dgm:cxn modelId="{27E8AA27-2F22-4B74-9115-D80364348923}" type="presParOf" srcId="{0CA26090-26A7-44E1-B4F7-BDC7704E6617}" destId="{9F99CDFB-9024-41C9-A70D-BEB1B4397480}" srcOrd="0" destOrd="0" presId="urn:microsoft.com/office/officeart/2005/8/layout/hierarchy1"/>
    <dgm:cxn modelId="{42EDDAF9-2C9F-4234-89A8-8AD68B9F26F2}" type="presParOf" srcId="{0CA26090-26A7-44E1-B4F7-BDC7704E6617}" destId="{7DCFAFA1-AE00-49AD-936B-872A5043A3F4}" srcOrd="1" destOrd="0" presId="urn:microsoft.com/office/officeart/2005/8/layout/hierarchy1"/>
    <dgm:cxn modelId="{23EEC932-FBC0-4785-9E64-40626D3C37C6}" type="presParOf" srcId="{69B021A0-731F-4C8B-9718-5D559AA0F3AA}" destId="{AC9AEFC8-4D09-4A24-A05E-C85B6578070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0A295B-F446-4C00-A52C-635A2C02631C}"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F13B306B-55B8-4E02-98BD-14FE1B4A8053}">
      <dgm:prSet/>
      <dgm:spPr/>
      <dgm:t>
        <a:bodyPr/>
        <a:lstStyle/>
        <a:p>
          <a:r>
            <a:rPr lang="en-US" b="0" dirty="0"/>
            <a:t>Empty cluster is acquired IF no points are assigned at the assignment stage</a:t>
          </a:r>
        </a:p>
      </dgm:t>
    </dgm:pt>
    <dgm:pt modelId="{7FA854F1-E6D5-4A0B-8EC4-CAC8088D3D8B}" type="parTrans" cxnId="{F37D5B30-F1DA-4C47-A769-9A14895A710C}">
      <dgm:prSet/>
      <dgm:spPr/>
      <dgm:t>
        <a:bodyPr/>
        <a:lstStyle/>
        <a:p>
          <a:endParaRPr lang="en-US"/>
        </a:p>
      </dgm:t>
    </dgm:pt>
    <dgm:pt modelId="{D7C86667-2240-4D21-9EA9-10BDC08A5850}" type="sibTrans" cxnId="{F37D5B30-F1DA-4C47-A769-9A14895A710C}">
      <dgm:prSet/>
      <dgm:spPr/>
      <dgm:t>
        <a:bodyPr/>
        <a:lstStyle/>
        <a:p>
          <a:endParaRPr lang="en-US"/>
        </a:p>
      </dgm:t>
    </dgm:pt>
    <dgm:pt modelId="{101DC59A-6F65-4531-B755-6CFCDBD52C00}">
      <dgm:prSet/>
      <dgm:spPr/>
      <dgm:t>
        <a:bodyPr/>
        <a:lstStyle/>
        <a:p>
          <a:r>
            <a:rPr lang="en-US" b="0" dirty="0"/>
            <a:t>Empty clusters cause to have a larger squared error </a:t>
          </a:r>
        </a:p>
      </dgm:t>
    </dgm:pt>
    <dgm:pt modelId="{59675E43-4AF0-4D6D-BFBD-90D9BFC06831}" type="parTrans" cxnId="{6EC6859E-D7B8-415A-A48F-013D454AAF95}">
      <dgm:prSet/>
      <dgm:spPr/>
      <dgm:t>
        <a:bodyPr/>
        <a:lstStyle/>
        <a:p>
          <a:endParaRPr lang="en-US"/>
        </a:p>
      </dgm:t>
    </dgm:pt>
    <dgm:pt modelId="{2E6D18F4-6F43-4FF5-88C9-3EE86EC68E66}" type="sibTrans" cxnId="{6EC6859E-D7B8-415A-A48F-013D454AAF95}">
      <dgm:prSet/>
      <dgm:spPr/>
      <dgm:t>
        <a:bodyPr/>
        <a:lstStyle/>
        <a:p>
          <a:endParaRPr lang="en-US"/>
        </a:p>
      </dgm:t>
    </dgm:pt>
    <dgm:pt modelId="{4F639BAE-2A27-43DC-9366-4BEEEF17616F}">
      <dgm:prSet/>
      <dgm:spPr/>
      <dgm:t>
        <a:bodyPr/>
        <a:lstStyle/>
        <a:p>
          <a:r>
            <a:rPr lang="en-US" b="0" dirty="0"/>
            <a:t>It can also cause;</a:t>
          </a:r>
        </a:p>
      </dgm:t>
    </dgm:pt>
    <dgm:pt modelId="{D5F90667-ECB7-4DD8-959D-0F7A653E259C}" type="parTrans" cxnId="{C8697060-6893-41F7-BEA1-75206FB37975}">
      <dgm:prSet/>
      <dgm:spPr/>
      <dgm:t>
        <a:bodyPr/>
        <a:lstStyle/>
        <a:p>
          <a:endParaRPr lang="en-US"/>
        </a:p>
      </dgm:t>
    </dgm:pt>
    <dgm:pt modelId="{D80A6649-B309-422D-864F-EA3A1A72CE5C}" type="sibTrans" cxnId="{C8697060-6893-41F7-BEA1-75206FB37975}">
      <dgm:prSet/>
      <dgm:spPr/>
      <dgm:t>
        <a:bodyPr/>
        <a:lstStyle/>
        <a:p>
          <a:endParaRPr lang="en-US"/>
        </a:p>
      </dgm:t>
    </dgm:pt>
    <dgm:pt modelId="{D1A61480-33D5-489C-BAED-45E0E43BA49C}">
      <dgm:prSet/>
      <dgm:spPr>
        <a:solidFill>
          <a:srgbClr val="595959"/>
        </a:solidFill>
      </dgm:spPr>
      <dgm:t>
        <a:bodyPr/>
        <a:lstStyle/>
        <a:p>
          <a:r>
            <a:rPr lang="en-US" b="1" dirty="0"/>
            <a:t>Misinterpretation of data</a:t>
          </a:r>
        </a:p>
      </dgm:t>
    </dgm:pt>
    <dgm:pt modelId="{0F8C25E7-C690-4AF2-8901-7996746F27FF}" type="parTrans" cxnId="{78A8B72C-C8B1-433B-A913-5784039979A3}">
      <dgm:prSet custT="1"/>
      <dgm:spPr>
        <a:solidFill>
          <a:srgbClr val="D4D5D6"/>
        </a:solidFill>
        <a:ln w="38100">
          <a:solidFill>
            <a:srgbClr val="595959"/>
          </a:solidFill>
        </a:ln>
      </dgm:spPr>
      <dgm:t>
        <a:bodyPr/>
        <a:lstStyle/>
        <a:p>
          <a:endParaRPr lang="en-US" sz="2000" b="1"/>
        </a:p>
      </dgm:t>
    </dgm:pt>
    <dgm:pt modelId="{39130AAB-932D-4448-A25D-D398EFBB55A1}" type="sibTrans" cxnId="{78A8B72C-C8B1-433B-A913-5784039979A3}">
      <dgm:prSet/>
      <dgm:spPr/>
      <dgm:t>
        <a:bodyPr/>
        <a:lstStyle/>
        <a:p>
          <a:endParaRPr lang="en-US"/>
        </a:p>
      </dgm:t>
    </dgm:pt>
    <dgm:pt modelId="{6283361B-B217-4847-B0ED-CE05BB973CC9}">
      <dgm:prSet/>
      <dgm:spPr>
        <a:solidFill>
          <a:srgbClr val="595959"/>
        </a:solidFill>
      </dgm:spPr>
      <dgm:t>
        <a:bodyPr/>
        <a:lstStyle/>
        <a:p>
          <a:r>
            <a:rPr lang="en-US" b="1"/>
            <a:t>Inconsistent cluster outcomes</a:t>
          </a:r>
        </a:p>
      </dgm:t>
    </dgm:pt>
    <dgm:pt modelId="{B36E1479-C271-4C89-915C-C83C406F08BA}" type="parTrans" cxnId="{7D90106F-39FE-4A50-A915-6E9A0B78928D}">
      <dgm:prSet custT="1"/>
      <dgm:spPr/>
      <dgm:t>
        <a:bodyPr/>
        <a:lstStyle/>
        <a:p>
          <a:endParaRPr lang="en-US" sz="2000" b="1"/>
        </a:p>
      </dgm:t>
    </dgm:pt>
    <dgm:pt modelId="{C3F5C472-B8F8-435A-BD98-8EB119F2545D}" type="sibTrans" cxnId="{7D90106F-39FE-4A50-A915-6E9A0B78928D}">
      <dgm:prSet/>
      <dgm:spPr/>
      <dgm:t>
        <a:bodyPr/>
        <a:lstStyle/>
        <a:p>
          <a:endParaRPr lang="en-US"/>
        </a:p>
      </dgm:t>
    </dgm:pt>
    <dgm:pt modelId="{75B8C195-D31E-4EB7-A5BE-1B6F2C99CCCF}">
      <dgm:prSet/>
      <dgm:spPr>
        <a:solidFill>
          <a:srgbClr val="595959"/>
        </a:solidFill>
      </dgm:spPr>
      <dgm:t>
        <a:bodyPr/>
        <a:lstStyle/>
        <a:p>
          <a:r>
            <a:rPr lang="en-US" b="1"/>
            <a:t>Underutilized information, etc.  </a:t>
          </a:r>
        </a:p>
      </dgm:t>
    </dgm:pt>
    <dgm:pt modelId="{33527F03-73D9-45E2-9387-47C0E5EC1A53}" type="parTrans" cxnId="{5AFDC677-B717-4D12-BCFF-24446A61CD0A}">
      <dgm:prSet custT="1"/>
      <dgm:spPr>
        <a:ln w="38100">
          <a:solidFill>
            <a:srgbClr val="595959"/>
          </a:solidFill>
        </a:ln>
      </dgm:spPr>
      <dgm:t>
        <a:bodyPr/>
        <a:lstStyle/>
        <a:p>
          <a:endParaRPr lang="en-US" sz="2000" b="1"/>
        </a:p>
      </dgm:t>
    </dgm:pt>
    <dgm:pt modelId="{BD33E82A-CE7F-411A-BCCC-B3190D7638E7}" type="sibTrans" cxnId="{5AFDC677-B717-4D12-BCFF-24446A61CD0A}">
      <dgm:prSet/>
      <dgm:spPr/>
      <dgm:t>
        <a:bodyPr/>
        <a:lstStyle/>
        <a:p>
          <a:endParaRPr lang="en-US"/>
        </a:p>
      </dgm:t>
    </dgm:pt>
    <dgm:pt modelId="{216E8C5B-6373-40A1-8457-90C9A8DA8B2F}" type="pres">
      <dgm:prSet presAssocID="{E90A295B-F446-4C00-A52C-635A2C02631C}" presName="hierChild1" presStyleCnt="0">
        <dgm:presLayoutVars>
          <dgm:orgChart val="1"/>
          <dgm:chPref val="1"/>
          <dgm:dir/>
          <dgm:animOne val="branch"/>
          <dgm:animLvl val="lvl"/>
          <dgm:resizeHandles/>
        </dgm:presLayoutVars>
      </dgm:prSet>
      <dgm:spPr/>
      <dgm:t>
        <a:bodyPr/>
        <a:lstStyle/>
        <a:p>
          <a:endParaRPr lang="en-US"/>
        </a:p>
      </dgm:t>
    </dgm:pt>
    <dgm:pt modelId="{8F5047F8-58B0-4CC3-B937-A12055E0C71F}" type="pres">
      <dgm:prSet presAssocID="{F13B306B-55B8-4E02-98BD-14FE1B4A8053}" presName="hierRoot1" presStyleCnt="0">
        <dgm:presLayoutVars>
          <dgm:hierBranch val="init"/>
        </dgm:presLayoutVars>
      </dgm:prSet>
      <dgm:spPr/>
    </dgm:pt>
    <dgm:pt modelId="{C4A82571-3503-46C8-BF15-964BCC3EDE62}" type="pres">
      <dgm:prSet presAssocID="{F13B306B-55B8-4E02-98BD-14FE1B4A8053}" presName="rootComposite1" presStyleCnt="0"/>
      <dgm:spPr/>
    </dgm:pt>
    <dgm:pt modelId="{2BB5AED1-3317-4521-9902-CD73B034C534}" type="pres">
      <dgm:prSet presAssocID="{F13B306B-55B8-4E02-98BD-14FE1B4A8053}" presName="rootText1" presStyleLbl="node0" presStyleIdx="0" presStyleCnt="3">
        <dgm:presLayoutVars>
          <dgm:chPref val="3"/>
        </dgm:presLayoutVars>
      </dgm:prSet>
      <dgm:spPr/>
      <dgm:t>
        <a:bodyPr/>
        <a:lstStyle/>
        <a:p>
          <a:endParaRPr lang="en-US"/>
        </a:p>
      </dgm:t>
    </dgm:pt>
    <dgm:pt modelId="{23B6C300-830B-483A-8916-61D353BB31FA}" type="pres">
      <dgm:prSet presAssocID="{F13B306B-55B8-4E02-98BD-14FE1B4A8053}" presName="rootConnector1" presStyleLbl="node1" presStyleIdx="0" presStyleCnt="0"/>
      <dgm:spPr/>
      <dgm:t>
        <a:bodyPr/>
        <a:lstStyle/>
        <a:p>
          <a:endParaRPr lang="en-US"/>
        </a:p>
      </dgm:t>
    </dgm:pt>
    <dgm:pt modelId="{114159DC-E2A7-4597-9208-9D8B121081A9}" type="pres">
      <dgm:prSet presAssocID="{F13B306B-55B8-4E02-98BD-14FE1B4A8053}" presName="hierChild2" presStyleCnt="0"/>
      <dgm:spPr/>
    </dgm:pt>
    <dgm:pt modelId="{1C08A644-AE66-4D2B-AD20-338A12C70D8F}" type="pres">
      <dgm:prSet presAssocID="{F13B306B-55B8-4E02-98BD-14FE1B4A8053}" presName="hierChild3" presStyleCnt="0"/>
      <dgm:spPr/>
    </dgm:pt>
    <dgm:pt modelId="{EFF64572-572A-40D5-B2E9-A196AD2C3ED3}" type="pres">
      <dgm:prSet presAssocID="{101DC59A-6F65-4531-B755-6CFCDBD52C00}" presName="hierRoot1" presStyleCnt="0">
        <dgm:presLayoutVars>
          <dgm:hierBranch val="init"/>
        </dgm:presLayoutVars>
      </dgm:prSet>
      <dgm:spPr/>
    </dgm:pt>
    <dgm:pt modelId="{97A3E0E4-9CE1-4F03-B619-2414841F20FA}" type="pres">
      <dgm:prSet presAssocID="{101DC59A-6F65-4531-B755-6CFCDBD52C00}" presName="rootComposite1" presStyleCnt="0"/>
      <dgm:spPr/>
    </dgm:pt>
    <dgm:pt modelId="{CEDF0585-EA15-4DA4-8FD0-6B5460E4C21C}" type="pres">
      <dgm:prSet presAssocID="{101DC59A-6F65-4531-B755-6CFCDBD52C00}" presName="rootText1" presStyleLbl="node0" presStyleIdx="1" presStyleCnt="3">
        <dgm:presLayoutVars>
          <dgm:chPref val="3"/>
        </dgm:presLayoutVars>
      </dgm:prSet>
      <dgm:spPr/>
      <dgm:t>
        <a:bodyPr/>
        <a:lstStyle/>
        <a:p>
          <a:endParaRPr lang="en-US"/>
        </a:p>
      </dgm:t>
    </dgm:pt>
    <dgm:pt modelId="{C307F4FE-10A3-466E-96E2-D80F1BF49F81}" type="pres">
      <dgm:prSet presAssocID="{101DC59A-6F65-4531-B755-6CFCDBD52C00}" presName="rootConnector1" presStyleLbl="node1" presStyleIdx="0" presStyleCnt="0"/>
      <dgm:spPr/>
      <dgm:t>
        <a:bodyPr/>
        <a:lstStyle/>
        <a:p>
          <a:endParaRPr lang="en-US"/>
        </a:p>
      </dgm:t>
    </dgm:pt>
    <dgm:pt modelId="{00170E08-2832-4944-9F86-0DCEE26EF8F8}" type="pres">
      <dgm:prSet presAssocID="{101DC59A-6F65-4531-B755-6CFCDBD52C00}" presName="hierChild2" presStyleCnt="0"/>
      <dgm:spPr/>
    </dgm:pt>
    <dgm:pt modelId="{A47B6B6F-1811-42C4-B998-68A0D6E1AB82}" type="pres">
      <dgm:prSet presAssocID="{101DC59A-6F65-4531-B755-6CFCDBD52C00}" presName="hierChild3" presStyleCnt="0"/>
      <dgm:spPr/>
    </dgm:pt>
    <dgm:pt modelId="{A04D2EA2-F8BB-4276-9F8D-C39DB4C04B32}" type="pres">
      <dgm:prSet presAssocID="{4F639BAE-2A27-43DC-9366-4BEEEF17616F}" presName="hierRoot1" presStyleCnt="0">
        <dgm:presLayoutVars>
          <dgm:hierBranch val="init"/>
        </dgm:presLayoutVars>
      </dgm:prSet>
      <dgm:spPr/>
    </dgm:pt>
    <dgm:pt modelId="{62C0C87F-32FB-4A2D-B709-77DB26909799}" type="pres">
      <dgm:prSet presAssocID="{4F639BAE-2A27-43DC-9366-4BEEEF17616F}" presName="rootComposite1" presStyleCnt="0"/>
      <dgm:spPr/>
    </dgm:pt>
    <dgm:pt modelId="{7AE15766-C83A-4971-8692-5F2A026D667B}" type="pres">
      <dgm:prSet presAssocID="{4F639BAE-2A27-43DC-9366-4BEEEF17616F}" presName="rootText1" presStyleLbl="node0" presStyleIdx="2" presStyleCnt="3">
        <dgm:presLayoutVars>
          <dgm:chPref val="3"/>
        </dgm:presLayoutVars>
      </dgm:prSet>
      <dgm:spPr/>
      <dgm:t>
        <a:bodyPr/>
        <a:lstStyle/>
        <a:p>
          <a:endParaRPr lang="en-US"/>
        </a:p>
      </dgm:t>
    </dgm:pt>
    <dgm:pt modelId="{8E753016-725A-47A7-84E1-6FC8B04AADF1}" type="pres">
      <dgm:prSet presAssocID="{4F639BAE-2A27-43DC-9366-4BEEEF17616F}" presName="rootConnector1" presStyleLbl="node1" presStyleIdx="0" presStyleCnt="0"/>
      <dgm:spPr/>
      <dgm:t>
        <a:bodyPr/>
        <a:lstStyle/>
        <a:p>
          <a:endParaRPr lang="en-US"/>
        </a:p>
      </dgm:t>
    </dgm:pt>
    <dgm:pt modelId="{A9A768E4-C642-4522-81CF-37FF2203AECD}" type="pres">
      <dgm:prSet presAssocID="{4F639BAE-2A27-43DC-9366-4BEEEF17616F}" presName="hierChild2" presStyleCnt="0"/>
      <dgm:spPr/>
    </dgm:pt>
    <dgm:pt modelId="{DF76317D-C0E7-4F6B-A378-2EFA6DF6AFA0}" type="pres">
      <dgm:prSet presAssocID="{0F8C25E7-C690-4AF2-8901-7996746F27FF}" presName="Name64" presStyleLbl="parChTrans1D2" presStyleIdx="0" presStyleCnt="3"/>
      <dgm:spPr/>
      <dgm:t>
        <a:bodyPr/>
        <a:lstStyle/>
        <a:p>
          <a:endParaRPr lang="en-US"/>
        </a:p>
      </dgm:t>
    </dgm:pt>
    <dgm:pt modelId="{FE717793-9AFF-49A8-92A1-B6EE5C33B606}" type="pres">
      <dgm:prSet presAssocID="{D1A61480-33D5-489C-BAED-45E0E43BA49C}" presName="hierRoot2" presStyleCnt="0">
        <dgm:presLayoutVars>
          <dgm:hierBranch val="init"/>
        </dgm:presLayoutVars>
      </dgm:prSet>
      <dgm:spPr/>
    </dgm:pt>
    <dgm:pt modelId="{25A68704-8F5D-41BE-9644-94CED1C03C65}" type="pres">
      <dgm:prSet presAssocID="{D1A61480-33D5-489C-BAED-45E0E43BA49C}" presName="rootComposite" presStyleCnt="0"/>
      <dgm:spPr/>
    </dgm:pt>
    <dgm:pt modelId="{ABB42640-A15E-41DC-8E3D-1AF4007EDB92}" type="pres">
      <dgm:prSet presAssocID="{D1A61480-33D5-489C-BAED-45E0E43BA49C}" presName="rootText" presStyleLbl="node2" presStyleIdx="0" presStyleCnt="3">
        <dgm:presLayoutVars>
          <dgm:chPref val="3"/>
        </dgm:presLayoutVars>
      </dgm:prSet>
      <dgm:spPr/>
      <dgm:t>
        <a:bodyPr/>
        <a:lstStyle/>
        <a:p>
          <a:endParaRPr lang="en-US"/>
        </a:p>
      </dgm:t>
    </dgm:pt>
    <dgm:pt modelId="{A2E7704C-7B28-411D-838E-727220B02DF6}" type="pres">
      <dgm:prSet presAssocID="{D1A61480-33D5-489C-BAED-45E0E43BA49C}" presName="rootConnector" presStyleLbl="node2" presStyleIdx="0" presStyleCnt="3"/>
      <dgm:spPr/>
      <dgm:t>
        <a:bodyPr/>
        <a:lstStyle/>
        <a:p>
          <a:endParaRPr lang="en-US"/>
        </a:p>
      </dgm:t>
    </dgm:pt>
    <dgm:pt modelId="{2DC88FC4-591D-4DC5-9A85-71175694997B}" type="pres">
      <dgm:prSet presAssocID="{D1A61480-33D5-489C-BAED-45E0E43BA49C}" presName="hierChild4" presStyleCnt="0"/>
      <dgm:spPr/>
    </dgm:pt>
    <dgm:pt modelId="{7A53D077-811C-4259-A70C-A0EF02A4708B}" type="pres">
      <dgm:prSet presAssocID="{D1A61480-33D5-489C-BAED-45E0E43BA49C}" presName="hierChild5" presStyleCnt="0"/>
      <dgm:spPr/>
    </dgm:pt>
    <dgm:pt modelId="{C1ED155B-FCBE-4E77-AB6C-232398836C11}" type="pres">
      <dgm:prSet presAssocID="{B36E1479-C271-4C89-915C-C83C406F08BA}" presName="Name64" presStyleLbl="parChTrans1D2" presStyleIdx="1" presStyleCnt="3"/>
      <dgm:spPr/>
      <dgm:t>
        <a:bodyPr/>
        <a:lstStyle/>
        <a:p>
          <a:endParaRPr lang="en-US"/>
        </a:p>
      </dgm:t>
    </dgm:pt>
    <dgm:pt modelId="{F7BF0589-9AB4-445D-B264-6A13AF0BFC3C}" type="pres">
      <dgm:prSet presAssocID="{6283361B-B217-4847-B0ED-CE05BB973CC9}" presName="hierRoot2" presStyleCnt="0">
        <dgm:presLayoutVars>
          <dgm:hierBranch val="init"/>
        </dgm:presLayoutVars>
      </dgm:prSet>
      <dgm:spPr/>
    </dgm:pt>
    <dgm:pt modelId="{7258154E-106B-4D83-BED7-86E142F2159E}" type="pres">
      <dgm:prSet presAssocID="{6283361B-B217-4847-B0ED-CE05BB973CC9}" presName="rootComposite" presStyleCnt="0"/>
      <dgm:spPr/>
    </dgm:pt>
    <dgm:pt modelId="{06E42849-D100-47B0-92B0-18F25CB934CB}" type="pres">
      <dgm:prSet presAssocID="{6283361B-B217-4847-B0ED-CE05BB973CC9}" presName="rootText" presStyleLbl="node2" presStyleIdx="1" presStyleCnt="3">
        <dgm:presLayoutVars>
          <dgm:chPref val="3"/>
        </dgm:presLayoutVars>
      </dgm:prSet>
      <dgm:spPr/>
      <dgm:t>
        <a:bodyPr/>
        <a:lstStyle/>
        <a:p>
          <a:endParaRPr lang="en-US"/>
        </a:p>
      </dgm:t>
    </dgm:pt>
    <dgm:pt modelId="{E0D16A1C-933B-44A2-BF1F-28407FCC715D}" type="pres">
      <dgm:prSet presAssocID="{6283361B-B217-4847-B0ED-CE05BB973CC9}" presName="rootConnector" presStyleLbl="node2" presStyleIdx="1" presStyleCnt="3"/>
      <dgm:spPr/>
      <dgm:t>
        <a:bodyPr/>
        <a:lstStyle/>
        <a:p>
          <a:endParaRPr lang="en-US"/>
        </a:p>
      </dgm:t>
    </dgm:pt>
    <dgm:pt modelId="{0C33AC20-133C-4185-8C41-04F0A0EAC3A5}" type="pres">
      <dgm:prSet presAssocID="{6283361B-B217-4847-B0ED-CE05BB973CC9}" presName="hierChild4" presStyleCnt="0"/>
      <dgm:spPr/>
    </dgm:pt>
    <dgm:pt modelId="{5B583784-04BB-462C-80DE-97035A192CAF}" type="pres">
      <dgm:prSet presAssocID="{6283361B-B217-4847-B0ED-CE05BB973CC9}" presName="hierChild5" presStyleCnt="0"/>
      <dgm:spPr/>
    </dgm:pt>
    <dgm:pt modelId="{53B233D6-8356-4CC1-BC95-C66FE235D073}" type="pres">
      <dgm:prSet presAssocID="{33527F03-73D9-45E2-9387-47C0E5EC1A53}" presName="Name64" presStyleLbl="parChTrans1D2" presStyleIdx="2" presStyleCnt="3"/>
      <dgm:spPr/>
      <dgm:t>
        <a:bodyPr/>
        <a:lstStyle/>
        <a:p>
          <a:endParaRPr lang="en-US"/>
        </a:p>
      </dgm:t>
    </dgm:pt>
    <dgm:pt modelId="{65B55976-BD5C-4668-93DF-C04D1E1C3211}" type="pres">
      <dgm:prSet presAssocID="{75B8C195-D31E-4EB7-A5BE-1B6F2C99CCCF}" presName="hierRoot2" presStyleCnt="0">
        <dgm:presLayoutVars>
          <dgm:hierBranch val="init"/>
        </dgm:presLayoutVars>
      </dgm:prSet>
      <dgm:spPr/>
    </dgm:pt>
    <dgm:pt modelId="{E01AD6D7-5944-4BEF-B1B6-4131D62C0B62}" type="pres">
      <dgm:prSet presAssocID="{75B8C195-D31E-4EB7-A5BE-1B6F2C99CCCF}" presName="rootComposite" presStyleCnt="0"/>
      <dgm:spPr/>
    </dgm:pt>
    <dgm:pt modelId="{30E3CFB1-77D9-40E9-9A8F-8C2E5B2310AF}" type="pres">
      <dgm:prSet presAssocID="{75B8C195-D31E-4EB7-A5BE-1B6F2C99CCCF}" presName="rootText" presStyleLbl="node2" presStyleIdx="2" presStyleCnt="3">
        <dgm:presLayoutVars>
          <dgm:chPref val="3"/>
        </dgm:presLayoutVars>
      </dgm:prSet>
      <dgm:spPr/>
      <dgm:t>
        <a:bodyPr/>
        <a:lstStyle/>
        <a:p>
          <a:endParaRPr lang="en-US"/>
        </a:p>
      </dgm:t>
    </dgm:pt>
    <dgm:pt modelId="{B68C3784-A963-4A99-9DD1-36F11C9ABDF6}" type="pres">
      <dgm:prSet presAssocID="{75B8C195-D31E-4EB7-A5BE-1B6F2C99CCCF}" presName="rootConnector" presStyleLbl="node2" presStyleIdx="2" presStyleCnt="3"/>
      <dgm:spPr/>
      <dgm:t>
        <a:bodyPr/>
        <a:lstStyle/>
        <a:p>
          <a:endParaRPr lang="en-US"/>
        </a:p>
      </dgm:t>
    </dgm:pt>
    <dgm:pt modelId="{B188761E-CE55-4F20-8B35-54D6905DD725}" type="pres">
      <dgm:prSet presAssocID="{75B8C195-D31E-4EB7-A5BE-1B6F2C99CCCF}" presName="hierChild4" presStyleCnt="0"/>
      <dgm:spPr/>
    </dgm:pt>
    <dgm:pt modelId="{A4D9C795-CAAA-446C-A4FC-BFBED28EEA88}" type="pres">
      <dgm:prSet presAssocID="{75B8C195-D31E-4EB7-A5BE-1B6F2C99CCCF}" presName="hierChild5" presStyleCnt="0"/>
      <dgm:spPr/>
    </dgm:pt>
    <dgm:pt modelId="{569ECE13-E728-40CC-B7F5-AB5E5EBDCA8D}" type="pres">
      <dgm:prSet presAssocID="{4F639BAE-2A27-43DC-9366-4BEEEF17616F}" presName="hierChild3" presStyleCnt="0"/>
      <dgm:spPr/>
    </dgm:pt>
  </dgm:ptLst>
  <dgm:cxnLst>
    <dgm:cxn modelId="{6EC6859E-D7B8-415A-A48F-013D454AAF95}" srcId="{E90A295B-F446-4C00-A52C-635A2C02631C}" destId="{101DC59A-6F65-4531-B755-6CFCDBD52C00}" srcOrd="1" destOrd="0" parTransId="{59675E43-4AF0-4D6D-BFBD-90D9BFC06831}" sibTransId="{2E6D18F4-6F43-4FF5-88C9-3EE86EC68E66}"/>
    <dgm:cxn modelId="{C8697060-6893-41F7-BEA1-75206FB37975}" srcId="{E90A295B-F446-4C00-A52C-635A2C02631C}" destId="{4F639BAE-2A27-43DC-9366-4BEEEF17616F}" srcOrd="2" destOrd="0" parTransId="{D5F90667-ECB7-4DD8-959D-0F7A653E259C}" sibTransId="{D80A6649-B309-422D-864F-EA3A1A72CE5C}"/>
    <dgm:cxn modelId="{2A44E130-632E-4746-AE90-900DB6D25F30}" type="presOf" srcId="{33527F03-73D9-45E2-9387-47C0E5EC1A53}" destId="{53B233D6-8356-4CC1-BC95-C66FE235D073}" srcOrd="0" destOrd="0" presId="urn:microsoft.com/office/officeart/2009/3/layout/HorizontalOrganizationChart"/>
    <dgm:cxn modelId="{8C8093F0-2E14-4E5B-8B2C-6A88A572D758}" type="presOf" srcId="{75B8C195-D31E-4EB7-A5BE-1B6F2C99CCCF}" destId="{B68C3784-A963-4A99-9DD1-36F11C9ABDF6}" srcOrd="1" destOrd="0" presId="urn:microsoft.com/office/officeart/2009/3/layout/HorizontalOrganizationChart"/>
    <dgm:cxn modelId="{971DACFF-3C07-4DF9-B75E-600E23B140D6}" type="presOf" srcId="{4F639BAE-2A27-43DC-9366-4BEEEF17616F}" destId="{7AE15766-C83A-4971-8692-5F2A026D667B}" srcOrd="0" destOrd="0" presId="urn:microsoft.com/office/officeart/2009/3/layout/HorizontalOrganizationChart"/>
    <dgm:cxn modelId="{9CBD8371-9B56-4531-AB1F-3B8CB99D3938}" type="presOf" srcId="{6283361B-B217-4847-B0ED-CE05BB973CC9}" destId="{06E42849-D100-47B0-92B0-18F25CB934CB}" srcOrd="0" destOrd="0" presId="urn:microsoft.com/office/officeart/2009/3/layout/HorizontalOrganizationChart"/>
    <dgm:cxn modelId="{7D90106F-39FE-4A50-A915-6E9A0B78928D}" srcId="{4F639BAE-2A27-43DC-9366-4BEEEF17616F}" destId="{6283361B-B217-4847-B0ED-CE05BB973CC9}" srcOrd="1" destOrd="0" parTransId="{B36E1479-C271-4C89-915C-C83C406F08BA}" sibTransId="{C3F5C472-B8F8-435A-BD98-8EB119F2545D}"/>
    <dgm:cxn modelId="{4577C6E1-B3C9-4C7E-8402-0DB26B51EDED}" type="presOf" srcId="{101DC59A-6F65-4531-B755-6CFCDBD52C00}" destId="{CEDF0585-EA15-4DA4-8FD0-6B5460E4C21C}" srcOrd="0" destOrd="0" presId="urn:microsoft.com/office/officeart/2009/3/layout/HorizontalOrganizationChart"/>
    <dgm:cxn modelId="{726D574B-4BE5-45CD-B66D-79A52978D1B8}" type="presOf" srcId="{101DC59A-6F65-4531-B755-6CFCDBD52C00}" destId="{C307F4FE-10A3-466E-96E2-D80F1BF49F81}" srcOrd="1" destOrd="0" presId="urn:microsoft.com/office/officeart/2009/3/layout/HorizontalOrganizationChart"/>
    <dgm:cxn modelId="{B648F870-FDFF-45E9-A680-D178D3C264AF}" type="presOf" srcId="{75B8C195-D31E-4EB7-A5BE-1B6F2C99CCCF}" destId="{30E3CFB1-77D9-40E9-9A8F-8C2E5B2310AF}" srcOrd="0" destOrd="0" presId="urn:microsoft.com/office/officeart/2009/3/layout/HorizontalOrganizationChart"/>
    <dgm:cxn modelId="{F37D5B30-F1DA-4C47-A769-9A14895A710C}" srcId="{E90A295B-F446-4C00-A52C-635A2C02631C}" destId="{F13B306B-55B8-4E02-98BD-14FE1B4A8053}" srcOrd="0" destOrd="0" parTransId="{7FA854F1-E6D5-4A0B-8EC4-CAC8088D3D8B}" sibTransId="{D7C86667-2240-4D21-9EA9-10BDC08A5850}"/>
    <dgm:cxn modelId="{78A8B72C-C8B1-433B-A913-5784039979A3}" srcId="{4F639BAE-2A27-43DC-9366-4BEEEF17616F}" destId="{D1A61480-33D5-489C-BAED-45E0E43BA49C}" srcOrd="0" destOrd="0" parTransId="{0F8C25E7-C690-4AF2-8901-7996746F27FF}" sibTransId="{39130AAB-932D-4448-A25D-D398EFBB55A1}"/>
    <dgm:cxn modelId="{4826203F-4566-4833-8C0C-DA31817149CA}" type="presOf" srcId="{6283361B-B217-4847-B0ED-CE05BB973CC9}" destId="{E0D16A1C-933B-44A2-BF1F-28407FCC715D}" srcOrd="1" destOrd="0" presId="urn:microsoft.com/office/officeart/2009/3/layout/HorizontalOrganizationChart"/>
    <dgm:cxn modelId="{A02EB449-0390-4678-AED6-9A79ED548523}" type="presOf" srcId="{F13B306B-55B8-4E02-98BD-14FE1B4A8053}" destId="{23B6C300-830B-483A-8916-61D353BB31FA}" srcOrd="1" destOrd="0" presId="urn:microsoft.com/office/officeart/2009/3/layout/HorizontalOrganizationChart"/>
    <dgm:cxn modelId="{1B402AF9-58FD-4EAD-8C96-0C4DCB3BBE89}" type="presOf" srcId="{4F639BAE-2A27-43DC-9366-4BEEEF17616F}" destId="{8E753016-725A-47A7-84E1-6FC8B04AADF1}" srcOrd="1" destOrd="0" presId="urn:microsoft.com/office/officeart/2009/3/layout/HorizontalOrganizationChart"/>
    <dgm:cxn modelId="{C79C7CFA-F665-460D-9CCA-529BA803258D}" type="presOf" srcId="{D1A61480-33D5-489C-BAED-45E0E43BA49C}" destId="{ABB42640-A15E-41DC-8E3D-1AF4007EDB92}" srcOrd="0" destOrd="0" presId="urn:microsoft.com/office/officeart/2009/3/layout/HorizontalOrganizationChart"/>
    <dgm:cxn modelId="{1E22C5FB-92D4-45EE-9C4E-B1B5C4A71EC2}" type="presOf" srcId="{F13B306B-55B8-4E02-98BD-14FE1B4A8053}" destId="{2BB5AED1-3317-4521-9902-CD73B034C534}" srcOrd="0" destOrd="0" presId="urn:microsoft.com/office/officeart/2009/3/layout/HorizontalOrganizationChart"/>
    <dgm:cxn modelId="{DE07054F-C228-488A-AF58-4A76CE7553A7}" type="presOf" srcId="{B36E1479-C271-4C89-915C-C83C406F08BA}" destId="{C1ED155B-FCBE-4E77-AB6C-232398836C11}" srcOrd="0" destOrd="0" presId="urn:microsoft.com/office/officeart/2009/3/layout/HorizontalOrganizationChart"/>
    <dgm:cxn modelId="{5AFDC677-B717-4D12-BCFF-24446A61CD0A}" srcId="{4F639BAE-2A27-43DC-9366-4BEEEF17616F}" destId="{75B8C195-D31E-4EB7-A5BE-1B6F2C99CCCF}" srcOrd="2" destOrd="0" parTransId="{33527F03-73D9-45E2-9387-47C0E5EC1A53}" sibTransId="{BD33E82A-CE7F-411A-BCCC-B3190D7638E7}"/>
    <dgm:cxn modelId="{91C79B4D-9152-487D-9952-9363950E350D}" type="presOf" srcId="{E90A295B-F446-4C00-A52C-635A2C02631C}" destId="{216E8C5B-6373-40A1-8457-90C9A8DA8B2F}" srcOrd="0" destOrd="0" presId="urn:microsoft.com/office/officeart/2009/3/layout/HorizontalOrganizationChart"/>
    <dgm:cxn modelId="{EB0E9120-8D6A-409E-A86F-9C04FB5947E9}" type="presOf" srcId="{D1A61480-33D5-489C-BAED-45E0E43BA49C}" destId="{A2E7704C-7B28-411D-838E-727220B02DF6}" srcOrd="1" destOrd="0" presId="urn:microsoft.com/office/officeart/2009/3/layout/HorizontalOrganizationChart"/>
    <dgm:cxn modelId="{271AA73F-695E-440E-AFBA-35C3164AF018}" type="presOf" srcId="{0F8C25E7-C690-4AF2-8901-7996746F27FF}" destId="{DF76317D-C0E7-4F6B-A378-2EFA6DF6AFA0}" srcOrd="0" destOrd="0" presId="urn:microsoft.com/office/officeart/2009/3/layout/HorizontalOrganizationChart"/>
    <dgm:cxn modelId="{314DD679-CFA7-430A-8DDF-74312B606070}" type="presParOf" srcId="{216E8C5B-6373-40A1-8457-90C9A8DA8B2F}" destId="{8F5047F8-58B0-4CC3-B937-A12055E0C71F}" srcOrd="0" destOrd="0" presId="urn:microsoft.com/office/officeart/2009/3/layout/HorizontalOrganizationChart"/>
    <dgm:cxn modelId="{030566DF-7D7F-4CBA-9131-B4DF72FD033C}" type="presParOf" srcId="{8F5047F8-58B0-4CC3-B937-A12055E0C71F}" destId="{C4A82571-3503-46C8-BF15-964BCC3EDE62}" srcOrd="0" destOrd="0" presId="urn:microsoft.com/office/officeart/2009/3/layout/HorizontalOrganizationChart"/>
    <dgm:cxn modelId="{DC782666-3225-4480-AC61-011B0A1E3F58}" type="presParOf" srcId="{C4A82571-3503-46C8-BF15-964BCC3EDE62}" destId="{2BB5AED1-3317-4521-9902-CD73B034C534}" srcOrd="0" destOrd="0" presId="urn:microsoft.com/office/officeart/2009/3/layout/HorizontalOrganizationChart"/>
    <dgm:cxn modelId="{48022538-7E1F-49BF-84F4-0C7BB2F878F9}" type="presParOf" srcId="{C4A82571-3503-46C8-BF15-964BCC3EDE62}" destId="{23B6C300-830B-483A-8916-61D353BB31FA}" srcOrd="1" destOrd="0" presId="urn:microsoft.com/office/officeart/2009/3/layout/HorizontalOrganizationChart"/>
    <dgm:cxn modelId="{069BBBFA-9173-4AE6-B824-818573AD7BA5}" type="presParOf" srcId="{8F5047F8-58B0-4CC3-B937-A12055E0C71F}" destId="{114159DC-E2A7-4597-9208-9D8B121081A9}" srcOrd="1" destOrd="0" presId="urn:microsoft.com/office/officeart/2009/3/layout/HorizontalOrganizationChart"/>
    <dgm:cxn modelId="{12DE7C9D-D8EE-4A6F-BDBD-A0E42F535D2B}" type="presParOf" srcId="{8F5047F8-58B0-4CC3-B937-A12055E0C71F}" destId="{1C08A644-AE66-4D2B-AD20-338A12C70D8F}" srcOrd="2" destOrd="0" presId="urn:microsoft.com/office/officeart/2009/3/layout/HorizontalOrganizationChart"/>
    <dgm:cxn modelId="{522A703C-762D-443C-855E-7DD75F47319A}" type="presParOf" srcId="{216E8C5B-6373-40A1-8457-90C9A8DA8B2F}" destId="{EFF64572-572A-40D5-B2E9-A196AD2C3ED3}" srcOrd="1" destOrd="0" presId="urn:microsoft.com/office/officeart/2009/3/layout/HorizontalOrganizationChart"/>
    <dgm:cxn modelId="{1E054EB5-9C96-4178-B57E-928C3279EEBD}" type="presParOf" srcId="{EFF64572-572A-40D5-B2E9-A196AD2C3ED3}" destId="{97A3E0E4-9CE1-4F03-B619-2414841F20FA}" srcOrd="0" destOrd="0" presId="urn:microsoft.com/office/officeart/2009/3/layout/HorizontalOrganizationChart"/>
    <dgm:cxn modelId="{42D92402-0CB7-4203-A21D-6DFFADC1A68F}" type="presParOf" srcId="{97A3E0E4-9CE1-4F03-B619-2414841F20FA}" destId="{CEDF0585-EA15-4DA4-8FD0-6B5460E4C21C}" srcOrd="0" destOrd="0" presId="urn:microsoft.com/office/officeart/2009/3/layout/HorizontalOrganizationChart"/>
    <dgm:cxn modelId="{5C9DE031-EBBB-423B-9909-84C52C529EEF}" type="presParOf" srcId="{97A3E0E4-9CE1-4F03-B619-2414841F20FA}" destId="{C307F4FE-10A3-466E-96E2-D80F1BF49F81}" srcOrd="1" destOrd="0" presId="urn:microsoft.com/office/officeart/2009/3/layout/HorizontalOrganizationChart"/>
    <dgm:cxn modelId="{F58B0C4F-9B7E-4AFF-96E1-B50A49F28510}" type="presParOf" srcId="{EFF64572-572A-40D5-B2E9-A196AD2C3ED3}" destId="{00170E08-2832-4944-9F86-0DCEE26EF8F8}" srcOrd="1" destOrd="0" presId="urn:microsoft.com/office/officeart/2009/3/layout/HorizontalOrganizationChart"/>
    <dgm:cxn modelId="{C71102CF-7813-49E0-97F3-E2D7451C6226}" type="presParOf" srcId="{EFF64572-572A-40D5-B2E9-A196AD2C3ED3}" destId="{A47B6B6F-1811-42C4-B998-68A0D6E1AB82}" srcOrd="2" destOrd="0" presId="urn:microsoft.com/office/officeart/2009/3/layout/HorizontalOrganizationChart"/>
    <dgm:cxn modelId="{D2FB3D8D-5BA1-450F-8057-DE7011D0BB8F}" type="presParOf" srcId="{216E8C5B-6373-40A1-8457-90C9A8DA8B2F}" destId="{A04D2EA2-F8BB-4276-9F8D-C39DB4C04B32}" srcOrd="2" destOrd="0" presId="urn:microsoft.com/office/officeart/2009/3/layout/HorizontalOrganizationChart"/>
    <dgm:cxn modelId="{E45A0768-96E9-4C45-9D75-A7FDCA16153F}" type="presParOf" srcId="{A04D2EA2-F8BB-4276-9F8D-C39DB4C04B32}" destId="{62C0C87F-32FB-4A2D-B709-77DB26909799}" srcOrd="0" destOrd="0" presId="urn:microsoft.com/office/officeart/2009/3/layout/HorizontalOrganizationChart"/>
    <dgm:cxn modelId="{9EF10563-B2F1-4C79-99EC-FB743DFEBEE3}" type="presParOf" srcId="{62C0C87F-32FB-4A2D-B709-77DB26909799}" destId="{7AE15766-C83A-4971-8692-5F2A026D667B}" srcOrd="0" destOrd="0" presId="urn:microsoft.com/office/officeart/2009/3/layout/HorizontalOrganizationChart"/>
    <dgm:cxn modelId="{363E755D-6A20-4B04-9634-915AEE597062}" type="presParOf" srcId="{62C0C87F-32FB-4A2D-B709-77DB26909799}" destId="{8E753016-725A-47A7-84E1-6FC8B04AADF1}" srcOrd="1" destOrd="0" presId="urn:microsoft.com/office/officeart/2009/3/layout/HorizontalOrganizationChart"/>
    <dgm:cxn modelId="{2C0FA126-C2C5-4058-A18E-BF58FA6E276A}" type="presParOf" srcId="{A04D2EA2-F8BB-4276-9F8D-C39DB4C04B32}" destId="{A9A768E4-C642-4522-81CF-37FF2203AECD}" srcOrd="1" destOrd="0" presId="urn:microsoft.com/office/officeart/2009/3/layout/HorizontalOrganizationChart"/>
    <dgm:cxn modelId="{1908CA14-5360-4177-9676-7BBC0D10BAEF}" type="presParOf" srcId="{A9A768E4-C642-4522-81CF-37FF2203AECD}" destId="{DF76317D-C0E7-4F6B-A378-2EFA6DF6AFA0}" srcOrd="0" destOrd="0" presId="urn:microsoft.com/office/officeart/2009/3/layout/HorizontalOrganizationChart"/>
    <dgm:cxn modelId="{5D02D758-D121-4044-B2BD-6185D2C460BB}" type="presParOf" srcId="{A9A768E4-C642-4522-81CF-37FF2203AECD}" destId="{FE717793-9AFF-49A8-92A1-B6EE5C33B606}" srcOrd="1" destOrd="0" presId="urn:microsoft.com/office/officeart/2009/3/layout/HorizontalOrganizationChart"/>
    <dgm:cxn modelId="{14372DE9-2582-4D59-94EC-E6E3A2223CA0}" type="presParOf" srcId="{FE717793-9AFF-49A8-92A1-B6EE5C33B606}" destId="{25A68704-8F5D-41BE-9644-94CED1C03C65}" srcOrd="0" destOrd="0" presId="urn:microsoft.com/office/officeart/2009/3/layout/HorizontalOrganizationChart"/>
    <dgm:cxn modelId="{CE484C9E-B2C8-4CB4-9A3E-E0D4E044AACC}" type="presParOf" srcId="{25A68704-8F5D-41BE-9644-94CED1C03C65}" destId="{ABB42640-A15E-41DC-8E3D-1AF4007EDB92}" srcOrd="0" destOrd="0" presId="urn:microsoft.com/office/officeart/2009/3/layout/HorizontalOrganizationChart"/>
    <dgm:cxn modelId="{87715454-48FC-4655-9538-2CA9736FC630}" type="presParOf" srcId="{25A68704-8F5D-41BE-9644-94CED1C03C65}" destId="{A2E7704C-7B28-411D-838E-727220B02DF6}" srcOrd="1" destOrd="0" presId="urn:microsoft.com/office/officeart/2009/3/layout/HorizontalOrganizationChart"/>
    <dgm:cxn modelId="{31955007-AEFE-4A5A-8AC8-5E91B708F31E}" type="presParOf" srcId="{FE717793-9AFF-49A8-92A1-B6EE5C33B606}" destId="{2DC88FC4-591D-4DC5-9A85-71175694997B}" srcOrd="1" destOrd="0" presId="urn:microsoft.com/office/officeart/2009/3/layout/HorizontalOrganizationChart"/>
    <dgm:cxn modelId="{5076D7C5-089B-41A5-94C1-3C0A29064D91}" type="presParOf" srcId="{FE717793-9AFF-49A8-92A1-B6EE5C33B606}" destId="{7A53D077-811C-4259-A70C-A0EF02A4708B}" srcOrd="2" destOrd="0" presId="urn:microsoft.com/office/officeart/2009/3/layout/HorizontalOrganizationChart"/>
    <dgm:cxn modelId="{DD9CA8B1-A536-4432-BF92-9D8D85E726C3}" type="presParOf" srcId="{A9A768E4-C642-4522-81CF-37FF2203AECD}" destId="{C1ED155B-FCBE-4E77-AB6C-232398836C11}" srcOrd="2" destOrd="0" presId="urn:microsoft.com/office/officeart/2009/3/layout/HorizontalOrganizationChart"/>
    <dgm:cxn modelId="{56BFBF86-5DA4-4B4C-A96B-F58781F8A4F3}" type="presParOf" srcId="{A9A768E4-C642-4522-81CF-37FF2203AECD}" destId="{F7BF0589-9AB4-445D-B264-6A13AF0BFC3C}" srcOrd="3" destOrd="0" presId="urn:microsoft.com/office/officeart/2009/3/layout/HorizontalOrganizationChart"/>
    <dgm:cxn modelId="{A3B55C91-A026-4E2D-A2B6-D3B14F3C039C}" type="presParOf" srcId="{F7BF0589-9AB4-445D-B264-6A13AF0BFC3C}" destId="{7258154E-106B-4D83-BED7-86E142F2159E}" srcOrd="0" destOrd="0" presId="urn:microsoft.com/office/officeart/2009/3/layout/HorizontalOrganizationChart"/>
    <dgm:cxn modelId="{A622C475-B9C6-4C22-B5C4-725E13DCB3F6}" type="presParOf" srcId="{7258154E-106B-4D83-BED7-86E142F2159E}" destId="{06E42849-D100-47B0-92B0-18F25CB934CB}" srcOrd="0" destOrd="0" presId="urn:microsoft.com/office/officeart/2009/3/layout/HorizontalOrganizationChart"/>
    <dgm:cxn modelId="{BC6608B8-C7E7-4536-AB8E-87C28CBD6713}" type="presParOf" srcId="{7258154E-106B-4D83-BED7-86E142F2159E}" destId="{E0D16A1C-933B-44A2-BF1F-28407FCC715D}" srcOrd="1" destOrd="0" presId="urn:microsoft.com/office/officeart/2009/3/layout/HorizontalOrganizationChart"/>
    <dgm:cxn modelId="{C82437D3-654E-428D-B296-F85FB029F9E1}" type="presParOf" srcId="{F7BF0589-9AB4-445D-B264-6A13AF0BFC3C}" destId="{0C33AC20-133C-4185-8C41-04F0A0EAC3A5}" srcOrd="1" destOrd="0" presId="urn:microsoft.com/office/officeart/2009/3/layout/HorizontalOrganizationChart"/>
    <dgm:cxn modelId="{8A33F6DC-3D73-43C4-A8BA-E5741050EF0F}" type="presParOf" srcId="{F7BF0589-9AB4-445D-B264-6A13AF0BFC3C}" destId="{5B583784-04BB-462C-80DE-97035A192CAF}" srcOrd="2" destOrd="0" presId="urn:microsoft.com/office/officeart/2009/3/layout/HorizontalOrganizationChart"/>
    <dgm:cxn modelId="{564F1224-A831-4D87-8214-8C9340113B1A}" type="presParOf" srcId="{A9A768E4-C642-4522-81CF-37FF2203AECD}" destId="{53B233D6-8356-4CC1-BC95-C66FE235D073}" srcOrd="4" destOrd="0" presId="urn:microsoft.com/office/officeart/2009/3/layout/HorizontalOrganizationChart"/>
    <dgm:cxn modelId="{5201791A-8B8E-4C38-98E4-CFF86D4DB7CC}" type="presParOf" srcId="{A9A768E4-C642-4522-81CF-37FF2203AECD}" destId="{65B55976-BD5C-4668-93DF-C04D1E1C3211}" srcOrd="5" destOrd="0" presId="urn:microsoft.com/office/officeart/2009/3/layout/HorizontalOrganizationChart"/>
    <dgm:cxn modelId="{9C624425-B6CD-4699-8802-563226F04002}" type="presParOf" srcId="{65B55976-BD5C-4668-93DF-C04D1E1C3211}" destId="{E01AD6D7-5944-4BEF-B1B6-4131D62C0B62}" srcOrd="0" destOrd="0" presId="urn:microsoft.com/office/officeart/2009/3/layout/HorizontalOrganizationChart"/>
    <dgm:cxn modelId="{A58870EE-8A5D-4D6A-9735-70532BF2B547}" type="presParOf" srcId="{E01AD6D7-5944-4BEF-B1B6-4131D62C0B62}" destId="{30E3CFB1-77D9-40E9-9A8F-8C2E5B2310AF}" srcOrd="0" destOrd="0" presId="urn:microsoft.com/office/officeart/2009/3/layout/HorizontalOrganizationChart"/>
    <dgm:cxn modelId="{A65E1B8E-F4FC-4505-9AB1-F867108F9844}" type="presParOf" srcId="{E01AD6D7-5944-4BEF-B1B6-4131D62C0B62}" destId="{B68C3784-A963-4A99-9DD1-36F11C9ABDF6}" srcOrd="1" destOrd="0" presId="urn:microsoft.com/office/officeart/2009/3/layout/HorizontalOrganizationChart"/>
    <dgm:cxn modelId="{D5538CC0-731D-4203-AD2A-383508C3261E}" type="presParOf" srcId="{65B55976-BD5C-4668-93DF-C04D1E1C3211}" destId="{B188761E-CE55-4F20-8B35-54D6905DD725}" srcOrd="1" destOrd="0" presId="urn:microsoft.com/office/officeart/2009/3/layout/HorizontalOrganizationChart"/>
    <dgm:cxn modelId="{EFDE156A-B2CD-413C-A2D3-98E4980FD249}" type="presParOf" srcId="{65B55976-BD5C-4668-93DF-C04D1E1C3211}" destId="{A4D9C795-CAAA-446C-A4FC-BFBED28EEA88}" srcOrd="2" destOrd="0" presId="urn:microsoft.com/office/officeart/2009/3/layout/HorizontalOrganizationChart"/>
    <dgm:cxn modelId="{1223C0FE-0901-45C4-93C5-224531F8EB3D}" type="presParOf" srcId="{A04D2EA2-F8BB-4276-9F8D-C39DB4C04B32}" destId="{569ECE13-E728-40CC-B7F5-AB5E5EBDCA8D}" srcOrd="2" destOrd="0" presId="urn:microsoft.com/office/officeart/2009/3/layout/HorizontalOrganizationChar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01CC4-79A9-4C7A-A559-2BA512EFBA01}">
      <dsp:nvSpPr>
        <dsp:cNvPr id="0" name=""/>
        <dsp:cNvSpPr/>
      </dsp:nvSpPr>
      <dsp:spPr>
        <a:xfrm>
          <a:off x="1189" y="2683"/>
          <a:ext cx="4174260" cy="2650655"/>
        </a:xfrm>
        <a:prstGeom prst="roundRect">
          <a:avLst>
            <a:gd name="adj" fmla="val 10000"/>
          </a:avLst>
        </a:prstGeom>
        <a:solidFill>
          <a:srgbClr val="59595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A0B8E-04B0-497D-8A0C-D6730290DBE4}">
      <dsp:nvSpPr>
        <dsp:cNvPr id="0" name=""/>
        <dsp:cNvSpPr/>
      </dsp:nvSpPr>
      <dsp:spPr>
        <a:xfrm>
          <a:off x="464995"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1" kern="1200" dirty="0">
              <a:solidFill>
                <a:srgbClr val="FF0000"/>
              </a:solidFill>
              <a:latin typeface="Times New Roman" panose="02020603050405020304" pitchFamily="18" charset="0"/>
              <a:cs typeface="Times New Roman" panose="02020603050405020304" pitchFamily="18" charset="0"/>
            </a:rPr>
            <a:t>Title</a:t>
          </a:r>
        </a:p>
        <a:p>
          <a:pPr lvl="0" algn="ctr" defTabSz="1377950">
            <a:lnSpc>
              <a:spcPct val="90000"/>
            </a:lnSpc>
            <a:spcBef>
              <a:spcPct val="0"/>
            </a:spcBef>
            <a:spcAft>
              <a:spcPct val="35000"/>
            </a:spcAft>
          </a:pPr>
          <a:r>
            <a:rPr lang="en-US" sz="3100" kern="1200" dirty="0">
              <a:solidFill>
                <a:schemeClr val="accent1">
                  <a:lumMod val="50000"/>
                </a:schemeClr>
              </a:solidFill>
              <a:latin typeface="Times New Roman" panose="02020603050405020304" pitchFamily="18" charset="0"/>
              <a:cs typeface="Times New Roman" panose="02020603050405020304" pitchFamily="18" charset="0"/>
            </a:rPr>
            <a:t>Evolving limitations in K-means algorithm in data mining and their removal</a:t>
          </a:r>
        </a:p>
      </dsp:txBody>
      <dsp:txXfrm>
        <a:off x="542630" y="520934"/>
        <a:ext cx="4018990" cy="2495385"/>
      </dsp:txXfrm>
    </dsp:sp>
    <dsp:sp modelId="{D9EF2058-D103-4E82-B69D-312002916404}">
      <dsp:nvSpPr>
        <dsp:cNvPr id="0" name=""/>
        <dsp:cNvSpPr/>
      </dsp:nvSpPr>
      <dsp:spPr>
        <a:xfrm>
          <a:off x="5103062" y="2683"/>
          <a:ext cx="4174260" cy="2650655"/>
        </a:xfrm>
        <a:prstGeom prst="roundRect">
          <a:avLst>
            <a:gd name="adj" fmla="val 10000"/>
          </a:avLst>
        </a:prstGeom>
        <a:solidFill>
          <a:srgbClr val="59595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A610B-B580-49D5-9738-663488EA4A2A}">
      <dsp:nvSpPr>
        <dsp:cNvPr id="0" name=""/>
        <dsp:cNvSpPr/>
      </dsp:nvSpPr>
      <dsp:spPr>
        <a:xfrm>
          <a:off x="5566869"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1" kern="1200" dirty="0">
              <a:solidFill>
                <a:srgbClr val="FF0000"/>
              </a:solidFill>
              <a:latin typeface="Times New Roman" panose="02020603050405020304" pitchFamily="18" charset="0"/>
              <a:cs typeface="Times New Roman" panose="02020603050405020304" pitchFamily="18" charset="0"/>
            </a:rPr>
            <a:t>Purpose</a:t>
          </a:r>
          <a:r>
            <a:rPr lang="en-US" sz="3100" b="1" kern="1200" dirty="0">
              <a:solidFill>
                <a:schemeClr val="accent1">
                  <a:lumMod val="50000"/>
                </a:schemeClr>
              </a:solidFill>
              <a:latin typeface="Times New Roman" panose="02020603050405020304" pitchFamily="18" charset="0"/>
              <a:cs typeface="Times New Roman" panose="02020603050405020304" pitchFamily="18" charset="0"/>
            </a:rPr>
            <a:t> </a:t>
          </a:r>
        </a:p>
        <a:p>
          <a:pPr lvl="0" algn="ctr" defTabSz="1377950">
            <a:lnSpc>
              <a:spcPct val="90000"/>
            </a:lnSpc>
            <a:spcBef>
              <a:spcPct val="0"/>
            </a:spcBef>
            <a:spcAft>
              <a:spcPct val="35000"/>
            </a:spcAft>
          </a:pPr>
          <a:r>
            <a:rPr lang="en-US" sz="3100" kern="1200" dirty="0">
              <a:solidFill>
                <a:schemeClr val="accent1">
                  <a:lumMod val="50000"/>
                </a:schemeClr>
              </a:solidFill>
              <a:latin typeface="Times New Roman" panose="02020603050405020304" pitchFamily="18" charset="0"/>
              <a:cs typeface="Times New Roman" panose="02020603050405020304" pitchFamily="18" charset="0"/>
            </a:rPr>
            <a:t>Identify the limitations of K means and provide their solutions</a:t>
          </a:r>
        </a:p>
      </dsp:txBody>
      <dsp:txXfrm>
        <a:off x="5644504" y="520934"/>
        <a:ext cx="4018990" cy="2495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D36B3-4F2F-40D7-BA46-609A083E9E27}">
      <dsp:nvSpPr>
        <dsp:cNvPr id="0" name=""/>
        <dsp:cNvSpPr/>
      </dsp:nvSpPr>
      <dsp:spPr>
        <a:xfrm>
          <a:off x="0" y="45690"/>
          <a:ext cx="10018712"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a:t>Do not provide the same results in each run</a:t>
          </a:r>
        </a:p>
      </dsp:txBody>
      <dsp:txXfrm>
        <a:off x="33955" y="79645"/>
        <a:ext cx="9950802" cy="627655"/>
      </dsp:txXfrm>
    </dsp:sp>
    <dsp:sp modelId="{AFD95074-DAA3-4082-9C4F-CF8FF16626DC}">
      <dsp:nvSpPr>
        <dsp:cNvPr id="0" name=""/>
        <dsp:cNvSpPr/>
      </dsp:nvSpPr>
      <dsp:spPr>
        <a:xfrm>
          <a:off x="0" y="824775"/>
          <a:ext cx="10018712"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Minimizes intra-cluster variance</a:t>
          </a:r>
        </a:p>
      </dsp:txBody>
      <dsp:txXfrm>
        <a:off x="33955" y="858730"/>
        <a:ext cx="9950802" cy="627655"/>
      </dsp:txXfrm>
    </dsp:sp>
    <dsp:sp modelId="{0EBD8F1F-BF6F-4447-9236-963384A6964C}">
      <dsp:nvSpPr>
        <dsp:cNvPr id="0" name=""/>
        <dsp:cNvSpPr/>
      </dsp:nvSpPr>
      <dsp:spPr>
        <a:xfrm>
          <a:off x="0" y="1603860"/>
          <a:ext cx="10018712"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Do not indicate results’ global minimum of variance</a:t>
          </a:r>
        </a:p>
      </dsp:txBody>
      <dsp:txXfrm>
        <a:off x="33955" y="1637815"/>
        <a:ext cx="9950802" cy="627655"/>
      </dsp:txXfrm>
    </dsp:sp>
    <dsp:sp modelId="{581219AE-8BB1-4F5D-BFF5-5842DB4EA66E}">
      <dsp:nvSpPr>
        <dsp:cNvPr id="0" name=""/>
        <dsp:cNvSpPr/>
      </dsp:nvSpPr>
      <dsp:spPr>
        <a:xfrm>
          <a:off x="0" y="2364284"/>
          <a:ext cx="10018712"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Requirements to define the concept of a mean</a:t>
          </a:r>
        </a:p>
      </dsp:txBody>
      <dsp:txXfrm>
        <a:off x="33955" y="2398239"/>
        <a:ext cx="9950802" cy="6276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F19FA-CC19-4F71-910C-2AA3879096CC}">
      <dsp:nvSpPr>
        <dsp:cNvPr id="0" name=""/>
        <dsp:cNvSpPr/>
      </dsp:nvSpPr>
      <dsp:spPr>
        <a:xfrm>
          <a:off x="105534" y="454764"/>
          <a:ext cx="2108988" cy="1339207"/>
        </a:xfrm>
        <a:prstGeom prst="roundRect">
          <a:avLst>
            <a:gd name="adj" fmla="val 10000"/>
          </a:avLst>
        </a:prstGeom>
        <a:solidFill>
          <a:srgbClr val="59595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FE770E-DE18-4686-A7B0-C4669EB332FE}">
      <dsp:nvSpPr>
        <dsp:cNvPr id="0" name=""/>
        <dsp:cNvSpPr/>
      </dsp:nvSpPr>
      <dsp:spPr>
        <a:xfrm>
          <a:off x="339867" y="677379"/>
          <a:ext cx="2108988" cy="1339207"/>
        </a:xfrm>
        <a:prstGeom prst="roundRect">
          <a:avLst>
            <a:gd name="adj" fmla="val 10000"/>
          </a:avLst>
        </a:prstGeom>
        <a:solidFill>
          <a:schemeClr val="lt1">
            <a:hueOff val="0"/>
            <a:satOff val="0"/>
            <a:lumOff val="0"/>
            <a:alpha val="95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Handling Empty Clusters</a:t>
          </a:r>
        </a:p>
      </dsp:txBody>
      <dsp:txXfrm>
        <a:off x="379091" y="716603"/>
        <a:ext cx="2030540" cy="1260759"/>
      </dsp:txXfrm>
    </dsp:sp>
    <dsp:sp modelId="{A6B790A6-525D-43B9-87FD-48C4DCB694F6}">
      <dsp:nvSpPr>
        <dsp:cNvPr id="0" name=""/>
        <dsp:cNvSpPr/>
      </dsp:nvSpPr>
      <dsp:spPr>
        <a:xfrm>
          <a:off x="2580606" y="1073679"/>
          <a:ext cx="2108988" cy="1339207"/>
        </a:xfrm>
        <a:prstGeom prst="roundRect">
          <a:avLst>
            <a:gd name="adj" fmla="val 10000"/>
          </a:avLst>
        </a:prstGeom>
        <a:solidFill>
          <a:srgbClr val="59595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F56F24-9523-4B52-9CF0-BE3723A618D8}">
      <dsp:nvSpPr>
        <dsp:cNvPr id="0" name=""/>
        <dsp:cNvSpPr/>
      </dsp:nvSpPr>
      <dsp:spPr>
        <a:xfrm>
          <a:off x="2814939" y="1296294"/>
          <a:ext cx="2108988" cy="1339207"/>
        </a:xfrm>
        <a:prstGeom prst="roundRect">
          <a:avLst>
            <a:gd name="adj" fmla="val 10000"/>
          </a:avLst>
        </a:prstGeom>
        <a:solidFill>
          <a:schemeClr val="lt1">
            <a:hueOff val="0"/>
            <a:satOff val="0"/>
            <a:lumOff val="0"/>
            <a:alpha val="95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Outliers</a:t>
          </a:r>
        </a:p>
      </dsp:txBody>
      <dsp:txXfrm>
        <a:off x="2854163" y="1335518"/>
        <a:ext cx="2030540" cy="1260759"/>
      </dsp:txXfrm>
    </dsp:sp>
    <dsp:sp modelId="{D35C77B4-6CDD-4A0E-B4A0-FB6208D2C07E}">
      <dsp:nvSpPr>
        <dsp:cNvPr id="0" name=""/>
        <dsp:cNvSpPr/>
      </dsp:nvSpPr>
      <dsp:spPr>
        <a:xfrm>
          <a:off x="5211026" y="1551977"/>
          <a:ext cx="2108988" cy="1339207"/>
        </a:xfrm>
        <a:prstGeom prst="roundRect">
          <a:avLst>
            <a:gd name="adj" fmla="val 10000"/>
          </a:avLst>
        </a:prstGeom>
        <a:solidFill>
          <a:srgbClr val="59595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EFCDE6-226C-40EA-B896-C1C1E6380741}">
      <dsp:nvSpPr>
        <dsp:cNvPr id="0" name=""/>
        <dsp:cNvSpPr/>
      </dsp:nvSpPr>
      <dsp:spPr>
        <a:xfrm>
          <a:off x="5445359" y="1774592"/>
          <a:ext cx="2108988" cy="1339207"/>
        </a:xfrm>
        <a:prstGeom prst="roundRect">
          <a:avLst>
            <a:gd name="adj" fmla="val 10000"/>
          </a:avLst>
        </a:prstGeom>
        <a:solidFill>
          <a:schemeClr val="lt1">
            <a:hueOff val="0"/>
            <a:satOff val="0"/>
            <a:lumOff val="0"/>
            <a:alpha val="95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Reducing SSE (Sum of Squared Error) with Post Processing </a:t>
          </a:r>
        </a:p>
      </dsp:txBody>
      <dsp:txXfrm>
        <a:off x="5484583" y="1813816"/>
        <a:ext cx="2030540" cy="1260759"/>
      </dsp:txXfrm>
    </dsp:sp>
    <dsp:sp modelId="{9F99CDFB-9024-41C9-A70D-BEB1B4397480}">
      <dsp:nvSpPr>
        <dsp:cNvPr id="0" name=""/>
        <dsp:cNvSpPr/>
      </dsp:nvSpPr>
      <dsp:spPr>
        <a:xfrm>
          <a:off x="7738866" y="2147358"/>
          <a:ext cx="2108988" cy="1339207"/>
        </a:xfrm>
        <a:prstGeom prst="roundRect">
          <a:avLst>
            <a:gd name="adj" fmla="val 10000"/>
          </a:avLst>
        </a:prstGeom>
        <a:solidFill>
          <a:srgbClr val="59595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FAFA1-AE00-49AD-936B-872A5043A3F4}">
      <dsp:nvSpPr>
        <dsp:cNvPr id="0" name=""/>
        <dsp:cNvSpPr/>
      </dsp:nvSpPr>
      <dsp:spPr>
        <a:xfrm>
          <a:off x="7973199" y="2369974"/>
          <a:ext cx="2108988" cy="1339207"/>
        </a:xfrm>
        <a:prstGeom prst="roundRect">
          <a:avLst>
            <a:gd name="adj" fmla="val 10000"/>
          </a:avLst>
        </a:prstGeom>
        <a:solidFill>
          <a:schemeClr val="lt1">
            <a:hueOff val="0"/>
            <a:satOff val="0"/>
            <a:lumOff val="0"/>
            <a:alpha val="95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Difficult to measure number of clusters</a:t>
          </a:r>
        </a:p>
      </dsp:txBody>
      <dsp:txXfrm>
        <a:off x="8012423" y="2409198"/>
        <a:ext cx="2030540" cy="1260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233D6-8356-4CC1-BC95-C66FE235D073}">
      <dsp:nvSpPr>
        <dsp:cNvPr id="0" name=""/>
        <dsp:cNvSpPr/>
      </dsp:nvSpPr>
      <dsp:spPr>
        <a:xfrm>
          <a:off x="3084280" y="3562111"/>
          <a:ext cx="616193" cy="1324816"/>
        </a:xfrm>
        <a:custGeom>
          <a:avLst/>
          <a:gdLst/>
          <a:ahLst/>
          <a:cxnLst/>
          <a:rect l="0" t="0" r="0" b="0"/>
          <a:pathLst>
            <a:path>
              <a:moveTo>
                <a:pt x="0" y="0"/>
              </a:moveTo>
              <a:lnTo>
                <a:pt x="308096" y="0"/>
              </a:lnTo>
              <a:lnTo>
                <a:pt x="308096" y="1324816"/>
              </a:lnTo>
              <a:lnTo>
                <a:pt x="616193" y="1324816"/>
              </a:lnTo>
            </a:path>
          </a:pathLst>
        </a:custGeom>
        <a:noFill/>
        <a:ln w="38100" cap="rnd" cmpd="sng" algn="ctr">
          <a:solidFill>
            <a:srgbClr val="595959"/>
          </a:solidFill>
          <a:prstDash val="solid"/>
        </a:ln>
        <a:effectLst/>
      </dsp:spPr>
      <dsp:style>
        <a:lnRef idx="2">
          <a:scrgbClr r="0" g="0" b="0"/>
        </a:lnRef>
        <a:fillRef idx="0">
          <a:scrgbClr r="0" g="0" b="0"/>
        </a:fillRef>
        <a:effectRef idx="0">
          <a:scrgbClr r="0" g="0" b="0"/>
        </a:effectRef>
        <a:fontRef idx="minor"/>
      </dsp:style>
    </dsp:sp>
    <dsp:sp modelId="{C1ED155B-FCBE-4E77-AB6C-232398836C11}">
      <dsp:nvSpPr>
        <dsp:cNvPr id="0" name=""/>
        <dsp:cNvSpPr/>
      </dsp:nvSpPr>
      <dsp:spPr>
        <a:xfrm>
          <a:off x="3084280" y="3516391"/>
          <a:ext cx="616193" cy="91440"/>
        </a:xfrm>
        <a:custGeom>
          <a:avLst/>
          <a:gdLst/>
          <a:ahLst/>
          <a:cxnLst/>
          <a:rect l="0" t="0" r="0" b="0"/>
          <a:pathLst>
            <a:path>
              <a:moveTo>
                <a:pt x="0" y="45720"/>
              </a:moveTo>
              <a:lnTo>
                <a:pt x="616193" y="45720"/>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76317D-C0E7-4F6B-A378-2EFA6DF6AFA0}">
      <dsp:nvSpPr>
        <dsp:cNvPr id="0" name=""/>
        <dsp:cNvSpPr/>
      </dsp:nvSpPr>
      <dsp:spPr>
        <a:xfrm>
          <a:off x="3084280" y="2237294"/>
          <a:ext cx="616193" cy="1324816"/>
        </a:xfrm>
        <a:custGeom>
          <a:avLst/>
          <a:gdLst/>
          <a:ahLst/>
          <a:cxnLst/>
          <a:rect l="0" t="0" r="0" b="0"/>
          <a:pathLst>
            <a:path>
              <a:moveTo>
                <a:pt x="0" y="1324816"/>
              </a:moveTo>
              <a:lnTo>
                <a:pt x="308096" y="1324816"/>
              </a:lnTo>
              <a:lnTo>
                <a:pt x="308096" y="0"/>
              </a:lnTo>
              <a:lnTo>
                <a:pt x="616193" y="0"/>
              </a:lnTo>
            </a:path>
          </a:pathLst>
        </a:custGeom>
        <a:noFill/>
        <a:ln w="38100" cap="rnd" cmpd="sng" algn="ctr">
          <a:solidFill>
            <a:srgbClr val="595959"/>
          </a:solidFill>
          <a:prstDash val="solid"/>
        </a:ln>
        <a:effectLst/>
      </dsp:spPr>
      <dsp:style>
        <a:lnRef idx="2">
          <a:scrgbClr r="0" g="0" b="0"/>
        </a:lnRef>
        <a:fillRef idx="0">
          <a:scrgbClr r="0" g="0" b="0"/>
        </a:fillRef>
        <a:effectRef idx="0">
          <a:scrgbClr r="0" g="0" b="0"/>
        </a:effectRef>
        <a:fontRef idx="minor"/>
      </dsp:style>
    </dsp:sp>
    <dsp:sp modelId="{2BB5AED1-3317-4521-9902-CD73B034C534}">
      <dsp:nvSpPr>
        <dsp:cNvPr id="0" name=""/>
        <dsp:cNvSpPr/>
      </dsp:nvSpPr>
      <dsp:spPr>
        <a:xfrm>
          <a:off x="3312" y="442631"/>
          <a:ext cx="3080967" cy="93969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0" kern="1200" dirty="0"/>
            <a:t>Empty cluster is acquired IF no points are assigned at the assignment stage</a:t>
          </a:r>
        </a:p>
      </dsp:txBody>
      <dsp:txXfrm>
        <a:off x="3312" y="442631"/>
        <a:ext cx="3080967" cy="939695"/>
      </dsp:txXfrm>
    </dsp:sp>
    <dsp:sp modelId="{CEDF0585-EA15-4DA4-8FD0-6B5460E4C21C}">
      <dsp:nvSpPr>
        <dsp:cNvPr id="0" name=""/>
        <dsp:cNvSpPr/>
      </dsp:nvSpPr>
      <dsp:spPr>
        <a:xfrm>
          <a:off x="3312" y="1767447"/>
          <a:ext cx="3080967" cy="93969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0" kern="1200" dirty="0"/>
            <a:t>Empty clusters cause to have a larger squared error </a:t>
          </a:r>
        </a:p>
      </dsp:txBody>
      <dsp:txXfrm>
        <a:off x="3312" y="1767447"/>
        <a:ext cx="3080967" cy="939695"/>
      </dsp:txXfrm>
    </dsp:sp>
    <dsp:sp modelId="{7AE15766-C83A-4971-8692-5F2A026D667B}">
      <dsp:nvSpPr>
        <dsp:cNvPr id="0" name=""/>
        <dsp:cNvSpPr/>
      </dsp:nvSpPr>
      <dsp:spPr>
        <a:xfrm>
          <a:off x="3312" y="3092263"/>
          <a:ext cx="3080967" cy="93969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0" kern="1200" dirty="0"/>
            <a:t>It can also cause;</a:t>
          </a:r>
        </a:p>
      </dsp:txBody>
      <dsp:txXfrm>
        <a:off x="3312" y="3092263"/>
        <a:ext cx="3080967" cy="939695"/>
      </dsp:txXfrm>
    </dsp:sp>
    <dsp:sp modelId="{ABB42640-A15E-41DC-8E3D-1AF4007EDB92}">
      <dsp:nvSpPr>
        <dsp:cNvPr id="0" name=""/>
        <dsp:cNvSpPr/>
      </dsp:nvSpPr>
      <dsp:spPr>
        <a:xfrm>
          <a:off x="3700474" y="1767447"/>
          <a:ext cx="3080967" cy="939695"/>
        </a:xfrm>
        <a:prstGeom prst="rect">
          <a:avLst/>
        </a:prstGeom>
        <a:solidFill>
          <a:srgbClr val="59595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a:t>Misinterpretation of data</a:t>
          </a:r>
        </a:p>
      </dsp:txBody>
      <dsp:txXfrm>
        <a:off x="3700474" y="1767447"/>
        <a:ext cx="3080967" cy="939695"/>
      </dsp:txXfrm>
    </dsp:sp>
    <dsp:sp modelId="{06E42849-D100-47B0-92B0-18F25CB934CB}">
      <dsp:nvSpPr>
        <dsp:cNvPr id="0" name=""/>
        <dsp:cNvSpPr/>
      </dsp:nvSpPr>
      <dsp:spPr>
        <a:xfrm>
          <a:off x="3700474" y="3092263"/>
          <a:ext cx="3080967" cy="939695"/>
        </a:xfrm>
        <a:prstGeom prst="rect">
          <a:avLst/>
        </a:prstGeom>
        <a:solidFill>
          <a:srgbClr val="59595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a:t>Inconsistent cluster outcomes</a:t>
          </a:r>
        </a:p>
      </dsp:txBody>
      <dsp:txXfrm>
        <a:off x="3700474" y="3092263"/>
        <a:ext cx="3080967" cy="939695"/>
      </dsp:txXfrm>
    </dsp:sp>
    <dsp:sp modelId="{30E3CFB1-77D9-40E9-9A8F-8C2E5B2310AF}">
      <dsp:nvSpPr>
        <dsp:cNvPr id="0" name=""/>
        <dsp:cNvSpPr/>
      </dsp:nvSpPr>
      <dsp:spPr>
        <a:xfrm>
          <a:off x="3700474" y="4417079"/>
          <a:ext cx="3080967" cy="939695"/>
        </a:xfrm>
        <a:prstGeom prst="rect">
          <a:avLst/>
        </a:prstGeom>
        <a:solidFill>
          <a:srgbClr val="59595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a:t>Underutilized information, etc.  </a:t>
          </a:r>
        </a:p>
      </dsp:txBody>
      <dsp:txXfrm>
        <a:off x="3700474" y="4417079"/>
        <a:ext cx="3080967" cy="9396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96124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F70DC-EDE5-47EF-81DF-E5038EBE541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164978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3784650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143781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365039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2363127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2392274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1429225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140102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118767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F70DC-EDE5-47EF-81DF-E5038EBE541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88395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9F70DC-EDE5-47EF-81DF-E5038EBE541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61306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9F70DC-EDE5-47EF-81DF-E5038EBE5419}"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135580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F70DC-EDE5-47EF-81DF-E5038EBE5419}"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274823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F70DC-EDE5-47EF-81DF-E5038EBE5419}"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4251142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F70DC-EDE5-47EF-81DF-E5038EBE541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167306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F70DC-EDE5-47EF-81DF-E5038EBE541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D4DB3-0E84-424F-825B-E309FA0722EF}" type="slidenum">
              <a:rPr lang="en-US" smtClean="0"/>
              <a:t>‹#›</a:t>
            </a:fld>
            <a:endParaRPr lang="en-US"/>
          </a:p>
        </p:txBody>
      </p:sp>
    </p:spTree>
    <p:extLst>
      <p:ext uri="{BB962C8B-B14F-4D97-AF65-F5344CB8AC3E}">
        <p14:creationId xmlns:p14="http://schemas.microsoft.com/office/powerpoint/2010/main" val="68775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9F70DC-EDE5-47EF-81DF-E5038EBE5419}" type="datetimeFigureOut">
              <a:rPr lang="en-US" smtClean="0"/>
              <a:t>1/24/2024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AD4DB3-0E84-424F-825B-E309FA0722EF}" type="slidenum">
              <a:rPr lang="en-US" smtClean="0"/>
              <a:t>‹#›</a:t>
            </a:fld>
            <a:endParaRPr lang="en-US"/>
          </a:p>
        </p:txBody>
      </p:sp>
    </p:spTree>
    <p:extLst>
      <p:ext uri="{BB962C8B-B14F-4D97-AF65-F5344CB8AC3E}">
        <p14:creationId xmlns:p14="http://schemas.microsoft.com/office/powerpoint/2010/main" val="875834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48DB-51EB-33F5-DDE7-575B68E7C943}"/>
              </a:ext>
            </a:extLst>
          </p:cNvPr>
          <p:cNvSpPr>
            <a:spLocks noGrp="1"/>
          </p:cNvSpPr>
          <p:nvPr>
            <p:ph type="ctrTitle"/>
          </p:nvPr>
        </p:nvSpPr>
        <p:spPr>
          <a:xfrm>
            <a:off x="2928400" y="810901"/>
            <a:ext cx="8574622" cy="2616199"/>
          </a:xfrm>
        </p:spPr>
        <p:txBody>
          <a:bodyPr/>
          <a:lstStyle/>
          <a:p>
            <a:r>
              <a:rPr lang="en-US" dirty="0" smtClean="0">
                <a:latin typeface="Times New Roman" panose="02020603050405020304" pitchFamily="18" charset="0"/>
                <a:cs typeface="Times New Roman" panose="02020603050405020304" pitchFamily="18" charset="0"/>
              </a:rPr>
              <a:t>K-mean limitations</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4A0F324-1B5B-E2D0-F709-C64094788A07}"/>
              </a:ext>
            </a:extLst>
          </p:cNvPr>
          <p:cNvSpPr>
            <a:spLocks noGrp="1"/>
          </p:cNvSpPr>
          <p:nvPr>
            <p:ph type="subTitle" idx="1"/>
          </p:nvPr>
        </p:nvSpPr>
        <p:spPr/>
        <p:txBody>
          <a:bodyPr/>
          <a:lstStyle/>
          <a:p>
            <a:pPr algn="l"/>
            <a:r>
              <a:rPr lang="en-US" dirty="0" smtClean="0">
                <a:latin typeface="Times New Roman" panose="02020603050405020304" pitchFamily="18" charset="0"/>
                <a:cs typeface="Times New Roman" panose="02020603050405020304" pitchFamily="18" charset="0"/>
              </a:rPr>
              <a:t>Presented </a:t>
            </a:r>
            <a:r>
              <a:rPr lang="en-US" dirty="0">
                <a:latin typeface="Times New Roman" panose="02020603050405020304" pitchFamily="18" charset="0"/>
                <a:cs typeface="Times New Roman" panose="02020603050405020304" pitchFamily="18" charset="0"/>
              </a:rPr>
              <a:t>by : Ravikumar </a:t>
            </a:r>
            <a:r>
              <a:rPr lang="en-US" dirty="0" smtClean="0">
                <a:latin typeface="Times New Roman" panose="02020603050405020304" pitchFamily="18" charset="0"/>
                <a:cs typeface="Times New Roman" panose="02020603050405020304" pitchFamily="18" charset="0"/>
              </a:rPr>
              <a:t>Panchal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23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F48D-64BE-7D03-67CF-473E52A37BD7}"/>
              </a:ext>
            </a:extLst>
          </p:cNvPr>
          <p:cNvSpPr>
            <a:spLocks noGrp="1"/>
          </p:cNvSpPr>
          <p:nvPr>
            <p:ph type="title"/>
          </p:nvPr>
        </p:nvSpPr>
        <p:spPr>
          <a:xfrm>
            <a:off x="1760706" y="685800"/>
            <a:ext cx="9742318" cy="1752599"/>
          </a:xfrm>
        </p:spPr>
        <p:txBody>
          <a:bodyPr>
            <a:normAutofit/>
          </a:bodyPr>
          <a:lstStyle/>
          <a:p>
            <a:r>
              <a:rPr lang="en-US" b="1" dirty="0">
                <a:latin typeface="Times New Roman" panose="02020603050405020304" pitchFamily="18" charset="0"/>
                <a:cs typeface="Times New Roman" panose="02020603050405020304" pitchFamily="18" charset="0"/>
              </a:rPr>
              <a:t>K Means Limitation</a:t>
            </a:r>
          </a:p>
        </p:txBody>
      </p:sp>
      <p:graphicFrame>
        <p:nvGraphicFramePr>
          <p:cNvPr id="30" name="Content Placeholder 2">
            <a:extLst>
              <a:ext uri="{FF2B5EF4-FFF2-40B4-BE49-F238E27FC236}">
                <a16:creationId xmlns:a16="http://schemas.microsoft.com/office/drawing/2014/main" id="{AEB410E7-FD6B-1638-130E-8B84F73FA7AA}"/>
              </a:ext>
            </a:extLst>
          </p:cNvPr>
          <p:cNvGraphicFramePr>
            <a:graphicFrameLocks noGrp="1"/>
          </p:cNvGraphicFramePr>
          <p:nvPr>
            <p:ph idx="1"/>
            <p:extLst>
              <p:ext uri="{D42A27DB-BD31-4B8C-83A1-F6EECF244321}">
                <p14:modId xmlns:p14="http://schemas.microsoft.com/office/powerpoint/2010/main" val="3515958175"/>
              </p:ext>
            </p:extLst>
          </p:nvPr>
        </p:nvGraphicFramePr>
        <p:xfrm>
          <a:off x="1420837" y="2082018"/>
          <a:ext cx="10082188" cy="3709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70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7084A70-AFB0-F142-E6D6-3DA3C58A1CCC}"/>
              </a:ext>
            </a:extLst>
          </p:cNvPr>
          <p:cNvSpPr>
            <a:spLocks noGrp="1"/>
          </p:cNvSpPr>
          <p:nvPr>
            <p:ph type="title"/>
          </p:nvPr>
        </p:nvSpPr>
        <p:spPr>
          <a:xfrm>
            <a:off x="496112" y="685801"/>
            <a:ext cx="2743200" cy="5105400"/>
          </a:xfrm>
        </p:spPr>
        <p:txBody>
          <a:bodyPr>
            <a:normAutofit/>
          </a:bodyPr>
          <a:lstStyle/>
          <a:p>
            <a:pPr algn="l"/>
            <a:r>
              <a:rPr lang="en-US" sz="3200" b="1" dirty="0">
                <a:solidFill>
                  <a:srgbClr val="FFFFFF"/>
                </a:solidFill>
                <a:latin typeface="Times New Roman" panose="02020603050405020304" pitchFamily="18" charset="0"/>
                <a:cs typeface="Times New Roman" panose="02020603050405020304" pitchFamily="18" charset="0"/>
              </a:rPr>
              <a:t>Limitation: Handling Empty Clusters</a:t>
            </a:r>
            <a:r>
              <a:rPr lang="en-US" sz="3200" b="1" dirty="0">
                <a:solidFill>
                  <a:srgbClr val="FFFFFF"/>
                </a:solidFill>
              </a:rPr>
              <a:t/>
            </a:r>
            <a:br>
              <a:rPr lang="en-US" sz="3200" b="1" dirty="0">
                <a:solidFill>
                  <a:srgbClr val="FFFFFF"/>
                </a:solidFill>
              </a:rPr>
            </a:br>
            <a:endParaRPr lang="en-US"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4" name="Content Placeholder 2">
            <a:extLst>
              <a:ext uri="{FF2B5EF4-FFF2-40B4-BE49-F238E27FC236}">
                <a16:creationId xmlns:a16="http://schemas.microsoft.com/office/drawing/2014/main" id="{03E42B99-27E7-1607-1525-9D559A2F4255}"/>
              </a:ext>
            </a:extLst>
          </p:cNvPr>
          <p:cNvGraphicFramePr>
            <a:graphicFrameLocks noGrp="1"/>
          </p:cNvGraphicFramePr>
          <p:nvPr>
            <p:ph idx="1"/>
            <p:extLst>
              <p:ext uri="{D42A27DB-BD31-4B8C-83A1-F6EECF244321}">
                <p14:modId xmlns:p14="http://schemas.microsoft.com/office/powerpoint/2010/main" val="1805345107"/>
              </p:ext>
            </p:extLst>
          </p:nvPr>
        </p:nvGraphicFramePr>
        <p:xfrm>
          <a:off x="4838312" y="529296"/>
          <a:ext cx="6784755" cy="5799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783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A4EC59-B8A3-489A-9FB4-AA0699200E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 on document with pen">
            <a:extLst>
              <a:ext uri="{FF2B5EF4-FFF2-40B4-BE49-F238E27FC236}">
                <a16:creationId xmlns:a16="http://schemas.microsoft.com/office/drawing/2014/main" id="{6DFE0B50-F19F-55E2-8D7F-D30D77B125A6}"/>
              </a:ext>
            </a:extLst>
          </p:cNvPr>
          <p:cNvPicPr>
            <a:picLocks noChangeAspect="1"/>
          </p:cNvPicPr>
          <p:nvPr/>
        </p:nvPicPr>
        <p:blipFill rotWithShape="1">
          <a:blip r:embed="rId3"/>
          <a:srcRect t="1415" b="14315"/>
          <a:stretch/>
        </p:blipFill>
        <p:spPr>
          <a:xfrm>
            <a:off x="20" y="10"/>
            <a:ext cx="12191980" cy="6857990"/>
          </a:xfrm>
          <a:prstGeom prst="rect">
            <a:avLst/>
          </a:prstGeom>
        </p:spPr>
      </p:pic>
      <p:sp>
        <p:nvSpPr>
          <p:cNvPr id="33" name="Freeform 15">
            <a:extLst>
              <a:ext uri="{FF2B5EF4-FFF2-40B4-BE49-F238E27FC236}">
                <a16:creationId xmlns:a16="http://schemas.microsoft.com/office/drawing/2014/main" id="{1143E968-E203-496D-A1AD-2EA10AB3E7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BB3444A-472E-400E-81D0-7CCDEEECC9C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6" name="Freeform 6">
              <a:extLst>
                <a:ext uri="{FF2B5EF4-FFF2-40B4-BE49-F238E27FC236}">
                  <a16:creationId xmlns:a16="http://schemas.microsoft.com/office/drawing/2014/main" id="{B7E64D84-2392-46A1-99D2-C8FC063F9AA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89352A95-1C82-4A0D-9B20-8AC7280C7A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8" name="Freeform 8">
              <a:extLst>
                <a:ext uri="{FF2B5EF4-FFF2-40B4-BE49-F238E27FC236}">
                  <a16:creationId xmlns:a16="http://schemas.microsoft.com/office/drawing/2014/main" id="{81B60E48-D617-4CF1-8900-497D491424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9" name="Freeform 9">
              <a:extLst>
                <a:ext uri="{FF2B5EF4-FFF2-40B4-BE49-F238E27FC236}">
                  <a16:creationId xmlns:a16="http://schemas.microsoft.com/office/drawing/2014/main" id="{BFF6C14F-3347-46BB-A317-C1C12263E80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0" name="Freeform 10">
              <a:extLst>
                <a:ext uri="{FF2B5EF4-FFF2-40B4-BE49-F238E27FC236}">
                  <a16:creationId xmlns:a16="http://schemas.microsoft.com/office/drawing/2014/main" id="{CDD86299-6737-471C-98C5-872BDC68108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 name="Freeform 11">
              <a:extLst>
                <a:ext uri="{FF2B5EF4-FFF2-40B4-BE49-F238E27FC236}">
                  <a16:creationId xmlns:a16="http://schemas.microsoft.com/office/drawing/2014/main" id="{60C6C46B-7841-473B-AC3A-9A69908AB6E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DF46047-BF4A-394C-E9CD-0831BFABAA1C}"/>
              </a:ext>
            </a:extLst>
          </p:cNvPr>
          <p:cNvSpPr>
            <a:spLocks noGrp="1"/>
          </p:cNvSpPr>
          <p:nvPr>
            <p:ph type="title"/>
          </p:nvPr>
        </p:nvSpPr>
        <p:spPr>
          <a:xfrm>
            <a:off x="3970867" y="558800"/>
            <a:ext cx="7535333" cy="1413933"/>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How to handle an empty cluster? </a:t>
            </a:r>
          </a:p>
        </p:txBody>
      </p:sp>
      <p:sp>
        <p:nvSpPr>
          <p:cNvPr id="3" name="Content Placeholder 2">
            <a:extLst>
              <a:ext uri="{FF2B5EF4-FFF2-40B4-BE49-F238E27FC236}">
                <a16:creationId xmlns:a16="http://schemas.microsoft.com/office/drawing/2014/main" id="{460D6C37-50CA-4140-3550-DD086D60689F}"/>
              </a:ext>
            </a:extLst>
          </p:cNvPr>
          <p:cNvSpPr>
            <a:spLocks noGrp="1"/>
          </p:cNvSpPr>
          <p:nvPr>
            <p:ph idx="1"/>
          </p:nvPr>
        </p:nvSpPr>
        <p:spPr>
          <a:xfrm>
            <a:off x="3970867" y="2048933"/>
            <a:ext cx="7532156" cy="374226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Choose the farthest point from any current centroid</a:t>
            </a:r>
          </a:p>
          <a:p>
            <a:pPr lvl="1"/>
            <a:r>
              <a:rPr lang="en-US" dirty="0">
                <a:solidFill>
                  <a:schemeClr val="bg1"/>
                </a:solidFill>
                <a:latin typeface="Times New Roman" panose="02020603050405020304" pitchFamily="18" charset="0"/>
                <a:cs typeface="Times New Roman" panose="02020603050405020304" pitchFamily="18" charset="0"/>
              </a:rPr>
              <a:t>This will eliminate that contributes to the total squared error</a:t>
            </a:r>
          </a:p>
          <a:p>
            <a:r>
              <a:rPr lang="en-US" dirty="0">
                <a:solidFill>
                  <a:schemeClr val="bg1"/>
                </a:solidFill>
                <a:latin typeface="Times New Roman" panose="02020603050405020304" pitchFamily="18" charset="0"/>
                <a:cs typeface="Times New Roman" panose="02020603050405020304" pitchFamily="18" charset="0"/>
              </a:rPr>
              <a:t>Choose the replacement centroid from the cluster with the highest SSE</a:t>
            </a:r>
          </a:p>
          <a:p>
            <a:pPr lvl="1"/>
            <a:r>
              <a:rPr lang="en-US" dirty="0">
                <a:solidFill>
                  <a:schemeClr val="bg1"/>
                </a:solidFill>
                <a:latin typeface="Times New Roman" panose="02020603050405020304" pitchFamily="18" charset="0"/>
                <a:cs typeface="Times New Roman" panose="02020603050405020304" pitchFamily="18" charset="0"/>
              </a:rPr>
              <a:t>This will split the cluster and reduce the overall SSE of the clustering</a:t>
            </a:r>
          </a:p>
          <a:p>
            <a:r>
              <a:rPr lang="en-US" dirty="0">
                <a:solidFill>
                  <a:schemeClr val="bg1"/>
                </a:solidFill>
                <a:latin typeface="Times New Roman" panose="02020603050405020304" pitchFamily="18" charset="0"/>
                <a:cs typeface="Times New Roman" panose="02020603050405020304" pitchFamily="18" charset="0"/>
              </a:rPr>
              <a:t>Repeat the process as needed ( when several clusters are present)</a:t>
            </a:r>
          </a:p>
          <a:p>
            <a:endParaRPr lang="en-US" dirty="0">
              <a:solidFill>
                <a:schemeClr val="bg1"/>
              </a:solidFill>
            </a:endParaRPr>
          </a:p>
        </p:txBody>
      </p:sp>
    </p:spTree>
    <p:extLst>
      <p:ext uri="{BB962C8B-B14F-4D97-AF65-F5344CB8AC3E}">
        <p14:creationId xmlns:p14="http://schemas.microsoft.com/office/powerpoint/2010/main" val="288690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7084A70-AFB0-F142-E6D6-3DA3C58A1CCC}"/>
              </a:ext>
            </a:extLst>
          </p:cNvPr>
          <p:cNvSpPr>
            <a:spLocks noGrp="1"/>
          </p:cNvSpPr>
          <p:nvPr>
            <p:ph type="title"/>
          </p:nvPr>
        </p:nvSpPr>
        <p:spPr>
          <a:xfrm>
            <a:off x="496112" y="685801"/>
            <a:ext cx="2743200" cy="5105400"/>
          </a:xfrm>
        </p:spPr>
        <p:txBody>
          <a:bodyPr>
            <a:normAutofit/>
          </a:bodyPr>
          <a:lstStyle/>
          <a:p>
            <a:pPr algn="l"/>
            <a:r>
              <a:rPr lang="en-US" sz="3200" b="1" dirty="0">
                <a:solidFill>
                  <a:srgbClr val="FFFFFF"/>
                </a:solidFill>
                <a:latin typeface="Times New Roman" panose="02020603050405020304" pitchFamily="18" charset="0"/>
                <a:cs typeface="Times New Roman" panose="02020603050405020304" pitchFamily="18" charset="0"/>
              </a:rPr>
              <a:t>Limitation:</a:t>
            </a:r>
            <a:br>
              <a:rPr lang="en-US" sz="3200" b="1" dirty="0">
                <a:solidFill>
                  <a:srgbClr val="FFFFFF"/>
                </a:solidFill>
                <a:latin typeface="Times New Roman" panose="02020603050405020304" pitchFamily="18" charset="0"/>
                <a:cs typeface="Times New Roman" panose="02020603050405020304" pitchFamily="18" charset="0"/>
              </a:rPr>
            </a:br>
            <a:r>
              <a:rPr lang="en-US" sz="3200" b="1" dirty="0">
                <a:solidFill>
                  <a:srgbClr val="FFFFFF"/>
                </a:solidFill>
                <a:latin typeface="Times New Roman" panose="02020603050405020304" pitchFamily="18" charset="0"/>
                <a:cs typeface="Times New Roman" panose="02020603050405020304" pitchFamily="18" charset="0"/>
              </a:rPr>
              <a:t>Outliers</a:t>
            </a:r>
            <a:r>
              <a:rPr lang="en-US" sz="3200" b="1" dirty="0">
                <a:solidFill>
                  <a:srgbClr val="FFFFFF"/>
                </a:solidFill>
              </a:rPr>
              <a:t/>
            </a:r>
            <a:br>
              <a:rPr lang="en-US" sz="3200" b="1" dirty="0">
                <a:solidFill>
                  <a:srgbClr val="FFFFFF"/>
                </a:solidFill>
              </a:rPr>
            </a:br>
            <a:endParaRPr lang="en-US"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Content Placeholder 2">
            <a:extLst>
              <a:ext uri="{FF2B5EF4-FFF2-40B4-BE49-F238E27FC236}">
                <a16:creationId xmlns:a16="http://schemas.microsoft.com/office/drawing/2014/main" id="{9CEED3D6-2F92-4569-4625-B3C18DA3680C}"/>
              </a:ext>
            </a:extLst>
          </p:cNvPr>
          <p:cNvSpPr>
            <a:spLocks noGrp="1"/>
          </p:cNvSpPr>
          <p:nvPr>
            <p:ph idx="1"/>
          </p:nvPr>
        </p:nvSpPr>
        <p:spPr>
          <a:xfrm>
            <a:off x="5117106" y="685801"/>
            <a:ext cx="6385918" cy="5105400"/>
          </a:xfrm>
        </p:spPr>
        <p:txBody>
          <a:bodyPr>
            <a:normAutofit/>
          </a:bodyPr>
          <a:lstStyle/>
          <a:p>
            <a:r>
              <a:rPr lang="en-US" sz="2000" dirty="0">
                <a:latin typeface="Times New Roman" panose="02020603050405020304" pitchFamily="18" charset="0"/>
                <a:cs typeface="Times New Roman" panose="02020603050405020304" pitchFamily="18" charset="0"/>
              </a:rPr>
              <a:t>Presence of outliers resulting in cluster prototypes or centroids</a:t>
            </a:r>
          </a:p>
          <a:p>
            <a:r>
              <a:rPr lang="en-US" sz="2000" dirty="0">
                <a:latin typeface="Times New Roman" panose="02020603050405020304" pitchFamily="18" charset="0"/>
                <a:cs typeface="Times New Roman" panose="02020603050405020304" pitchFamily="18" charset="0"/>
              </a:rPr>
              <a:t>Also, cause to have a larger SSE</a:t>
            </a:r>
          </a:p>
          <a:p>
            <a:r>
              <a:rPr lang="en-US" sz="2000" dirty="0">
                <a:latin typeface="Times New Roman" panose="02020603050405020304" pitchFamily="18" charset="0"/>
                <a:cs typeface="Times New Roman" panose="02020603050405020304" pitchFamily="18" charset="0"/>
              </a:rPr>
              <a:t>Lead to get suboptimal results</a:t>
            </a:r>
          </a:p>
          <a:p>
            <a:r>
              <a:rPr lang="en-US" sz="2000" dirty="0">
                <a:latin typeface="Times New Roman" panose="02020603050405020304" pitchFamily="18" charset="0"/>
                <a:cs typeface="Times New Roman" panose="02020603050405020304" pitchFamily="18" charset="0"/>
              </a:rPr>
              <a:t>Inaccurate reflection on the structure of the data</a:t>
            </a:r>
          </a:p>
          <a:p>
            <a:r>
              <a:rPr lang="en-US" sz="2000" dirty="0">
                <a:latin typeface="Times New Roman" panose="02020603050405020304" pitchFamily="18" charset="0"/>
                <a:cs typeface="Times New Roman" panose="02020603050405020304" pitchFamily="18" charset="0"/>
              </a:rPr>
              <a:t>Imbalanced cluster sizes </a:t>
            </a:r>
          </a:p>
          <a:p>
            <a:endParaRPr lang="en-US" sz="2000" dirty="0"/>
          </a:p>
        </p:txBody>
      </p:sp>
    </p:spTree>
    <p:extLst>
      <p:ext uri="{BB962C8B-B14F-4D97-AF65-F5344CB8AC3E}">
        <p14:creationId xmlns:p14="http://schemas.microsoft.com/office/powerpoint/2010/main" val="315891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A4EC59-B8A3-489A-9FB4-AA0699200E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 on document with pen">
            <a:extLst>
              <a:ext uri="{FF2B5EF4-FFF2-40B4-BE49-F238E27FC236}">
                <a16:creationId xmlns:a16="http://schemas.microsoft.com/office/drawing/2014/main" id="{6DFE0B50-F19F-55E2-8D7F-D30D77B125A6}"/>
              </a:ext>
            </a:extLst>
          </p:cNvPr>
          <p:cNvPicPr>
            <a:picLocks noChangeAspect="1"/>
          </p:cNvPicPr>
          <p:nvPr/>
        </p:nvPicPr>
        <p:blipFill rotWithShape="1">
          <a:blip r:embed="rId3"/>
          <a:srcRect t="1415" b="14315"/>
          <a:stretch/>
        </p:blipFill>
        <p:spPr>
          <a:xfrm>
            <a:off x="20" y="10"/>
            <a:ext cx="12191980" cy="6857990"/>
          </a:xfrm>
          <a:prstGeom prst="rect">
            <a:avLst/>
          </a:prstGeom>
        </p:spPr>
      </p:pic>
      <p:sp>
        <p:nvSpPr>
          <p:cNvPr id="33" name="Freeform 15">
            <a:extLst>
              <a:ext uri="{FF2B5EF4-FFF2-40B4-BE49-F238E27FC236}">
                <a16:creationId xmlns:a16="http://schemas.microsoft.com/office/drawing/2014/main" id="{1143E968-E203-496D-A1AD-2EA10AB3E7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BB3444A-472E-400E-81D0-7CCDEEECC9C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6" name="Freeform 6">
              <a:extLst>
                <a:ext uri="{FF2B5EF4-FFF2-40B4-BE49-F238E27FC236}">
                  <a16:creationId xmlns:a16="http://schemas.microsoft.com/office/drawing/2014/main" id="{B7E64D84-2392-46A1-99D2-C8FC063F9AA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89352A95-1C82-4A0D-9B20-8AC7280C7A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8" name="Freeform 8">
              <a:extLst>
                <a:ext uri="{FF2B5EF4-FFF2-40B4-BE49-F238E27FC236}">
                  <a16:creationId xmlns:a16="http://schemas.microsoft.com/office/drawing/2014/main" id="{81B60E48-D617-4CF1-8900-497D491424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9" name="Freeform 9">
              <a:extLst>
                <a:ext uri="{FF2B5EF4-FFF2-40B4-BE49-F238E27FC236}">
                  <a16:creationId xmlns:a16="http://schemas.microsoft.com/office/drawing/2014/main" id="{BFF6C14F-3347-46BB-A317-C1C12263E80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0" name="Freeform 10">
              <a:extLst>
                <a:ext uri="{FF2B5EF4-FFF2-40B4-BE49-F238E27FC236}">
                  <a16:creationId xmlns:a16="http://schemas.microsoft.com/office/drawing/2014/main" id="{CDD86299-6737-471C-98C5-872BDC68108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 name="Freeform 11">
              <a:extLst>
                <a:ext uri="{FF2B5EF4-FFF2-40B4-BE49-F238E27FC236}">
                  <a16:creationId xmlns:a16="http://schemas.microsoft.com/office/drawing/2014/main" id="{60C6C46B-7841-473B-AC3A-9A69908AB6E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DF46047-BF4A-394C-E9CD-0831BFABAA1C}"/>
              </a:ext>
            </a:extLst>
          </p:cNvPr>
          <p:cNvSpPr>
            <a:spLocks noGrp="1"/>
          </p:cNvSpPr>
          <p:nvPr>
            <p:ph type="title"/>
          </p:nvPr>
        </p:nvSpPr>
        <p:spPr>
          <a:xfrm>
            <a:off x="3970867" y="558800"/>
            <a:ext cx="7535333" cy="1413933"/>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How to handle Outliers? </a:t>
            </a:r>
          </a:p>
        </p:txBody>
      </p:sp>
      <p:sp>
        <p:nvSpPr>
          <p:cNvPr id="3" name="Content Placeholder 2">
            <a:extLst>
              <a:ext uri="{FF2B5EF4-FFF2-40B4-BE49-F238E27FC236}">
                <a16:creationId xmlns:a16="http://schemas.microsoft.com/office/drawing/2014/main" id="{460D6C37-50CA-4140-3550-DD086D60689F}"/>
              </a:ext>
            </a:extLst>
          </p:cNvPr>
          <p:cNvSpPr>
            <a:spLocks noGrp="1"/>
          </p:cNvSpPr>
          <p:nvPr>
            <p:ph idx="1"/>
          </p:nvPr>
        </p:nvSpPr>
        <p:spPr>
          <a:xfrm>
            <a:off x="3970867" y="2048933"/>
            <a:ext cx="7532156" cy="3742267"/>
          </a:xfrm>
        </p:spPr>
        <p:txBody>
          <a:bodyPr>
            <a:normAutofit/>
          </a:bodyPr>
          <a:lstStyle/>
          <a:p>
            <a:r>
              <a:rPr lang="en-US" b="1" dirty="0">
                <a:solidFill>
                  <a:srgbClr val="30ACEC"/>
                </a:solidFill>
                <a:latin typeface="Times New Roman" panose="02020603050405020304" pitchFamily="18" charset="0"/>
                <a:cs typeface="Times New Roman" panose="02020603050405020304" pitchFamily="18" charset="0"/>
              </a:rPr>
              <a:t>Disperse the cluster </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by removing the centroid that corresponds to the cluster and reassigning the points to other clusters</a:t>
            </a:r>
          </a:p>
          <a:p>
            <a:r>
              <a:rPr lang="en-US" b="1" dirty="0">
                <a:solidFill>
                  <a:srgbClr val="30ACEC"/>
                </a:solidFill>
                <a:latin typeface="Times New Roman" panose="02020603050405020304" pitchFamily="18" charset="0"/>
                <a:cs typeface="Times New Roman" panose="02020603050405020304" pitchFamily="18" charset="0"/>
              </a:rPr>
              <a:t>Merge two clusters </a:t>
            </a:r>
            <a:r>
              <a:rPr lang="en-US" dirty="0">
                <a:solidFill>
                  <a:schemeClr val="bg1"/>
                </a:solidFill>
                <a:latin typeface="Times New Roman" panose="02020603050405020304" pitchFamily="18" charset="0"/>
                <a:cs typeface="Times New Roman" panose="02020603050405020304" pitchFamily="18" charset="0"/>
              </a:rPr>
              <a:t>- the clusters with the closest centroid are typically chosen</a:t>
            </a:r>
          </a:p>
          <a:p>
            <a:endParaRPr lang="en-US" dirty="0">
              <a:solidFill>
                <a:schemeClr val="bg1"/>
              </a:solidFill>
            </a:endParaRPr>
          </a:p>
        </p:txBody>
      </p:sp>
    </p:spTree>
    <p:extLst>
      <p:ext uri="{BB962C8B-B14F-4D97-AF65-F5344CB8AC3E}">
        <p14:creationId xmlns:p14="http://schemas.microsoft.com/office/powerpoint/2010/main" val="44005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7084A70-AFB0-F142-E6D6-3DA3C58A1CCC}"/>
              </a:ext>
            </a:extLst>
          </p:cNvPr>
          <p:cNvSpPr>
            <a:spLocks noGrp="1"/>
          </p:cNvSpPr>
          <p:nvPr>
            <p:ph type="title"/>
          </p:nvPr>
        </p:nvSpPr>
        <p:spPr>
          <a:xfrm>
            <a:off x="496112" y="685801"/>
            <a:ext cx="2743200" cy="5105400"/>
          </a:xfrm>
        </p:spPr>
        <p:txBody>
          <a:bodyPr>
            <a:normAutofit/>
          </a:bodyPr>
          <a:lstStyle/>
          <a:p>
            <a:pPr algn="l"/>
            <a:r>
              <a:rPr lang="en-US" sz="3200" b="1" dirty="0">
                <a:solidFill>
                  <a:schemeClr val="bg1"/>
                </a:solidFill>
                <a:latin typeface="Times New Roman" panose="02020603050405020304" pitchFamily="18" charset="0"/>
                <a:cs typeface="Times New Roman" panose="02020603050405020304" pitchFamily="18" charset="0"/>
              </a:rPr>
              <a:t>Limitation: Reducing SSE with Post Processing </a:t>
            </a:r>
            <a:r>
              <a:rPr lang="en-US" sz="3200" b="1" dirty="0"/>
              <a:t/>
            </a:r>
            <a:br>
              <a:rPr lang="en-US" sz="3200" b="1" dirty="0"/>
            </a:br>
            <a:r>
              <a:rPr lang="en-US" sz="3200" b="1" dirty="0">
                <a:solidFill>
                  <a:srgbClr val="FFFFFF"/>
                </a:solidFill>
              </a:rPr>
              <a:t/>
            </a:r>
            <a:br>
              <a:rPr lang="en-US" sz="3200" b="1" dirty="0">
                <a:solidFill>
                  <a:srgbClr val="FFFFFF"/>
                </a:solidFill>
              </a:rPr>
            </a:br>
            <a:endParaRPr lang="en-US"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Content Placeholder 2">
            <a:extLst>
              <a:ext uri="{FF2B5EF4-FFF2-40B4-BE49-F238E27FC236}">
                <a16:creationId xmlns:a16="http://schemas.microsoft.com/office/drawing/2014/main" id="{9CEED3D6-2F92-4569-4625-B3C18DA3680C}"/>
              </a:ext>
            </a:extLst>
          </p:cNvPr>
          <p:cNvSpPr>
            <a:spLocks noGrp="1"/>
          </p:cNvSpPr>
          <p:nvPr>
            <p:ph idx="1"/>
          </p:nvPr>
        </p:nvSpPr>
        <p:spPr>
          <a:xfrm>
            <a:off x="4899820" y="461962"/>
            <a:ext cx="6603204" cy="5854431"/>
          </a:xfrm>
        </p:spPr>
        <p:txBody>
          <a:bodyPr>
            <a:normAutofit/>
          </a:bodyPr>
          <a:lstStyle/>
          <a:p>
            <a:r>
              <a:rPr lang="en-US" dirty="0">
                <a:latin typeface="Times New Roman" panose="02020603050405020304" pitchFamily="18" charset="0"/>
                <a:cs typeface="Times New Roman" panose="02020603050405020304" pitchFamily="18" charset="0"/>
              </a:rPr>
              <a:t>Reducing SSE is the most difficult task </a:t>
            </a:r>
          </a:p>
          <a:p>
            <a:r>
              <a:rPr lang="en-US" dirty="0">
                <a:latin typeface="Times New Roman" panose="02020603050405020304" pitchFamily="18" charset="0"/>
                <a:cs typeface="Times New Roman" panose="02020603050405020304" pitchFamily="18" charset="0"/>
              </a:rPr>
              <a:t>Reduced SSE enables </a:t>
            </a:r>
            <a:r>
              <a:rPr lang="en-US" i="1" dirty="0">
                <a:latin typeface="Times New Roman" panose="02020603050405020304" pitchFamily="18" charset="0"/>
                <a:cs typeface="Times New Roman" panose="02020603050405020304" pitchFamily="18" charset="0"/>
              </a:rPr>
              <a:t>k means </a:t>
            </a:r>
            <a:r>
              <a:rPr lang="en-US" dirty="0">
                <a:latin typeface="Times New Roman" panose="02020603050405020304" pitchFamily="18" charset="0"/>
                <a:cs typeface="Times New Roman" panose="02020603050405020304" pitchFamily="18" charset="0"/>
              </a:rPr>
              <a:t>to give better clustering </a:t>
            </a:r>
          </a:p>
          <a:p>
            <a:r>
              <a:rPr lang="en-US" dirty="0">
                <a:latin typeface="Times New Roman" panose="02020603050405020304" pitchFamily="18" charset="0"/>
                <a:cs typeface="Times New Roman" panose="02020603050405020304" pitchFamily="18" charset="0"/>
              </a:rPr>
              <a:t>Solutions:</a:t>
            </a:r>
          </a:p>
          <a:p>
            <a:pPr lvl="1"/>
            <a:r>
              <a:rPr lang="en-US" dirty="0">
                <a:latin typeface="Times New Roman" panose="02020603050405020304" pitchFamily="18" charset="0"/>
                <a:cs typeface="Times New Roman" panose="02020603050405020304" pitchFamily="18" charset="0"/>
              </a:rPr>
              <a:t>Split cluster with the largest standard deviation</a:t>
            </a:r>
          </a:p>
          <a:p>
            <a:pPr lvl="1"/>
            <a:r>
              <a:rPr lang="en-US" dirty="0">
                <a:latin typeface="Times New Roman" panose="02020603050405020304" pitchFamily="18" charset="0"/>
                <a:cs typeface="Times New Roman" panose="02020603050405020304" pitchFamily="18" charset="0"/>
              </a:rPr>
              <a:t>Introduce a new cluster centroid (usually farthest point from the cluster point is selected)</a:t>
            </a:r>
          </a:p>
          <a:p>
            <a:endParaRPr lang="en-US" sz="2000" dirty="0"/>
          </a:p>
        </p:txBody>
      </p:sp>
    </p:spTree>
    <p:extLst>
      <p:ext uri="{BB962C8B-B14F-4D97-AF65-F5344CB8AC3E}">
        <p14:creationId xmlns:p14="http://schemas.microsoft.com/office/powerpoint/2010/main" val="755730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A4EC59-B8A3-489A-9FB4-AA0699200E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 on document with pen">
            <a:extLst>
              <a:ext uri="{FF2B5EF4-FFF2-40B4-BE49-F238E27FC236}">
                <a16:creationId xmlns:a16="http://schemas.microsoft.com/office/drawing/2014/main" id="{6DFE0B50-F19F-55E2-8D7F-D30D77B125A6}"/>
              </a:ext>
            </a:extLst>
          </p:cNvPr>
          <p:cNvPicPr>
            <a:picLocks noChangeAspect="1"/>
          </p:cNvPicPr>
          <p:nvPr/>
        </p:nvPicPr>
        <p:blipFill rotWithShape="1">
          <a:blip r:embed="rId3"/>
          <a:srcRect t="1415" b="14315"/>
          <a:stretch/>
        </p:blipFill>
        <p:spPr>
          <a:xfrm>
            <a:off x="20" y="10"/>
            <a:ext cx="12191980" cy="6857990"/>
          </a:xfrm>
          <a:prstGeom prst="rect">
            <a:avLst/>
          </a:prstGeom>
        </p:spPr>
      </p:pic>
      <p:sp>
        <p:nvSpPr>
          <p:cNvPr id="33" name="Freeform 15">
            <a:extLst>
              <a:ext uri="{FF2B5EF4-FFF2-40B4-BE49-F238E27FC236}">
                <a16:creationId xmlns:a16="http://schemas.microsoft.com/office/drawing/2014/main" id="{1143E968-E203-496D-A1AD-2EA10AB3E7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BB3444A-472E-400E-81D0-7CCDEEECC9C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6" name="Freeform 6">
              <a:extLst>
                <a:ext uri="{FF2B5EF4-FFF2-40B4-BE49-F238E27FC236}">
                  <a16:creationId xmlns:a16="http://schemas.microsoft.com/office/drawing/2014/main" id="{B7E64D84-2392-46A1-99D2-C8FC063F9AA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89352A95-1C82-4A0D-9B20-8AC7280C7A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8" name="Freeform 8">
              <a:extLst>
                <a:ext uri="{FF2B5EF4-FFF2-40B4-BE49-F238E27FC236}">
                  <a16:creationId xmlns:a16="http://schemas.microsoft.com/office/drawing/2014/main" id="{81B60E48-D617-4CF1-8900-497D491424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9" name="Freeform 9">
              <a:extLst>
                <a:ext uri="{FF2B5EF4-FFF2-40B4-BE49-F238E27FC236}">
                  <a16:creationId xmlns:a16="http://schemas.microsoft.com/office/drawing/2014/main" id="{BFF6C14F-3347-46BB-A317-C1C12263E80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0" name="Freeform 10">
              <a:extLst>
                <a:ext uri="{FF2B5EF4-FFF2-40B4-BE49-F238E27FC236}">
                  <a16:creationId xmlns:a16="http://schemas.microsoft.com/office/drawing/2014/main" id="{CDD86299-6737-471C-98C5-872BDC68108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 name="Freeform 11">
              <a:extLst>
                <a:ext uri="{FF2B5EF4-FFF2-40B4-BE49-F238E27FC236}">
                  <a16:creationId xmlns:a16="http://schemas.microsoft.com/office/drawing/2014/main" id="{60C6C46B-7841-473B-AC3A-9A69908AB6E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DF46047-BF4A-394C-E9CD-0831BFABAA1C}"/>
              </a:ext>
            </a:extLst>
          </p:cNvPr>
          <p:cNvSpPr>
            <a:spLocks noGrp="1"/>
          </p:cNvSpPr>
          <p:nvPr>
            <p:ph type="title"/>
          </p:nvPr>
        </p:nvSpPr>
        <p:spPr>
          <a:xfrm>
            <a:off x="3970867" y="558800"/>
            <a:ext cx="7535333" cy="1413933"/>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How to manage </a:t>
            </a:r>
            <a:r>
              <a:rPr lang="en-US" sz="4000" b="1" dirty="0">
                <a:solidFill>
                  <a:schemeClr val="bg1"/>
                </a:solidFill>
                <a:latin typeface="Times New Roman" panose="02020603050405020304" pitchFamily="18" charset="0"/>
                <a:cs typeface="Times New Roman" panose="02020603050405020304" pitchFamily="18" charset="0"/>
              </a:rPr>
              <a:t>Reducing SSE with Post Processing </a:t>
            </a:r>
            <a:r>
              <a:rPr lang="en-US" b="1" dirty="0">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60D6C37-50CA-4140-3550-DD086D60689F}"/>
              </a:ext>
            </a:extLst>
          </p:cNvPr>
          <p:cNvSpPr>
            <a:spLocks noGrp="1"/>
          </p:cNvSpPr>
          <p:nvPr>
            <p:ph idx="1"/>
          </p:nvPr>
        </p:nvSpPr>
        <p:spPr>
          <a:xfrm>
            <a:off x="3970867" y="2048933"/>
            <a:ext cx="7532156" cy="3742267"/>
          </a:xfrm>
        </p:spPr>
        <p:txBody>
          <a:bodyPr>
            <a:normAutofit/>
          </a:bodyPr>
          <a:lstStyle/>
          <a:p>
            <a:r>
              <a:rPr lang="en-US" b="1" dirty="0">
                <a:solidFill>
                  <a:srgbClr val="30ACEC"/>
                </a:solidFill>
                <a:latin typeface="Times New Roman" panose="02020603050405020304" pitchFamily="18" charset="0"/>
                <a:cs typeface="Times New Roman" panose="02020603050405020304" pitchFamily="18" charset="0"/>
              </a:rPr>
              <a:t>Split a cluster</a:t>
            </a:r>
            <a:r>
              <a:rPr lang="en-US" b="1" dirty="0">
                <a:solidFill>
                  <a:schemeClr val="bg1"/>
                </a:solidFill>
                <a:latin typeface="Times New Roman" panose="02020603050405020304" pitchFamily="18" charset="0"/>
                <a:cs typeface="Times New Roman" panose="02020603050405020304" pitchFamily="18" charset="0"/>
              </a:rPr>
              <a:t>-  Choose the </a:t>
            </a:r>
            <a:r>
              <a:rPr lang="en-US" dirty="0">
                <a:solidFill>
                  <a:schemeClr val="bg1"/>
                </a:solidFill>
                <a:latin typeface="Times New Roman" panose="02020603050405020304" pitchFamily="18" charset="0"/>
                <a:cs typeface="Times New Roman" panose="02020603050405020304" pitchFamily="18" charset="0"/>
              </a:rPr>
              <a:t>cluster with the largest SSE, OR split the cluster with the largest standard deviation for one particular attribute. </a:t>
            </a:r>
          </a:p>
          <a:p>
            <a:r>
              <a:rPr lang="en-US" dirty="0">
                <a:solidFill>
                  <a:srgbClr val="30ACEC"/>
                </a:solidFill>
                <a:latin typeface="Times New Roman" panose="02020603050405020304" pitchFamily="18" charset="0"/>
                <a:cs typeface="Times New Roman" panose="02020603050405020304" pitchFamily="18" charset="0"/>
              </a:rPr>
              <a:t>Introduce a new cluster centroid</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 Choose the point that is farthest from any cluster center OR choose randomly from all points or the points with the highest SSE</a:t>
            </a:r>
          </a:p>
          <a:p>
            <a:endParaRPr lang="en-US" dirty="0">
              <a:solidFill>
                <a:schemeClr val="bg1"/>
              </a:solidFill>
            </a:endParaRPr>
          </a:p>
        </p:txBody>
      </p:sp>
    </p:spTree>
    <p:extLst>
      <p:ext uri="{BB962C8B-B14F-4D97-AF65-F5344CB8AC3E}">
        <p14:creationId xmlns:p14="http://schemas.microsoft.com/office/powerpoint/2010/main" val="291826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7084A70-AFB0-F142-E6D6-3DA3C58A1CCC}"/>
              </a:ext>
            </a:extLst>
          </p:cNvPr>
          <p:cNvSpPr>
            <a:spLocks noGrp="1"/>
          </p:cNvSpPr>
          <p:nvPr>
            <p:ph type="title"/>
          </p:nvPr>
        </p:nvSpPr>
        <p:spPr>
          <a:xfrm>
            <a:off x="496112" y="685801"/>
            <a:ext cx="2743200" cy="5105400"/>
          </a:xfrm>
        </p:spPr>
        <p:txBody>
          <a:bodyPr>
            <a:normAutofit/>
          </a:bodyPr>
          <a:lstStyle/>
          <a:p>
            <a:pPr algn="l"/>
            <a:r>
              <a:rPr lang="en-US" sz="3200" b="1" dirty="0">
                <a:solidFill>
                  <a:schemeClr val="bg1"/>
                </a:solidFill>
                <a:latin typeface="Times New Roman" panose="02020603050405020304" pitchFamily="18" charset="0"/>
                <a:cs typeface="Times New Roman" panose="02020603050405020304" pitchFamily="18" charset="0"/>
              </a:rPr>
              <a:t>Limitation: Difficult to measure number of clusters</a:t>
            </a:r>
            <a:r>
              <a:rPr lang="en-US" sz="3200" b="1" dirty="0"/>
              <a:t/>
            </a:r>
            <a:br>
              <a:rPr lang="en-US" sz="3200" b="1" dirty="0"/>
            </a:br>
            <a:r>
              <a:rPr lang="en-US" sz="3200" b="1" dirty="0">
                <a:solidFill>
                  <a:srgbClr val="FFFFFF"/>
                </a:solidFill>
              </a:rPr>
              <a:t/>
            </a:r>
            <a:br>
              <a:rPr lang="en-US" sz="3200" b="1" dirty="0">
                <a:solidFill>
                  <a:srgbClr val="FFFFFF"/>
                </a:solidFill>
              </a:rPr>
            </a:br>
            <a:endParaRPr lang="en-US"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Content Placeholder 2">
            <a:extLst>
              <a:ext uri="{FF2B5EF4-FFF2-40B4-BE49-F238E27FC236}">
                <a16:creationId xmlns:a16="http://schemas.microsoft.com/office/drawing/2014/main" id="{9CEED3D6-2F92-4569-4625-B3C18DA3680C}"/>
              </a:ext>
            </a:extLst>
          </p:cNvPr>
          <p:cNvSpPr>
            <a:spLocks noGrp="1"/>
          </p:cNvSpPr>
          <p:nvPr>
            <p:ph idx="1"/>
          </p:nvPr>
        </p:nvSpPr>
        <p:spPr>
          <a:xfrm>
            <a:off x="4619996" y="295422"/>
            <a:ext cx="7572003" cy="6858000"/>
          </a:xfrm>
        </p:spPr>
        <p:txBody>
          <a:bodyPr>
            <a:normAutofit/>
          </a:bodyPr>
          <a:lstStyle/>
          <a:p>
            <a:r>
              <a:rPr lang="en-US" dirty="0">
                <a:latin typeface="Times New Roman" panose="02020603050405020304" pitchFamily="18" charset="0"/>
                <a:cs typeface="Times New Roman" panose="02020603050405020304" pitchFamily="18" charset="0"/>
              </a:rPr>
              <a:t>Usually, a user needs to select the value of K (a number of clusters)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Nevertheless, for 2D data this choice is preferred for visual inspection, it is not so for higher dimension data, and there are generally no clues as to what number of clusters is appropriate. </a:t>
            </a:r>
          </a:p>
          <a:p>
            <a:endParaRPr lang="en-US" sz="2000" dirty="0"/>
          </a:p>
        </p:txBody>
      </p:sp>
    </p:spTree>
    <p:extLst>
      <p:ext uri="{BB962C8B-B14F-4D97-AF65-F5344CB8AC3E}">
        <p14:creationId xmlns:p14="http://schemas.microsoft.com/office/powerpoint/2010/main" val="214368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A4EC59-B8A3-489A-9FB4-AA0699200E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 on document with pen">
            <a:extLst>
              <a:ext uri="{FF2B5EF4-FFF2-40B4-BE49-F238E27FC236}">
                <a16:creationId xmlns:a16="http://schemas.microsoft.com/office/drawing/2014/main" id="{6DFE0B50-F19F-55E2-8D7F-D30D77B125A6}"/>
              </a:ext>
            </a:extLst>
          </p:cNvPr>
          <p:cNvPicPr>
            <a:picLocks noChangeAspect="1"/>
          </p:cNvPicPr>
          <p:nvPr/>
        </p:nvPicPr>
        <p:blipFill rotWithShape="1">
          <a:blip r:embed="rId3"/>
          <a:srcRect t="1415" b="14315"/>
          <a:stretch/>
        </p:blipFill>
        <p:spPr>
          <a:xfrm>
            <a:off x="20" y="10"/>
            <a:ext cx="12191980" cy="6857990"/>
          </a:xfrm>
          <a:prstGeom prst="rect">
            <a:avLst/>
          </a:prstGeom>
        </p:spPr>
      </p:pic>
      <p:sp>
        <p:nvSpPr>
          <p:cNvPr id="33" name="Freeform 15">
            <a:extLst>
              <a:ext uri="{FF2B5EF4-FFF2-40B4-BE49-F238E27FC236}">
                <a16:creationId xmlns:a16="http://schemas.microsoft.com/office/drawing/2014/main" id="{1143E968-E203-496D-A1AD-2EA10AB3E7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BB3444A-472E-400E-81D0-7CCDEEECC9C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6" name="Freeform 6">
              <a:extLst>
                <a:ext uri="{FF2B5EF4-FFF2-40B4-BE49-F238E27FC236}">
                  <a16:creationId xmlns:a16="http://schemas.microsoft.com/office/drawing/2014/main" id="{B7E64D84-2392-46A1-99D2-C8FC063F9AA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89352A95-1C82-4A0D-9B20-8AC7280C7A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8" name="Freeform 8">
              <a:extLst>
                <a:ext uri="{FF2B5EF4-FFF2-40B4-BE49-F238E27FC236}">
                  <a16:creationId xmlns:a16="http://schemas.microsoft.com/office/drawing/2014/main" id="{81B60E48-D617-4CF1-8900-497D491424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9" name="Freeform 9">
              <a:extLst>
                <a:ext uri="{FF2B5EF4-FFF2-40B4-BE49-F238E27FC236}">
                  <a16:creationId xmlns:a16="http://schemas.microsoft.com/office/drawing/2014/main" id="{BFF6C14F-3347-46BB-A317-C1C12263E80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0" name="Freeform 10">
              <a:extLst>
                <a:ext uri="{FF2B5EF4-FFF2-40B4-BE49-F238E27FC236}">
                  <a16:creationId xmlns:a16="http://schemas.microsoft.com/office/drawing/2014/main" id="{CDD86299-6737-471C-98C5-872BDC68108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 name="Freeform 11">
              <a:extLst>
                <a:ext uri="{FF2B5EF4-FFF2-40B4-BE49-F238E27FC236}">
                  <a16:creationId xmlns:a16="http://schemas.microsoft.com/office/drawing/2014/main" id="{60C6C46B-7841-473B-AC3A-9A69908AB6E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DF46047-BF4A-394C-E9CD-0831BFABAA1C}"/>
              </a:ext>
            </a:extLst>
          </p:cNvPr>
          <p:cNvSpPr>
            <a:spLocks noGrp="1"/>
          </p:cNvSpPr>
          <p:nvPr>
            <p:ph type="title"/>
          </p:nvPr>
        </p:nvSpPr>
        <p:spPr>
          <a:xfrm>
            <a:off x="3970867" y="558800"/>
            <a:ext cx="7535333" cy="1413933"/>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How to manage difficulty to measure the no of clusters:? </a:t>
            </a:r>
          </a:p>
        </p:txBody>
      </p:sp>
      <p:sp>
        <p:nvSpPr>
          <p:cNvPr id="3" name="Content Placeholder 2">
            <a:extLst>
              <a:ext uri="{FF2B5EF4-FFF2-40B4-BE49-F238E27FC236}">
                <a16:creationId xmlns:a16="http://schemas.microsoft.com/office/drawing/2014/main" id="{460D6C37-50CA-4140-3550-DD086D60689F}"/>
              </a:ext>
            </a:extLst>
          </p:cNvPr>
          <p:cNvSpPr>
            <a:spLocks noGrp="1"/>
          </p:cNvSpPr>
          <p:nvPr>
            <p:ph idx="1"/>
          </p:nvPr>
        </p:nvSpPr>
        <p:spPr>
          <a:xfrm>
            <a:off x="3970867" y="2048933"/>
            <a:ext cx="7532156" cy="3742267"/>
          </a:xfrm>
        </p:spPr>
        <p:txBody>
          <a:bodyPr>
            <a:normAutofit/>
          </a:bodyPr>
          <a:lstStyle/>
          <a:p>
            <a:r>
              <a:rPr lang="en-US" dirty="0">
                <a:solidFill>
                  <a:srgbClr val="30ACEC"/>
                </a:solidFill>
                <a:latin typeface="Times New Roman" panose="02020603050405020304" pitchFamily="18" charset="0"/>
                <a:cs typeface="Times New Roman" panose="02020603050405020304" pitchFamily="18" charset="0"/>
              </a:rPr>
              <a:t>Calculate the number of clusters </a:t>
            </a:r>
            <a:r>
              <a:rPr lang="en-US" dirty="0">
                <a:solidFill>
                  <a:schemeClr val="bg1"/>
                </a:solidFill>
                <a:latin typeface="Times New Roman" panose="02020603050405020304" pitchFamily="18" charset="0"/>
                <a:cs typeface="Times New Roman" panose="02020603050405020304" pitchFamily="18" charset="0"/>
              </a:rPr>
              <a:t>we need to have for the possible number of groups of observation</a:t>
            </a:r>
          </a:p>
          <a:p>
            <a:r>
              <a:rPr lang="en-US" dirty="0">
                <a:solidFill>
                  <a:schemeClr val="bg1"/>
                </a:solidFill>
                <a:latin typeface="Times New Roman" panose="02020603050405020304" pitchFamily="18" charset="0"/>
                <a:cs typeface="Times New Roman" panose="02020603050405020304" pitchFamily="18" charset="0"/>
              </a:rPr>
              <a:t>For each group </a:t>
            </a:r>
            <a:r>
              <a:rPr lang="en-US" dirty="0">
                <a:solidFill>
                  <a:srgbClr val="30ACEC"/>
                </a:solidFill>
                <a:latin typeface="Times New Roman" panose="02020603050405020304" pitchFamily="18" charset="0"/>
                <a:cs typeface="Times New Roman" panose="02020603050405020304" pitchFamily="18" charset="0"/>
              </a:rPr>
              <a:t>assign the cluster </a:t>
            </a:r>
          </a:p>
        </p:txBody>
      </p:sp>
    </p:spTree>
    <p:extLst>
      <p:ext uri="{BB962C8B-B14F-4D97-AF65-F5344CB8AC3E}">
        <p14:creationId xmlns:p14="http://schemas.microsoft.com/office/powerpoint/2010/main" val="714224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E326-E38F-FECC-7787-B7EB030BA744}"/>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Propositions</a:t>
            </a:r>
          </a:p>
        </p:txBody>
      </p:sp>
      <p:sp>
        <p:nvSpPr>
          <p:cNvPr id="3" name="Content Placeholder 2">
            <a:extLst>
              <a:ext uri="{FF2B5EF4-FFF2-40B4-BE49-F238E27FC236}">
                <a16:creationId xmlns:a16="http://schemas.microsoft.com/office/drawing/2014/main" id="{84FD47C1-B76B-C1CD-8375-D3F991B30EB8}"/>
              </a:ext>
            </a:extLst>
          </p:cNvPr>
          <p:cNvSpPr>
            <a:spLocks noGrp="1"/>
          </p:cNvSpPr>
          <p:nvPr>
            <p:ph idx="1"/>
          </p:nvPr>
        </p:nvSpPr>
        <p:spPr>
          <a:xfrm>
            <a:off x="1484310" y="2174630"/>
            <a:ext cx="10018713" cy="3124201"/>
          </a:xfrm>
        </p:spPr>
        <p:txBody>
          <a:bodyPr>
            <a:normAutofit/>
          </a:bodyPr>
          <a:lstStyle/>
          <a:p>
            <a:r>
              <a:rPr lang="en-US" sz="2800" dirty="0">
                <a:latin typeface="Times New Roman" panose="02020603050405020304" pitchFamily="18" charset="0"/>
                <a:cs typeface="Times New Roman" panose="02020603050405020304" pitchFamily="18" charset="0"/>
              </a:rPr>
              <a:t>K means is the most efficient data mining algorithm along with its simple use in their operations</a:t>
            </a:r>
          </a:p>
          <a:p>
            <a:r>
              <a:rPr lang="en-US" sz="2800" dirty="0">
                <a:latin typeface="Times New Roman" panose="02020603050405020304" pitchFamily="18" charset="0"/>
                <a:cs typeface="Times New Roman" panose="02020603050405020304" pitchFamily="18" charset="0"/>
              </a:rPr>
              <a:t>The limitations of K means to make it difficult to perform data mining tasks</a:t>
            </a:r>
          </a:p>
          <a:p>
            <a:r>
              <a:rPr lang="en-US" sz="2800" dirty="0">
                <a:latin typeface="Times New Roman" panose="02020603050405020304" pitchFamily="18" charset="0"/>
                <a:cs typeface="Times New Roman" panose="02020603050405020304" pitchFamily="18" charset="0"/>
              </a:rPr>
              <a:t>But, if we remove the limitations strategically, K means can be even used effectively and quickly</a:t>
            </a:r>
          </a:p>
        </p:txBody>
      </p:sp>
    </p:spTree>
    <p:extLst>
      <p:ext uri="{BB962C8B-B14F-4D97-AF65-F5344CB8AC3E}">
        <p14:creationId xmlns:p14="http://schemas.microsoft.com/office/powerpoint/2010/main" val="70005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55296" y="428529"/>
            <a:ext cx="7849757" cy="6289763"/>
          </a:xfrm>
          <a:prstGeom prst="rect">
            <a:avLst/>
          </a:prstGeom>
        </p:spPr>
      </p:pic>
    </p:spTree>
    <p:extLst>
      <p:ext uri="{BB962C8B-B14F-4D97-AF65-F5344CB8AC3E}">
        <p14:creationId xmlns:p14="http://schemas.microsoft.com/office/powerpoint/2010/main" val="231076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74AF-D989-C349-0D9C-20F52FA7BF52}"/>
              </a:ext>
            </a:extLst>
          </p:cNvPr>
          <p:cNvSpPr>
            <a:spLocks noGrp="1"/>
          </p:cNvSpPr>
          <p:nvPr>
            <p:ph type="title"/>
          </p:nvPr>
        </p:nvSpPr>
        <p:spPr>
          <a:xfrm>
            <a:off x="1484310" y="0"/>
            <a:ext cx="10018713" cy="1752599"/>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5F71F91-C4A5-7A41-9C72-1B9D8F1393F3}"/>
              </a:ext>
            </a:extLst>
          </p:cNvPr>
          <p:cNvSpPr>
            <a:spLocks noGrp="1"/>
          </p:cNvSpPr>
          <p:nvPr>
            <p:ph idx="1"/>
          </p:nvPr>
        </p:nvSpPr>
        <p:spPr>
          <a:xfrm>
            <a:off x="1484310" y="1398036"/>
            <a:ext cx="10018713" cy="4769499"/>
          </a:xfrm>
        </p:spPr>
        <p:txBody>
          <a:bodyPr>
            <a:normAutofit fontScale="85000" lnSpcReduction="10000"/>
          </a:bodyPr>
          <a:lstStyle/>
          <a:p>
            <a:pPr marL="457200" indent="-457200">
              <a:buFont typeface="+mj-lt"/>
              <a:buAutoNum type="arabicPeriod"/>
            </a:pPr>
            <a:r>
              <a:rPr lang="en-IN" dirty="0" err="1" smtClean="0">
                <a:latin typeface="Times New Roman" panose="02020603050405020304" pitchFamily="18" charset="0"/>
                <a:cs typeface="Times New Roman" panose="02020603050405020304" pitchFamily="18" charset="0"/>
              </a:rPr>
              <a:t>Athman</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Bouguettaya</a:t>
            </a:r>
            <a:r>
              <a:rPr lang="en-IN" dirty="0">
                <a:latin typeface="Times New Roman" panose="02020603050405020304" pitchFamily="18" charset="0"/>
                <a:cs typeface="Times New Roman" panose="02020603050405020304" pitchFamily="18" charset="0"/>
              </a:rPr>
              <a:t> "On Line Clustering", IEEE Transaction on Knowledge and Data Engineering Volume 8, No. 2, April 1996. </a:t>
            </a:r>
            <a:endParaRPr lang="en-IN"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Euripides </a:t>
            </a:r>
            <a:r>
              <a:rPr lang="en-IN" dirty="0">
                <a:latin typeface="Times New Roman" panose="02020603050405020304" pitchFamily="18" charset="0"/>
                <a:cs typeface="Times New Roman" panose="02020603050405020304" pitchFamily="18" charset="0"/>
              </a:rPr>
              <a:t>G.M. Petrakis and Christos </a:t>
            </a:r>
            <a:r>
              <a:rPr lang="en-IN" dirty="0" err="1">
                <a:latin typeface="Times New Roman" panose="02020603050405020304" pitchFamily="18" charset="0"/>
                <a:cs typeface="Times New Roman" panose="02020603050405020304" pitchFamily="18" charset="0"/>
              </a:rPr>
              <a:t>Faloutsos</a:t>
            </a:r>
            <a:r>
              <a:rPr lang="en-IN" dirty="0">
                <a:latin typeface="Times New Roman" panose="02020603050405020304" pitchFamily="18" charset="0"/>
                <a:cs typeface="Times New Roman" panose="02020603050405020304" pitchFamily="18" charset="0"/>
              </a:rPr>
              <a:t> "Similarity Searching in Medical Image Databases", IEEE </a:t>
            </a:r>
            <a:r>
              <a:rPr lang="en-IN" dirty="0" smtClean="0">
                <a:latin typeface="Times New Roman" panose="02020603050405020304" pitchFamily="18" charset="0"/>
                <a:cs typeface="Times New Roman" panose="02020603050405020304" pitchFamily="18" charset="0"/>
              </a:rPr>
              <a:t>Transaction </a:t>
            </a:r>
            <a:r>
              <a:rPr lang="en-IN" dirty="0">
                <a:latin typeface="Times New Roman" panose="02020603050405020304" pitchFamily="18" charset="0"/>
                <a:cs typeface="Times New Roman" panose="02020603050405020304" pitchFamily="18" charset="0"/>
              </a:rPr>
              <a:t>on Knowledge and Data Engineering Volume 9, No. 3, MAY/JUNE 1997</a:t>
            </a:r>
            <a:r>
              <a:rPr lang="en-IN"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 Rob </a:t>
            </a:r>
            <a:r>
              <a:rPr lang="en-IN" dirty="0">
                <a:latin typeface="Times New Roman" panose="02020603050405020304" pitchFamily="18" charset="0"/>
                <a:cs typeface="Times New Roman" panose="02020603050405020304" pitchFamily="18" charset="0"/>
              </a:rPr>
              <a:t>Short, Rod </a:t>
            </a:r>
            <a:r>
              <a:rPr lang="en-IN" dirty="0" err="1">
                <a:latin typeface="Times New Roman" panose="02020603050405020304" pitchFamily="18" charset="0"/>
                <a:cs typeface="Times New Roman" panose="02020603050405020304" pitchFamily="18" charset="0"/>
              </a:rPr>
              <a:t>Gamache</a:t>
            </a:r>
            <a:r>
              <a:rPr lang="en-IN" dirty="0">
                <a:latin typeface="Times New Roman" panose="02020603050405020304" pitchFamily="18" charset="0"/>
                <a:cs typeface="Times New Roman" panose="02020603050405020304" pitchFamily="18" charset="0"/>
              </a:rPr>
              <a:t>, John </a:t>
            </a:r>
            <a:r>
              <a:rPr lang="en-IN" dirty="0" err="1">
                <a:latin typeface="Times New Roman" panose="02020603050405020304" pitchFamily="18" charset="0"/>
                <a:cs typeface="Times New Roman" panose="02020603050405020304" pitchFamily="18" charset="0"/>
              </a:rPr>
              <a:t>Vert</a:t>
            </a:r>
            <a:r>
              <a:rPr lang="en-IN" dirty="0">
                <a:latin typeface="Times New Roman" panose="02020603050405020304" pitchFamily="18" charset="0"/>
                <a:cs typeface="Times New Roman" panose="02020603050405020304" pitchFamily="18" charset="0"/>
              </a:rPr>
              <a:t> and Mike Massa "Windows NT Clusters for Availability and Scalability" Microsoft Online Research Papers, Microsoft Corporation</a:t>
            </a:r>
            <a:r>
              <a:rPr lang="en-IN"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 Jim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QqJim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Gray’s</a:t>
            </a:r>
            <a:r>
              <a:rPr lang="en-IN" dirty="0">
                <a:latin typeface="Times New Roman" panose="02020603050405020304" pitchFamily="18" charset="0"/>
                <a:cs typeface="Times New Roman" panose="02020603050405020304" pitchFamily="18" charset="0"/>
              </a:rPr>
              <a:t> NT Clusters Research Agenda" Microsoft Online Research Papers, Microsoft Corporation</a:t>
            </a:r>
            <a:r>
              <a:rPr lang="en-IN"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 Bruce </a:t>
            </a:r>
            <a:r>
              <a:rPr lang="en-IN" dirty="0" err="1">
                <a:latin typeface="Times New Roman" panose="02020603050405020304" pitchFamily="18" charset="0"/>
                <a:cs typeface="Times New Roman" panose="02020603050405020304" pitchFamily="18" charset="0"/>
              </a:rPr>
              <a:t>Moxon</a:t>
            </a:r>
            <a:r>
              <a:rPr lang="en-IN" dirty="0">
                <a:latin typeface="Times New Roman" panose="02020603050405020304" pitchFamily="18" charset="0"/>
                <a:cs typeface="Times New Roman" panose="02020603050405020304" pitchFamily="18" charset="0"/>
              </a:rPr>
              <a:t> "Defining Data Mining, The </a:t>
            </a:r>
            <a:r>
              <a:rPr lang="en-IN" dirty="0" err="1">
                <a:latin typeface="Times New Roman" panose="02020603050405020304" pitchFamily="18" charset="0"/>
                <a:cs typeface="Times New Roman" panose="02020603050405020304" pitchFamily="18" charset="0"/>
              </a:rPr>
              <a:t>Hows</a:t>
            </a:r>
            <a:r>
              <a:rPr lang="en-IN" dirty="0">
                <a:latin typeface="Times New Roman" panose="02020603050405020304" pitchFamily="18" charset="0"/>
                <a:cs typeface="Times New Roman" panose="02020603050405020304" pitchFamily="18" charset="0"/>
              </a:rPr>
              <a:t> and Whys of Data Mining, and How It Differs From Other Analytical Techniques" Online Addition of DBMS Data Warehouse Supplement, August 1996</a:t>
            </a:r>
            <a:r>
              <a:rPr lang="en-IN"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mtClean="0">
                <a:latin typeface="Times New Roman" panose="02020603050405020304" pitchFamily="18" charset="0"/>
                <a:cs typeface="Times New Roman" panose="02020603050405020304" pitchFamily="18" charset="0"/>
              </a:rPr>
              <a:t> Willet</a:t>
            </a:r>
            <a:r>
              <a:rPr lang="en-IN" dirty="0">
                <a:latin typeface="Times New Roman" panose="02020603050405020304" pitchFamily="18" charset="0"/>
                <a:cs typeface="Times New Roman" panose="02020603050405020304" pitchFamily="18" charset="0"/>
              </a:rPr>
              <a:t>, Peter "Parallel Database Processing, Text Retrieval and Cluster Analyses" Pitman Publishing, London</a:t>
            </a:r>
            <a:r>
              <a:rPr lang="en-IN">
                <a:latin typeface="Times New Roman" panose="02020603050405020304" pitchFamily="18" charset="0"/>
                <a:cs typeface="Times New Roman" panose="02020603050405020304" pitchFamily="18" charset="0"/>
              </a:rPr>
              <a:t>, </a:t>
            </a:r>
            <a:r>
              <a:rPr lang="en-IN" smtClean="0">
                <a:latin typeface="Times New Roman" panose="02020603050405020304" pitchFamily="18" charset="0"/>
                <a:cs typeface="Times New Roman" panose="02020603050405020304" pitchFamily="18" charset="0"/>
              </a:rPr>
              <a:t>1990.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00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F86A-B2FD-479E-4046-C6EF18C6D741}"/>
              </a:ext>
            </a:extLst>
          </p:cNvPr>
          <p:cNvSpPr>
            <a:spLocks noGrp="1"/>
          </p:cNvSpPr>
          <p:nvPr>
            <p:ph type="title"/>
          </p:nvPr>
        </p:nvSpPr>
        <p:spPr>
          <a:xfrm>
            <a:off x="1760706" y="685800"/>
            <a:ext cx="9742318" cy="1752599"/>
          </a:xfrm>
        </p:spPr>
        <p:txBody>
          <a:bodyPr>
            <a:normAutofit/>
          </a:bodyPr>
          <a:lstStyle/>
          <a:p>
            <a:r>
              <a:rPr lang="en-US" dirty="0">
                <a:latin typeface="Times New Roman" panose="02020603050405020304" pitchFamily="18" charset="0"/>
                <a:cs typeface="Times New Roman" panose="02020603050405020304" pitchFamily="18" charset="0"/>
              </a:rPr>
              <a:t>Research Article</a:t>
            </a:r>
          </a:p>
        </p:txBody>
      </p:sp>
      <p:graphicFrame>
        <p:nvGraphicFramePr>
          <p:cNvPr id="5" name="Content Placeholder 2">
            <a:extLst>
              <a:ext uri="{FF2B5EF4-FFF2-40B4-BE49-F238E27FC236}">
                <a16:creationId xmlns:a16="http://schemas.microsoft.com/office/drawing/2014/main" id="{D69C9A79-C868-FFC1-379D-48B12127DCD0}"/>
              </a:ext>
            </a:extLst>
          </p:cNvPr>
          <p:cNvGraphicFramePr>
            <a:graphicFrameLocks noGrp="1"/>
          </p:cNvGraphicFramePr>
          <p:nvPr>
            <p:ph idx="1"/>
            <p:extLst>
              <p:ext uri="{D42A27DB-BD31-4B8C-83A1-F6EECF244321}">
                <p14:modId xmlns:p14="http://schemas.microsoft.com/office/powerpoint/2010/main" val="2078705486"/>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24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7" name="Freeform 7">
              <a:extLst>
                <a:ext uri="{FF2B5EF4-FFF2-40B4-BE49-F238E27FC236}">
                  <a16:creationId xmlns:a16="http://schemas.microsoft.com/office/drawing/2014/main" id="{321A335A-53CB-4C17-AB51-5D9C2DCB45E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8" name="Freeform 8">
              <a:extLst>
                <a:ext uri="{FF2B5EF4-FFF2-40B4-BE49-F238E27FC236}">
                  <a16:creationId xmlns:a16="http://schemas.microsoft.com/office/drawing/2014/main" id="{A0E0D557-405B-469F-AEDE-4E3404AA416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9" name="Freeform 9">
              <a:extLst>
                <a:ext uri="{FF2B5EF4-FFF2-40B4-BE49-F238E27FC236}">
                  <a16:creationId xmlns:a16="http://schemas.microsoft.com/office/drawing/2014/main" id="{D8D4E62F-9393-40A6-9E85-9F3B59C4628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 name="Freeform 10">
              <a:extLst>
                <a:ext uri="{FF2B5EF4-FFF2-40B4-BE49-F238E27FC236}">
                  <a16:creationId xmlns:a16="http://schemas.microsoft.com/office/drawing/2014/main" id="{FABD11B1-DE89-45BC-8204-968C88AADC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1" name="Freeform 11">
              <a:extLst>
                <a:ext uri="{FF2B5EF4-FFF2-40B4-BE49-F238E27FC236}">
                  <a16:creationId xmlns:a16="http://schemas.microsoft.com/office/drawing/2014/main" id="{AFA4965A-1FBC-44B8-B96A-3F5275C3AE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53D5AFA-8E6F-7CDD-43A0-4F570BF3918E}"/>
              </a:ext>
            </a:extLst>
          </p:cNvPr>
          <p:cNvSpPr>
            <a:spLocks noGrp="1"/>
          </p:cNvSpPr>
          <p:nvPr>
            <p:ph type="title"/>
          </p:nvPr>
        </p:nvSpPr>
        <p:spPr>
          <a:xfrm>
            <a:off x="3962399" y="685800"/>
            <a:ext cx="7345891" cy="1413933"/>
          </a:xfrm>
        </p:spPr>
        <p:txBody>
          <a:bodyPr>
            <a:normAutofit/>
          </a:bodyPr>
          <a:lstStyle/>
          <a:p>
            <a:r>
              <a:rPr lang="en-US" b="1" dirty="0">
                <a:latin typeface="Times New Roman" panose="02020603050405020304" pitchFamily="18" charset="0"/>
                <a:cs typeface="Times New Roman" panose="02020603050405020304" pitchFamily="18" charset="0"/>
              </a:rPr>
              <a:t>Flow of the Presentation</a:t>
            </a:r>
          </a:p>
        </p:txBody>
      </p:sp>
      <p:pic>
        <p:nvPicPr>
          <p:cNvPr id="7" name="Picture 6" descr="Many question marks on black background">
            <a:extLst>
              <a:ext uri="{FF2B5EF4-FFF2-40B4-BE49-F238E27FC236}">
                <a16:creationId xmlns:a16="http://schemas.microsoft.com/office/drawing/2014/main" id="{55C1EC84-5746-8032-4E35-FABBA9070BA5}"/>
              </a:ext>
            </a:extLst>
          </p:cNvPr>
          <p:cNvPicPr>
            <a:picLocks noChangeAspect="1"/>
          </p:cNvPicPr>
          <p:nvPr/>
        </p:nvPicPr>
        <p:blipFill rotWithShape="1">
          <a:blip r:embed="rId3"/>
          <a:srcRect l="65783" r="3449" b="2"/>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8" name="Content Placeholder 2">
            <a:extLst>
              <a:ext uri="{FF2B5EF4-FFF2-40B4-BE49-F238E27FC236}">
                <a16:creationId xmlns:a16="http://schemas.microsoft.com/office/drawing/2014/main" id="{4800C029-490B-A96E-3E61-908CE9F41B17}"/>
              </a:ext>
            </a:extLst>
          </p:cNvPr>
          <p:cNvSpPr>
            <a:spLocks noGrp="1"/>
          </p:cNvSpPr>
          <p:nvPr>
            <p:ph idx="1"/>
          </p:nvPr>
        </p:nvSpPr>
        <p:spPr>
          <a:xfrm>
            <a:off x="3843867" y="2048933"/>
            <a:ext cx="7659156" cy="3742267"/>
          </a:xfrm>
        </p:spPr>
        <p:txBody>
          <a:bodyPr>
            <a:normAutofit/>
          </a:bodyPr>
          <a:lstStyle/>
          <a:p>
            <a:endParaRPr lang="en-US" dirty="0"/>
          </a:p>
          <a:p>
            <a:r>
              <a:rPr lang="en-US" dirty="0">
                <a:latin typeface="Times New Roman" panose="02020603050405020304" pitchFamily="18" charset="0"/>
                <a:cs typeface="Times New Roman" panose="02020603050405020304" pitchFamily="18" charset="0"/>
              </a:rPr>
              <a:t>Understanding K-means and its use</a:t>
            </a:r>
          </a:p>
          <a:p>
            <a:r>
              <a:rPr lang="en-US" dirty="0">
                <a:latin typeface="Times New Roman" panose="02020603050405020304" pitchFamily="18" charset="0"/>
                <a:cs typeface="Times New Roman" panose="02020603050405020304" pitchFamily="18" charset="0"/>
              </a:rPr>
              <a:t>Exploring key terms </a:t>
            </a:r>
          </a:p>
          <a:p>
            <a:r>
              <a:rPr lang="en-US" dirty="0">
                <a:latin typeface="Times New Roman" panose="02020603050405020304" pitchFamily="18" charset="0"/>
                <a:cs typeface="Times New Roman" panose="02020603050405020304" pitchFamily="18" charset="0"/>
              </a:rPr>
              <a:t>Steps in K-means algorithm </a:t>
            </a:r>
          </a:p>
          <a:p>
            <a:r>
              <a:rPr lang="en-US" dirty="0">
                <a:latin typeface="Times New Roman" panose="02020603050405020304" pitchFamily="18" charset="0"/>
                <a:cs typeface="Times New Roman" panose="02020603050405020304" pitchFamily="18" charset="0"/>
              </a:rPr>
              <a:t>Disadvantages of K-means</a:t>
            </a:r>
          </a:p>
          <a:p>
            <a:r>
              <a:rPr lang="en-US" dirty="0">
                <a:latin typeface="Times New Roman" panose="02020603050405020304" pitchFamily="18" charset="0"/>
                <a:cs typeface="Times New Roman" panose="02020603050405020304" pitchFamily="18" charset="0"/>
              </a:rPr>
              <a:t>Limitations of K-means</a:t>
            </a:r>
          </a:p>
          <a:p>
            <a:r>
              <a:rPr lang="en-US" dirty="0">
                <a:latin typeface="Times New Roman" panose="02020603050405020304" pitchFamily="18" charset="0"/>
                <a:cs typeface="Times New Roman" panose="02020603050405020304" pitchFamily="18" charset="0"/>
              </a:rPr>
              <a:t>Prepositions</a:t>
            </a:r>
          </a:p>
          <a:p>
            <a:endParaRPr lang="en-US" dirty="0"/>
          </a:p>
        </p:txBody>
      </p:sp>
    </p:spTree>
    <p:extLst>
      <p:ext uri="{BB962C8B-B14F-4D97-AF65-F5344CB8AC3E}">
        <p14:creationId xmlns:p14="http://schemas.microsoft.com/office/powerpoint/2010/main" val="21307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18DD-879D-8DA4-62B2-D5C7DD259792}"/>
              </a:ext>
            </a:extLst>
          </p:cNvPr>
          <p:cNvSpPr>
            <a:spLocks noGrp="1"/>
          </p:cNvSpPr>
          <p:nvPr>
            <p:ph type="title"/>
          </p:nvPr>
        </p:nvSpPr>
        <p:spPr>
          <a:xfrm>
            <a:off x="1086642" y="0"/>
            <a:ext cx="10018713" cy="1185333"/>
          </a:xfrm>
        </p:spPr>
        <p:txBody>
          <a:bodyPr>
            <a:norm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K Means</a:t>
            </a:r>
          </a:p>
        </p:txBody>
      </p:sp>
      <p:sp>
        <p:nvSpPr>
          <p:cNvPr id="3" name="Content Placeholder 2">
            <a:extLst>
              <a:ext uri="{FF2B5EF4-FFF2-40B4-BE49-F238E27FC236}">
                <a16:creationId xmlns:a16="http://schemas.microsoft.com/office/drawing/2014/main" id="{44E6D031-321E-CF01-5D53-7A8A027E6D09}"/>
              </a:ext>
            </a:extLst>
          </p:cNvPr>
          <p:cNvSpPr>
            <a:spLocks noGrp="1"/>
          </p:cNvSpPr>
          <p:nvPr>
            <p:ph idx="1"/>
          </p:nvPr>
        </p:nvSpPr>
        <p:spPr>
          <a:xfrm>
            <a:off x="2258779" y="1572553"/>
            <a:ext cx="7674437" cy="5789015"/>
          </a:xfrm>
        </p:spPr>
        <p:txBody>
          <a:bodyPr>
            <a:normAutofit/>
          </a:bodyPr>
          <a:lstStyle/>
          <a:p>
            <a:r>
              <a:rPr lang="en-US" sz="2600" dirty="0">
                <a:latin typeface="Times New Roman" panose="02020603050405020304" pitchFamily="18" charset="0"/>
                <a:ea typeface="Cambria" panose="02040503050406030204" pitchFamily="18" charset="0"/>
                <a:cs typeface="Times New Roman" panose="02020603050405020304" pitchFamily="18" charset="0"/>
              </a:rPr>
              <a:t>Known for its simple and efficient clustering of a large dataset</a:t>
            </a:r>
          </a:p>
          <a:p>
            <a:r>
              <a:rPr lang="en-US" sz="2600" dirty="0">
                <a:latin typeface="Times New Roman" panose="02020603050405020304" pitchFamily="18" charset="0"/>
                <a:ea typeface="Cambria" panose="02040503050406030204" pitchFamily="18" charset="0"/>
                <a:cs typeface="Times New Roman" panose="02020603050405020304" pitchFamily="18" charset="0"/>
              </a:rPr>
              <a:t>Used widely to segment large datasets e.g., </a:t>
            </a:r>
          </a:p>
          <a:p>
            <a:pPr lvl="1"/>
            <a:r>
              <a:rPr lang="en-US" sz="2600"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Customer segmentation, </a:t>
            </a:r>
          </a:p>
          <a:p>
            <a:pPr lvl="1"/>
            <a:r>
              <a:rPr lang="en-US" sz="2600"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Document categorization, </a:t>
            </a:r>
          </a:p>
          <a:p>
            <a:pPr lvl="1"/>
            <a:r>
              <a:rPr lang="en-US" sz="2600"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Anomaly detection, image segmentation, </a:t>
            </a:r>
          </a:p>
          <a:p>
            <a:pPr lvl="1"/>
            <a:r>
              <a:rPr lang="en-US" sz="2600"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Sentimental analysis, and many more</a:t>
            </a:r>
          </a:p>
          <a:p>
            <a:pPr marL="0" indent="0">
              <a:buNone/>
            </a:pPr>
            <a:endParaRPr lang="en-US" sz="2600" dirty="0">
              <a:latin typeface="Cambria" panose="02040503050406030204" pitchFamily="18" charset="0"/>
              <a:ea typeface="Cambria" panose="02040503050406030204" pitchFamily="18" charset="0"/>
            </a:endParaRPr>
          </a:p>
          <a:p>
            <a:pPr marL="0" indent="0">
              <a:buNone/>
            </a:pPr>
            <a:endParaRPr lang="en-US" sz="2600" dirty="0">
              <a:latin typeface="Cambria" panose="02040503050406030204" pitchFamily="18" charset="0"/>
              <a:ea typeface="Cambria" panose="02040503050406030204" pitchFamily="18" charset="0"/>
            </a:endParaRPr>
          </a:p>
          <a:p>
            <a:pPr marL="0" indent="0">
              <a:buNone/>
            </a:pPr>
            <a:r>
              <a:rPr lang="en-US" sz="2600" u="sng"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However, K means has various limitations too!</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221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7" name="Freeform 7">
              <a:extLst>
                <a:ext uri="{FF2B5EF4-FFF2-40B4-BE49-F238E27FC236}">
                  <a16:creationId xmlns:a16="http://schemas.microsoft.com/office/drawing/2014/main" id="{321A335A-53CB-4C17-AB51-5D9C2DCB45E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8" name="Freeform 8">
              <a:extLst>
                <a:ext uri="{FF2B5EF4-FFF2-40B4-BE49-F238E27FC236}">
                  <a16:creationId xmlns:a16="http://schemas.microsoft.com/office/drawing/2014/main" id="{A0E0D557-405B-469F-AEDE-4E3404AA416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9" name="Freeform 9">
              <a:extLst>
                <a:ext uri="{FF2B5EF4-FFF2-40B4-BE49-F238E27FC236}">
                  <a16:creationId xmlns:a16="http://schemas.microsoft.com/office/drawing/2014/main" id="{D8D4E62F-9393-40A6-9E85-9F3B59C4628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 name="Freeform 10">
              <a:extLst>
                <a:ext uri="{FF2B5EF4-FFF2-40B4-BE49-F238E27FC236}">
                  <a16:creationId xmlns:a16="http://schemas.microsoft.com/office/drawing/2014/main" id="{FABD11B1-DE89-45BC-8204-968C88AADC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1" name="Freeform 11">
              <a:extLst>
                <a:ext uri="{FF2B5EF4-FFF2-40B4-BE49-F238E27FC236}">
                  <a16:creationId xmlns:a16="http://schemas.microsoft.com/office/drawing/2014/main" id="{AFA4965A-1FBC-44B8-B96A-3F5275C3AE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53D5AFA-8E6F-7CDD-43A0-4F570BF3918E}"/>
              </a:ext>
            </a:extLst>
          </p:cNvPr>
          <p:cNvSpPr>
            <a:spLocks noGrp="1"/>
          </p:cNvSpPr>
          <p:nvPr>
            <p:ph type="title"/>
          </p:nvPr>
        </p:nvSpPr>
        <p:spPr>
          <a:xfrm>
            <a:off x="3962399" y="685800"/>
            <a:ext cx="7345891" cy="1413933"/>
          </a:xfrm>
        </p:spPr>
        <p:txBody>
          <a:bodyPr>
            <a:normAutofit/>
          </a:bodyPr>
          <a:lstStyle/>
          <a:p>
            <a:r>
              <a:rPr lang="en-US" b="1" dirty="0">
                <a:latin typeface="Times New Roman" panose="02020603050405020304" pitchFamily="18" charset="0"/>
                <a:cs typeface="Times New Roman" panose="02020603050405020304" pitchFamily="18" charset="0"/>
              </a:rPr>
              <a:t>Key Terms</a:t>
            </a:r>
          </a:p>
        </p:txBody>
      </p:sp>
      <p:pic>
        <p:nvPicPr>
          <p:cNvPr id="7" name="Picture 6" descr="Many question marks on black background">
            <a:extLst>
              <a:ext uri="{FF2B5EF4-FFF2-40B4-BE49-F238E27FC236}">
                <a16:creationId xmlns:a16="http://schemas.microsoft.com/office/drawing/2014/main" id="{55C1EC84-5746-8032-4E35-FABBA9070BA5}"/>
              </a:ext>
            </a:extLst>
          </p:cNvPr>
          <p:cNvPicPr>
            <a:picLocks noChangeAspect="1"/>
          </p:cNvPicPr>
          <p:nvPr/>
        </p:nvPicPr>
        <p:blipFill rotWithShape="1">
          <a:blip r:embed="rId3"/>
          <a:srcRect l="65783" r="3449" b="2"/>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8" name="Content Placeholder 2">
            <a:extLst>
              <a:ext uri="{FF2B5EF4-FFF2-40B4-BE49-F238E27FC236}">
                <a16:creationId xmlns:a16="http://schemas.microsoft.com/office/drawing/2014/main" id="{4800C029-490B-A96E-3E61-908CE9F41B17}"/>
              </a:ext>
            </a:extLst>
          </p:cNvPr>
          <p:cNvSpPr>
            <a:spLocks noGrp="1"/>
          </p:cNvSpPr>
          <p:nvPr>
            <p:ph idx="1"/>
          </p:nvPr>
        </p:nvSpPr>
        <p:spPr>
          <a:xfrm>
            <a:off x="3843867" y="2048933"/>
            <a:ext cx="7659156" cy="3742267"/>
          </a:xfrm>
        </p:spPr>
        <p:txBody>
          <a:bodyPr>
            <a:normAutofit/>
          </a:bodyPr>
          <a:lstStyle/>
          <a:p>
            <a:r>
              <a:rPr lang="en-US" b="1" dirty="0">
                <a:latin typeface="Times New Roman" panose="02020603050405020304" pitchFamily="18" charset="0"/>
                <a:cs typeface="Times New Roman" panose="02020603050405020304" pitchFamily="18" charset="0"/>
              </a:rPr>
              <a:t>K-means Clustering </a:t>
            </a:r>
            <a:r>
              <a:rPr lang="en-US" dirty="0">
                <a:latin typeface="Times New Roman" panose="02020603050405020304" pitchFamily="18" charset="0"/>
                <a:cs typeface="Times New Roman" panose="02020603050405020304" pitchFamily="18" charset="0"/>
              </a:rPr>
              <a:t>– cluster analysis method to partition n observations into k clusters where each observation belongs to the cluster with the nearest mean</a:t>
            </a:r>
          </a:p>
          <a:p>
            <a:r>
              <a:rPr lang="en-US" b="1" dirty="0">
                <a:latin typeface="Times New Roman" panose="02020603050405020304" pitchFamily="18" charset="0"/>
                <a:cs typeface="Times New Roman" panose="02020603050405020304" pitchFamily="18" charset="0"/>
              </a:rPr>
              <a:t>Threshold</a:t>
            </a:r>
            <a:r>
              <a:rPr lang="en-US" dirty="0">
                <a:latin typeface="Times New Roman" panose="02020603050405020304" pitchFamily="18" charset="0"/>
                <a:cs typeface="Times New Roman" panose="02020603050405020304" pitchFamily="18" charset="0"/>
              </a:rPr>
              <a:t> – The lowest possible input value of similarity required to join two objects in one cluster.</a:t>
            </a:r>
          </a:p>
          <a:p>
            <a:r>
              <a:rPr lang="en-US" b="1" dirty="0">
                <a:latin typeface="Times New Roman" panose="02020603050405020304" pitchFamily="18" charset="0"/>
                <a:cs typeface="Times New Roman" panose="02020603050405020304" pitchFamily="18" charset="0"/>
              </a:rPr>
              <a:t>Cluster Seed </a:t>
            </a:r>
            <a:r>
              <a:rPr lang="en-US" dirty="0">
                <a:latin typeface="Times New Roman" panose="02020603050405020304" pitchFamily="18" charset="0"/>
                <a:cs typeface="Times New Roman" panose="02020603050405020304" pitchFamily="18" charset="0"/>
              </a:rPr>
              <a:t>– the first object of a cluster is defined as the initiator of that cluster in which the initiator is called the cluster seed.</a:t>
            </a:r>
          </a:p>
        </p:txBody>
      </p:sp>
      <p:sp>
        <p:nvSpPr>
          <p:cNvPr id="4" name="TextBox 3">
            <a:extLst>
              <a:ext uri="{FF2B5EF4-FFF2-40B4-BE49-F238E27FC236}">
                <a16:creationId xmlns:a16="http://schemas.microsoft.com/office/drawing/2014/main" id="{0A0D0CAE-A6DD-FD2C-5768-1636DDA5E3CE}"/>
              </a:ext>
            </a:extLst>
          </p:cNvPr>
          <p:cNvSpPr txBox="1"/>
          <p:nvPr/>
        </p:nvSpPr>
        <p:spPr>
          <a:xfrm>
            <a:off x="3843865" y="436098"/>
            <a:ext cx="6833513" cy="461665"/>
          </a:xfrm>
          <a:prstGeom prst="rect">
            <a:avLst/>
          </a:prstGeom>
          <a:noFill/>
        </p:spPr>
        <p:txBody>
          <a:bodyPr wrap="square" rtlCol="0">
            <a:spAutoFit/>
          </a:bodyPr>
          <a:lstStyle/>
          <a:p>
            <a:r>
              <a:rPr lang="en-US" sz="2400" i="1" dirty="0">
                <a:solidFill>
                  <a:srgbClr val="30ACEC"/>
                </a:solidFill>
                <a:latin typeface="Times New Roman" panose="02020603050405020304" pitchFamily="18" charset="0"/>
                <a:cs typeface="Times New Roman" panose="02020603050405020304" pitchFamily="18" charset="0"/>
              </a:rPr>
              <a:t>Before moving on let’s understand the key terms!</a:t>
            </a:r>
          </a:p>
        </p:txBody>
      </p:sp>
    </p:spTree>
    <p:extLst>
      <p:ext uri="{BB962C8B-B14F-4D97-AF65-F5344CB8AC3E}">
        <p14:creationId xmlns:p14="http://schemas.microsoft.com/office/powerpoint/2010/main" val="350426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2931-CFEB-570C-B93F-9A29EFCF9ED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Example of an indicator of the distance of the n data points from their respective cluster centers.</a:t>
            </a:r>
          </a:p>
        </p:txBody>
      </p:sp>
      <p:pic>
        <p:nvPicPr>
          <p:cNvPr id="5" name="Content Placeholder 4">
            <a:extLst>
              <a:ext uri="{FF2B5EF4-FFF2-40B4-BE49-F238E27FC236}">
                <a16:creationId xmlns:a16="http://schemas.microsoft.com/office/drawing/2014/main" id="{21EB45DC-09DC-D737-C61D-3F790DFC84CC}"/>
              </a:ext>
            </a:extLst>
          </p:cNvPr>
          <p:cNvPicPr>
            <a:picLocks noGrp="1" noChangeAspect="1"/>
          </p:cNvPicPr>
          <p:nvPr>
            <p:ph idx="1"/>
          </p:nvPr>
        </p:nvPicPr>
        <p:blipFill>
          <a:blip r:embed="rId2"/>
          <a:stretch>
            <a:fillRect/>
          </a:stretch>
        </p:blipFill>
        <p:spPr>
          <a:xfrm>
            <a:off x="1674969" y="2971761"/>
            <a:ext cx="4232644" cy="2703292"/>
          </a:xfrm>
        </p:spPr>
      </p:pic>
      <p:pic>
        <p:nvPicPr>
          <p:cNvPr id="7" name="Picture 6">
            <a:extLst>
              <a:ext uri="{FF2B5EF4-FFF2-40B4-BE49-F238E27FC236}">
                <a16:creationId xmlns:a16="http://schemas.microsoft.com/office/drawing/2014/main" id="{C91E8769-6A20-9099-A35A-FB1962D51F2A}"/>
              </a:ext>
            </a:extLst>
          </p:cNvPr>
          <p:cNvPicPr>
            <a:picLocks noChangeAspect="1"/>
          </p:cNvPicPr>
          <p:nvPr/>
        </p:nvPicPr>
        <p:blipFill>
          <a:blip r:embed="rId3"/>
          <a:stretch>
            <a:fillRect/>
          </a:stretch>
        </p:blipFill>
        <p:spPr>
          <a:xfrm>
            <a:off x="6791143" y="2971761"/>
            <a:ext cx="4275725" cy="2703292"/>
          </a:xfrm>
          <a:prstGeom prst="rect">
            <a:avLst/>
          </a:prstGeom>
        </p:spPr>
      </p:pic>
    </p:spTree>
    <p:extLst>
      <p:ext uri="{BB962C8B-B14F-4D97-AF65-F5344CB8AC3E}">
        <p14:creationId xmlns:p14="http://schemas.microsoft.com/office/powerpoint/2010/main" val="219883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board with math equations&#10;&#10;Description automatically generated">
            <a:extLst>
              <a:ext uri="{FF2B5EF4-FFF2-40B4-BE49-F238E27FC236}">
                <a16:creationId xmlns:a16="http://schemas.microsoft.com/office/drawing/2014/main" id="{73B240E4-329D-A49F-7715-961211586D5F}"/>
              </a:ext>
            </a:extLst>
          </p:cNvPr>
          <p:cNvPicPr>
            <a:picLocks noChangeAspect="1"/>
          </p:cNvPicPr>
          <p:nvPr/>
        </p:nvPicPr>
        <p:blipFill rotWithShape="1">
          <a:blip r:embed="rId2">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7859148-F3E9-9D12-F0C4-B1DEF3729A17}"/>
              </a:ext>
            </a:extLst>
          </p:cNvPr>
          <p:cNvSpPr>
            <a:spLocks noGrp="1"/>
          </p:cNvSpPr>
          <p:nvPr>
            <p:ph type="title"/>
          </p:nvPr>
        </p:nvSpPr>
        <p:spPr>
          <a:xfrm>
            <a:off x="1484310" y="190500"/>
            <a:ext cx="10018713" cy="1752599"/>
          </a:xfrm>
        </p:spPr>
        <p:txBody>
          <a:bodyPr anchor="b">
            <a:normAutofit/>
          </a:bodyPr>
          <a:lstStyle/>
          <a:p>
            <a:pPr algn="l"/>
            <a:r>
              <a:rPr lang="en-US" sz="4400" b="1" dirty="0">
                <a:latin typeface="Times New Roman" panose="02020603050405020304" pitchFamily="18" charset="0"/>
                <a:cs typeface="Times New Roman" panose="02020603050405020304" pitchFamily="18" charset="0"/>
              </a:rPr>
              <a:t>Steps in k means algorithm</a:t>
            </a:r>
          </a:p>
        </p:txBody>
      </p:sp>
      <p:sp>
        <p:nvSpPr>
          <p:cNvPr id="3" name="Content Placeholder 2">
            <a:extLst>
              <a:ext uri="{FF2B5EF4-FFF2-40B4-BE49-F238E27FC236}">
                <a16:creationId xmlns:a16="http://schemas.microsoft.com/office/drawing/2014/main" id="{3F575D7D-DA66-93C3-85E6-DC64C87E0D62}"/>
              </a:ext>
            </a:extLst>
          </p:cNvPr>
          <p:cNvSpPr>
            <a:spLocks noGrp="1"/>
          </p:cNvSpPr>
          <p:nvPr>
            <p:ph idx="1"/>
          </p:nvPr>
        </p:nvSpPr>
        <p:spPr>
          <a:xfrm>
            <a:off x="1012874" y="2447779"/>
            <a:ext cx="10490149" cy="3343422"/>
          </a:xfrm>
        </p:spPr>
        <p:txBody>
          <a:bodyPr anchor="t">
            <a:normAutofit/>
          </a:bodyPr>
          <a:lstStyle/>
          <a:p>
            <a:r>
              <a:rPr lang="en-US" sz="3200" b="1" dirty="0">
                <a:solidFill>
                  <a:srgbClr val="30ACEC"/>
                </a:solidFill>
                <a:latin typeface="Times New Roman" panose="02020603050405020304" pitchFamily="18" charset="0"/>
                <a:cs typeface="Times New Roman" panose="02020603050405020304" pitchFamily="18" charset="0"/>
              </a:rPr>
              <a:t>3 Main Steps:</a:t>
            </a:r>
          </a:p>
          <a:p>
            <a:r>
              <a:rPr lang="en-US" sz="2800" b="1" dirty="0">
                <a:solidFill>
                  <a:srgbClr val="30ACEC"/>
                </a:solidFill>
                <a:latin typeface="Times New Roman" panose="02020603050405020304" pitchFamily="18" charset="0"/>
                <a:cs typeface="Times New Roman" panose="02020603050405020304" pitchFamily="18" charset="0"/>
              </a:rPr>
              <a:t>Assignment step: </a:t>
            </a:r>
            <a:r>
              <a:rPr lang="en-US" dirty="0">
                <a:latin typeface="Times New Roman" panose="02020603050405020304" pitchFamily="18" charset="0"/>
                <a:cs typeface="Times New Roman" panose="02020603050405020304" pitchFamily="18" charset="0"/>
              </a:rPr>
              <a:t>Assign each observation to the cluster with the closest mean</a:t>
            </a:r>
          </a:p>
          <a:p>
            <a:r>
              <a:rPr lang="en-US" sz="2800" b="1" dirty="0">
                <a:solidFill>
                  <a:srgbClr val="30ACEC"/>
                </a:solidFill>
                <a:latin typeface="Times New Roman" panose="02020603050405020304" pitchFamily="18" charset="0"/>
                <a:cs typeface="Times New Roman" panose="02020603050405020304" pitchFamily="18" charset="0"/>
              </a:rPr>
              <a:t>Update step: </a:t>
            </a:r>
            <a:r>
              <a:rPr lang="en-US" dirty="0">
                <a:latin typeface="Times New Roman" panose="02020603050405020304" pitchFamily="18" charset="0"/>
                <a:cs typeface="Times New Roman" panose="02020603050405020304" pitchFamily="18" charset="0"/>
              </a:rPr>
              <a:t>Calculate the new means to be the centroid of the observations in the cluster</a:t>
            </a:r>
          </a:p>
          <a:p>
            <a:r>
              <a:rPr lang="en-US" sz="2800" b="1" dirty="0">
                <a:solidFill>
                  <a:srgbClr val="30ACEC"/>
                </a:solidFill>
                <a:latin typeface="Times New Roman" panose="02020603050405020304" pitchFamily="18" charset="0"/>
                <a:cs typeface="Times New Roman" panose="02020603050405020304" pitchFamily="18" charset="0"/>
              </a:rPr>
              <a:t>Complexity:</a:t>
            </a:r>
            <a:r>
              <a:rPr lang="en-US" sz="2800" dirty="0">
                <a:solidFill>
                  <a:srgbClr val="30ACEC"/>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k means algorithm is given</a:t>
            </a:r>
          </a:p>
        </p:txBody>
      </p:sp>
    </p:spTree>
    <p:extLst>
      <p:ext uri="{BB962C8B-B14F-4D97-AF65-F5344CB8AC3E}">
        <p14:creationId xmlns:p14="http://schemas.microsoft.com/office/powerpoint/2010/main" val="109815300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0F79-D204-B53F-39A0-4AFC586263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 Means Disadvantages</a:t>
            </a:r>
          </a:p>
        </p:txBody>
      </p:sp>
      <p:graphicFrame>
        <p:nvGraphicFramePr>
          <p:cNvPr id="5" name="Content Placeholder 2">
            <a:extLst>
              <a:ext uri="{FF2B5EF4-FFF2-40B4-BE49-F238E27FC236}">
                <a16:creationId xmlns:a16="http://schemas.microsoft.com/office/drawing/2014/main" id="{B9EA2D7E-85E1-9F2F-1E31-0A20541569C7}"/>
              </a:ext>
            </a:extLst>
          </p:cNvPr>
          <p:cNvGraphicFramePr>
            <a:graphicFrameLocks noGrp="1"/>
          </p:cNvGraphicFramePr>
          <p:nvPr>
            <p:ph idx="1"/>
            <p:extLst>
              <p:ext uri="{D42A27DB-BD31-4B8C-83A1-F6EECF244321}">
                <p14:modId xmlns:p14="http://schemas.microsoft.com/office/powerpoint/2010/main" val="53434590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533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191</TotalTime>
  <Words>909</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Cambria</vt:lpstr>
      <vt:lpstr>Corbel</vt:lpstr>
      <vt:lpstr>Times New Roman</vt:lpstr>
      <vt:lpstr>Parallax</vt:lpstr>
      <vt:lpstr>K-mean limitations</vt:lpstr>
      <vt:lpstr>PowerPoint Presentation</vt:lpstr>
      <vt:lpstr>Research Article</vt:lpstr>
      <vt:lpstr>Flow of the Presentation</vt:lpstr>
      <vt:lpstr>K Means</vt:lpstr>
      <vt:lpstr>Key Terms</vt:lpstr>
      <vt:lpstr>Example of an indicator of the distance of the n data points from their respective cluster centers.</vt:lpstr>
      <vt:lpstr>Steps in k means algorithm</vt:lpstr>
      <vt:lpstr>K Means Disadvantages</vt:lpstr>
      <vt:lpstr>K Means Limitation</vt:lpstr>
      <vt:lpstr>Limitation: Handling Empty Clusters </vt:lpstr>
      <vt:lpstr>How to handle an empty cluster? </vt:lpstr>
      <vt:lpstr>Limitation: Outliers </vt:lpstr>
      <vt:lpstr>How to handle Outliers? </vt:lpstr>
      <vt:lpstr>Limitation: Reducing SSE with Post Processing   </vt:lpstr>
      <vt:lpstr>How to manage Reducing SSE with Post Processing ? </vt:lpstr>
      <vt:lpstr>Limitation: Difficult to measure number of clusters  </vt:lpstr>
      <vt:lpstr>How to manage difficulty to measure the no of clusters:? </vt:lpstr>
      <vt:lpstr>Propositions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Suchita Panchal</dc:creator>
  <cp:lastModifiedBy>Ravi</cp:lastModifiedBy>
  <cp:revision>9</cp:revision>
  <dcterms:created xsi:type="dcterms:W3CDTF">2023-11-01T19:09:50Z</dcterms:created>
  <dcterms:modified xsi:type="dcterms:W3CDTF">2024-01-24T16:17:11Z</dcterms:modified>
</cp:coreProperties>
</file>