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1907-7A00-7D7D-9996-24D146B82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B568A-B02B-8AA6-0ECD-CC2735B8A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3464-663C-4FC9-EF0B-5EEDB620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E06E-A877-4C74-B06E-A1E9A678421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DDA33-3421-A448-03C9-4C39FA3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57FE-8CBD-E689-F2D6-38484E23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291F-F3CA-40BA-BDE3-421A4864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6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F2DD-DCA9-257A-34B7-2B01347D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530E1-5F75-72F0-EB3D-BAC671357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20D57-EE8E-6797-B59A-3A8B331F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E06E-A877-4C74-B06E-A1E9A678421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5572-ADE1-C8C4-06EA-055A2007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5072A-0A1E-2A64-A22C-68326C32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291F-F3CA-40BA-BDE3-421A4864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1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92C6A-416C-6B5C-E577-45B734A9C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6B4C4-15A0-A06A-D127-EAB4647A3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7DFC-799A-1B46-AD11-D4EE1D36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E06E-A877-4C74-B06E-A1E9A678421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B825-4BFD-49AD-7B86-B18B924F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C4491-67AD-7AD3-30A0-22563E20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291F-F3CA-40BA-BDE3-421A4864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9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C228-9B48-33E5-F36E-1DEAEE99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2E880-7776-DE47-AE92-B0342F6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4379-FA9E-4AEF-289C-F63FC44E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E06E-A877-4C74-B06E-A1E9A678421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2FFE7-75B9-E81A-941D-5B5C0E8D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F87A4-4B4C-A3E4-B667-70B3C993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291F-F3CA-40BA-BDE3-421A4864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8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39E1-5162-8157-9386-F1D5985B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48AAF-11A4-15CA-0C06-25E7A7862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B10B-95F5-AB1B-6B89-85C62D2C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E06E-A877-4C74-B06E-A1E9A678421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6363F-80DC-38C1-2308-B80964D2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640CF-3B5F-A06A-C227-D3033DB7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291F-F3CA-40BA-BDE3-421A4864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9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7DBB-4E5D-06C9-AE13-1FAC387C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0B55-C511-2B9D-C239-5455A4A92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8136C-D2DA-89FC-1D4F-4FA978476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F4606-07DD-CE13-821F-084E5976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E06E-A877-4C74-B06E-A1E9A678421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0ABC8-A10D-6F2D-3F70-73DBB9D2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09D91-6E4B-5AA6-3B4B-4C2561EE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291F-F3CA-40BA-BDE3-421A4864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9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CF75-BE45-0627-8CF1-F89A1F2E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59642-00A0-3835-2873-A17DBB9C2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67DEA-A148-76BF-36FD-B303B15FF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21DF0-DE04-380E-CE8C-41F34A7AB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51B32-0620-B498-0C4E-46F9E573D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7804A-EB38-B710-D13C-560243AA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E06E-A877-4C74-B06E-A1E9A678421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80093-B3CE-CCCD-39DB-C09CE8F7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B3F00-14F7-6C06-0194-C7150B17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291F-F3CA-40BA-BDE3-421A4864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6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BD1D-AB09-2A5F-BB18-4009FA16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8B564-85EA-D714-F515-24E17317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E06E-A877-4C74-B06E-A1E9A678421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3C2D0-32B9-D9D2-3ACE-6C18B41B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95A6D-2750-DF06-9922-746915C0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291F-F3CA-40BA-BDE3-421A4864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3D2E4-F64F-9C88-EA37-6DFC8338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E06E-A877-4C74-B06E-A1E9A678421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3B9F7-8867-B686-13E4-C432FC5C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7143C-A38A-C811-91DA-B4246BA0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291F-F3CA-40BA-BDE3-421A4864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7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AFC3-47C8-20A2-B96D-713E2458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6F1C-CAC0-B974-9BF6-BF8D2EEA1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C5233-48A3-BFFA-5FC7-82B0CDF78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CC213-65BD-7D2F-84A0-2DB4DD1E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E06E-A877-4C74-B06E-A1E9A678421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BE159-E04B-FD50-F223-A4213E9B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F3ED4-76FF-824F-8C51-58505A0B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291F-F3CA-40BA-BDE3-421A4864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9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84D6-0D76-B642-00DD-19128E66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74DA1-05D1-0F88-7D42-E8A452590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80A27-314E-B299-45E0-953E31961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5487-4FB5-7891-62D2-CFB3261C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E06E-A877-4C74-B06E-A1E9A678421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AA1F5-DCD1-6406-09B4-C361EA82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A142F-7DDB-DA2E-144A-B6527748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291F-F3CA-40BA-BDE3-421A4864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BC84C-BFC3-5E79-D028-3D457309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50EC-88CC-E5DB-0A52-7F1B8D10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06A69-8660-FC13-640D-603D44EBE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BE06E-A877-4C74-B06E-A1E9A678421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51ED-9C59-C466-C15E-72823DAE4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CA8EE-4E30-D267-BDE9-AACE47278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291F-F3CA-40BA-BDE3-421A4864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6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net.educause.edu/ir/library/pdf/ERB1210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261"/>
            <a:ext cx="11933954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57" y="478731"/>
            <a:ext cx="11464616" cy="433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5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83" y="951988"/>
            <a:ext cx="9426757" cy="59060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76" y="313713"/>
            <a:ext cx="5982218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53" y="190238"/>
            <a:ext cx="9009532" cy="677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48" y="288061"/>
            <a:ext cx="9980257" cy="643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4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62" y="180787"/>
            <a:ext cx="10112783" cy="663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45" y="123132"/>
            <a:ext cx="10747523" cy="68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4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565"/>
            <a:ext cx="6219155" cy="46292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263" y="464500"/>
            <a:ext cx="6064738" cy="543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384209"/>
            <a:ext cx="11973553" cy="657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542585" cy="697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90" y="453321"/>
            <a:ext cx="6779789" cy="47204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305" y="453321"/>
            <a:ext cx="5000600" cy="396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47040" cy="685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51" y="88644"/>
            <a:ext cx="9113388" cy="651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2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77081" cy="2625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659" y="2270362"/>
            <a:ext cx="8207451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38" y="261753"/>
            <a:ext cx="8586808" cy="653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401908" cy="686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37934" cy="12955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4" y="1295512"/>
            <a:ext cx="7682782" cy="549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53091" cy="44352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1" y="4641500"/>
            <a:ext cx="3086367" cy="1310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091" y="0"/>
            <a:ext cx="3109229" cy="569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578" y="0"/>
            <a:ext cx="3261643" cy="1752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2320" y="1638442"/>
            <a:ext cx="2956816" cy="41685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6149" y="0"/>
            <a:ext cx="2895851" cy="4435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8528" y="4610499"/>
            <a:ext cx="2903472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2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91631" cy="699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74295" cy="32199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729" y="3215324"/>
            <a:ext cx="8382726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+mn-lt"/>
              </a:rPr>
              <a:t>References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08" y="1125415"/>
            <a:ext cx="10994292" cy="5051548"/>
          </a:xfrm>
        </p:spPr>
        <p:txBody>
          <a:bodyPr>
            <a:noAutofit/>
          </a:bodyPr>
          <a:lstStyle/>
          <a:p>
            <a:pPr lvl="0" algn="just"/>
            <a:r>
              <a:rPr lang="en-US" sz="1400" dirty="0"/>
              <a:t>EDUCAUSE Research: </a:t>
            </a:r>
            <a:r>
              <a:rPr lang="en-US" sz="1400" u="sng" dirty="0">
                <a:hlinkClick r:id="rId2"/>
              </a:rPr>
              <a:t>http://net.educause.edu/ir/library/pdf/ERB1210.pdf</a:t>
            </a:r>
            <a:endParaRPr lang="en-IN" sz="1400" dirty="0"/>
          </a:p>
          <a:p>
            <a:pPr lvl="0" algn="just"/>
            <a:r>
              <a:rPr lang="en-US" sz="1400" dirty="0"/>
              <a:t>Z. Yue and Y. </a:t>
            </a:r>
            <a:r>
              <a:rPr lang="en-US" sz="1400" dirty="0" err="1"/>
              <a:t>Jin</a:t>
            </a:r>
            <a:r>
              <a:rPr lang="en-US" sz="1400" dirty="0"/>
              <a:t>, "The Development and Design of the Student Management System Based on the Network Environment," 2010 International Conference on Multimedia Communications, Hong Kong, 2010, pp. 5-8. </a:t>
            </a:r>
            <a:r>
              <a:rPr lang="en-US" sz="1400" dirty="0" err="1"/>
              <a:t>doi</a:t>
            </a:r>
            <a:r>
              <a:rPr lang="en-US" sz="1400" dirty="0"/>
              <a:t>: 10.1109/MEDIACOM.2010.23</a:t>
            </a:r>
            <a:endParaRPr lang="en-IN" sz="1400" dirty="0"/>
          </a:p>
          <a:p>
            <a:pPr lvl="0" algn="just"/>
            <a:r>
              <a:rPr lang="en-US" sz="1400" dirty="0"/>
              <a:t>S. A. M. Noor, N. </a:t>
            </a:r>
            <a:r>
              <a:rPr lang="en-US" sz="1400" dirty="0" err="1"/>
              <a:t>Zaini</a:t>
            </a:r>
            <a:r>
              <a:rPr lang="en-US" sz="1400" dirty="0"/>
              <a:t>, M. F. A. </a:t>
            </a:r>
            <a:r>
              <a:rPr lang="en-US" sz="1400" dirty="0" err="1"/>
              <a:t>Latip</a:t>
            </a:r>
            <a:r>
              <a:rPr lang="en-US" sz="1400" dirty="0"/>
              <a:t> and N. </a:t>
            </a:r>
            <a:r>
              <a:rPr lang="en-US" sz="1400" dirty="0" err="1"/>
              <a:t>Hamzah</a:t>
            </a:r>
            <a:r>
              <a:rPr lang="en-US" sz="1400" dirty="0"/>
              <a:t>, "Android-based attendance management system," 2015 IEEE Conference on Systems, Process and Control (ICSPC),</a:t>
            </a:r>
            <a:endParaRPr lang="en-IN" sz="1400" dirty="0"/>
          </a:p>
          <a:p>
            <a:pPr algn="just"/>
            <a:r>
              <a:rPr lang="en-US" sz="1400" dirty="0"/>
              <a:t>Bandar Sunway, 2015, pp. 118-122. </a:t>
            </a:r>
            <a:r>
              <a:rPr lang="en-US" sz="1400" dirty="0" err="1"/>
              <a:t>doi</a:t>
            </a:r>
            <a:r>
              <a:rPr lang="en-US" sz="1400" dirty="0"/>
              <a:t>: 10.1109/SPC.2015.7473570</a:t>
            </a:r>
            <a:endParaRPr lang="en-IN" sz="1400" dirty="0"/>
          </a:p>
          <a:p>
            <a:pPr lvl="0" algn="just"/>
            <a:r>
              <a:rPr lang="en-US" sz="1400" dirty="0"/>
              <a:t>J. Mei-</a:t>
            </a:r>
            <a:r>
              <a:rPr lang="en-US" sz="1400" dirty="0" err="1"/>
              <a:t>shan</a:t>
            </a:r>
            <a:r>
              <a:rPr lang="en-US" sz="1400" dirty="0"/>
              <a:t>, Q. Chang-li and L. Jing, "The </a:t>
            </a:r>
            <a:r>
              <a:rPr lang="en-US" sz="1400" dirty="0" err="1"/>
              <a:t>designment</a:t>
            </a:r>
            <a:r>
              <a:rPr lang="en-US" sz="1400" dirty="0"/>
              <a:t> of student information management system based on B/S architecture," 2012 2nd International Conference on Consumer Electronics, Communications and Networks (</a:t>
            </a:r>
            <a:r>
              <a:rPr lang="en-US" sz="1400" dirty="0" err="1"/>
              <a:t>CECNet</a:t>
            </a:r>
            <a:r>
              <a:rPr lang="en-US" sz="1400" dirty="0"/>
              <a:t>), Yichang, 2012, pp. 2153-2155. </a:t>
            </a:r>
            <a:r>
              <a:rPr lang="en-US" sz="1400" dirty="0" err="1"/>
              <a:t>doi</a:t>
            </a:r>
            <a:r>
              <a:rPr lang="en-US" sz="1400" dirty="0"/>
              <a:t>: 10.1109/CECNet.2012.6201529</a:t>
            </a:r>
            <a:endParaRPr lang="en-IN" sz="1400" dirty="0"/>
          </a:p>
          <a:p>
            <a:pPr lvl="0" algn="just"/>
            <a:r>
              <a:rPr lang="en-US" sz="1400" dirty="0"/>
              <a:t>Y. </a:t>
            </a:r>
            <a:r>
              <a:rPr lang="en-US" sz="1400" dirty="0" err="1"/>
              <a:t>Shulin</a:t>
            </a:r>
            <a:r>
              <a:rPr lang="en-US" sz="1400" dirty="0"/>
              <a:t> and H. </a:t>
            </a:r>
            <a:r>
              <a:rPr lang="en-US" sz="1400" dirty="0" err="1"/>
              <a:t>Jieping</a:t>
            </a:r>
            <a:r>
              <a:rPr lang="en-US" sz="1400" dirty="0"/>
              <a:t>, "Research and implementation of Web Services in Android network communication framework Volley," 2014 11th International Conference on Service Systems and Service Management (ICSSSM), Beijing, 2014, pp. 1-3. </a:t>
            </a:r>
            <a:r>
              <a:rPr lang="en-US" sz="1400" dirty="0" err="1"/>
              <a:t>doi</a:t>
            </a:r>
            <a:r>
              <a:rPr lang="en-US" sz="1400" dirty="0"/>
              <a:t>: 10.1109/ICSSSM.2014.6943373</a:t>
            </a:r>
            <a:endParaRPr lang="en-IN" sz="1400" dirty="0"/>
          </a:p>
          <a:p>
            <a:pPr lvl="0" algn="just"/>
            <a:r>
              <a:rPr lang="en-US" sz="1400" dirty="0"/>
              <a:t>F. Yue, "A study of student information management software," 2016 IEEE International Conference of Online Analysis and Computing Science (ICOACS),</a:t>
            </a:r>
            <a:endParaRPr lang="en-IN" sz="1400" dirty="0"/>
          </a:p>
          <a:p>
            <a:pPr algn="just"/>
            <a:r>
              <a:rPr lang="en-US" sz="1400" dirty="0"/>
              <a:t>Chongqing, 2016, pp. 393-396. </a:t>
            </a:r>
            <a:r>
              <a:rPr lang="en-US" sz="1400" dirty="0" err="1"/>
              <a:t>doi</a:t>
            </a:r>
            <a:r>
              <a:rPr lang="en-US" sz="1400" dirty="0"/>
              <a:t>: 10.1109/ICOACS.2016.7563123</a:t>
            </a:r>
            <a:endParaRPr lang="en-IN" sz="1400" dirty="0"/>
          </a:p>
          <a:p>
            <a:pPr lvl="0" algn="just"/>
            <a:r>
              <a:rPr lang="en-US" sz="1400" dirty="0"/>
              <a:t>L. </a:t>
            </a:r>
            <a:r>
              <a:rPr lang="en-US" sz="1400" dirty="0" err="1"/>
              <a:t>Meng</a:t>
            </a:r>
            <a:r>
              <a:rPr lang="en-US" sz="1400" dirty="0"/>
              <a:t>, "College Student Management System Design Using Computer Aided System," 2015 International Conference on Intelligent Transportation, Big Data and Smart City, </a:t>
            </a:r>
            <a:r>
              <a:rPr lang="en-US" sz="1400" dirty="0" err="1"/>
              <a:t>Halong</a:t>
            </a:r>
            <a:r>
              <a:rPr lang="en-US" sz="1400" dirty="0"/>
              <a:t> Bay, 2015, pp. 212-215. </a:t>
            </a:r>
            <a:r>
              <a:rPr lang="en-US" sz="1400" dirty="0" err="1"/>
              <a:t>doi</a:t>
            </a:r>
            <a:r>
              <a:rPr lang="en-US" sz="1400" dirty="0"/>
              <a:t>: 10.1109/ICITBS.2015.59</a:t>
            </a:r>
            <a:endParaRPr lang="en-IN" sz="1400" dirty="0"/>
          </a:p>
          <a:p>
            <a:pPr lvl="0" algn="just"/>
            <a:r>
              <a:rPr lang="en-US" sz="1400" dirty="0"/>
              <a:t>A. </a:t>
            </a:r>
            <a:r>
              <a:rPr lang="en-US" sz="1400" dirty="0" err="1"/>
              <a:t>Alshareef</a:t>
            </a:r>
            <a:r>
              <a:rPr lang="en-US" sz="1400" dirty="0"/>
              <a:t>, A. </a:t>
            </a:r>
            <a:r>
              <a:rPr lang="en-US" sz="1400" dirty="0" err="1"/>
              <a:t>Alkilany</a:t>
            </a:r>
            <a:r>
              <a:rPr lang="en-US" sz="1400" dirty="0"/>
              <a:t>, M. </a:t>
            </a:r>
            <a:r>
              <a:rPr lang="en-US" sz="1400" dirty="0" err="1"/>
              <a:t>Alweshah</a:t>
            </a:r>
            <a:r>
              <a:rPr lang="en-US" sz="1400" dirty="0"/>
              <a:t> and A. A. Bakar, "Toward a student information system for </a:t>
            </a:r>
            <a:r>
              <a:rPr lang="en-US" sz="1400" dirty="0" err="1"/>
              <a:t>Sebha</a:t>
            </a:r>
            <a:r>
              <a:rPr lang="en-US" sz="1400" dirty="0"/>
              <a:t> University, Libya," Fifth International Conference on the Innovative Computing Technology (INTECH 2015), </a:t>
            </a:r>
            <a:r>
              <a:rPr lang="en-US" sz="1400" dirty="0" err="1"/>
              <a:t>Pontevedra</a:t>
            </a:r>
            <a:r>
              <a:rPr lang="en-US" sz="1400" dirty="0"/>
              <a:t>, 2015, pp. 34-39. </a:t>
            </a:r>
            <a:r>
              <a:rPr lang="en-US" sz="1400" dirty="0" err="1"/>
              <a:t>doi</a:t>
            </a:r>
            <a:r>
              <a:rPr lang="en-US" sz="1400" dirty="0"/>
              <a:t>: 10.1109/INTECH.2015.7173362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9148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6" y="56858"/>
            <a:ext cx="11857748" cy="67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4" y="11134"/>
            <a:ext cx="11903472" cy="68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8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4" y="487425"/>
            <a:ext cx="11911092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5" y="11134"/>
            <a:ext cx="11888230" cy="68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22" y="1344749"/>
            <a:ext cx="11712955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51" y="760016"/>
            <a:ext cx="10468206" cy="570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48" y="464287"/>
            <a:ext cx="10472343" cy="60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330</Words>
  <Application>Microsoft Office PowerPoint</Application>
  <PresentationFormat>Widescreen</PresentationFormat>
  <Paragraphs>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Abdulkerim Oncu</dc:creator>
  <cp:lastModifiedBy>Ravi</cp:lastModifiedBy>
  <cp:revision>22</cp:revision>
  <dcterms:created xsi:type="dcterms:W3CDTF">2024-03-04T02:50:01Z</dcterms:created>
  <dcterms:modified xsi:type="dcterms:W3CDTF">2024-05-04T23:35:45Z</dcterms:modified>
</cp:coreProperties>
</file>