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A1E8C5-4937-4B7B-B862-5B020ACF42E1}">
          <p14:sldIdLst>
            <p14:sldId id="256"/>
            <p14:sldId id="258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28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5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8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65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2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0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7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2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0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3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6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668912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UI Layout for </a:t>
            </a:r>
            <a:r>
              <a:rPr lang="en-US" dirty="0" err="1"/>
              <a:t>iCafe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5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80867" y="1214077"/>
            <a:ext cx="4764101" cy="4326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44890" y="2274474"/>
            <a:ext cx="2236053" cy="338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44890" y="2734235"/>
            <a:ext cx="2236053" cy="338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29591" y="3871724"/>
            <a:ext cx="1275987" cy="434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08913" y="3871724"/>
            <a:ext cx="1275987" cy="434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73736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553" y="1130851"/>
            <a:ext cx="15854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Manage Users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553" y="1674051"/>
            <a:ext cx="220061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Manage Menu Items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553" y="2760451"/>
            <a:ext cx="15854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Manage Roles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553" y="2217251"/>
            <a:ext cx="17261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Manage Orders</a:t>
            </a:r>
          </a:p>
        </p:txBody>
      </p:sp>
    </p:spTree>
    <p:extLst>
      <p:ext uri="{BB962C8B-B14F-4D97-AF65-F5344CB8AC3E}">
        <p14:creationId xmlns:p14="http://schemas.microsoft.com/office/powerpoint/2010/main" val="402989076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24</TotalTime>
  <Words>17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Corbel</vt:lpstr>
      <vt:lpstr>Basis</vt:lpstr>
      <vt:lpstr>UI Layout for iCafe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Kongarutu, Harish</dc:creator>
  <cp:lastModifiedBy>Kongarutu, Harish</cp:lastModifiedBy>
  <cp:revision>3</cp:revision>
  <dcterms:created xsi:type="dcterms:W3CDTF">2016-07-06T05:53:09Z</dcterms:created>
  <dcterms:modified xsi:type="dcterms:W3CDTF">2016-07-06T06:17:50Z</dcterms:modified>
</cp:coreProperties>
</file>