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437" autoAdjust="0"/>
  </p:normalViewPr>
  <p:slideViewPr>
    <p:cSldViewPr snapToGrid="0">
      <p:cViewPr>
        <p:scale>
          <a:sx n="200" d="100"/>
          <a:sy n="200" d="100"/>
        </p:scale>
        <p:origin x="-112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2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0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6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lationship"/>
          <p:cNvSpPr/>
          <p:nvPr/>
        </p:nvSpPr>
        <p:spPr>
          <a:xfrm>
            <a:off x="3855324" y="2756718"/>
            <a:ext cx="383329" cy="193036"/>
          </a:xfrm>
          <a:custGeom>
            <a:avLst/>
            <a:gdLst>
              <a:gd name="connsiteX0" fmla="*/ 0 w 1394660"/>
              <a:gd name="connsiteY0" fmla="*/ 506624 h 1013248"/>
              <a:gd name="connsiteX1" fmla="*/ 697330 w 1394660"/>
              <a:gd name="connsiteY1" fmla="*/ 0 h 1013248"/>
              <a:gd name="connsiteX2" fmla="*/ 1394660 w 1394660"/>
              <a:gd name="connsiteY2" fmla="*/ 506624 h 1013248"/>
              <a:gd name="connsiteX3" fmla="*/ 697330 w 1394660"/>
              <a:gd name="connsiteY3" fmla="*/ 1013248 h 101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660" h="1013248" stroke="0">
                <a:moveTo>
                  <a:pt x="0" y="506624"/>
                </a:moveTo>
                <a:lnTo>
                  <a:pt x="697330" y="0"/>
                </a:lnTo>
                <a:lnTo>
                  <a:pt x="1394660" y="506624"/>
                </a:lnTo>
                <a:lnTo>
                  <a:pt x="697330" y="1013248"/>
                </a:lnTo>
                <a:lnTo>
                  <a:pt x="0" y="506624"/>
                </a:lnTo>
                <a:close/>
              </a:path>
              <a:path w="1394660" h="1013248" fill="none">
                <a:moveTo>
                  <a:pt x="0" y="506624"/>
                </a:moveTo>
                <a:lnTo>
                  <a:pt x="697330" y="0"/>
                </a:lnTo>
                <a:lnTo>
                  <a:pt x="1394660" y="506624"/>
                </a:lnTo>
                <a:lnTo>
                  <a:pt x="697330" y="1013248"/>
                </a:lnTo>
                <a:lnTo>
                  <a:pt x="0" y="50662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Can be Customer</a:t>
            </a:r>
            <a:endParaRPr lang="en-IN" altLang="zh-CN" sz="300" dirty="0">
              <a:solidFill>
                <a:srgbClr val="30303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algn="ctr"/>
            <a:r>
              <a:rPr lang="en-IN" altLang="zh-CN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Can Manage</a:t>
            </a:r>
            <a:endParaRPr lang="zh-CN" altLang="en-US" sz="300" dirty="0">
              <a:solidFill>
                <a:srgbClr val="30303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11" name="Entity"/>
          <p:cNvSpPr/>
          <p:nvPr/>
        </p:nvSpPr>
        <p:spPr>
          <a:xfrm>
            <a:off x="3945686" y="257162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en-IN" altLang="zh-CN" sz="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User</a:t>
            </a:r>
            <a:endParaRPr lang="zh-CN" altLang="en-US" sz="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13" name="Attribute"/>
          <p:cNvSpPr/>
          <p:nvPr/>
        </p:nvSpPr>
        <p:spPr>
          <a:xfrm>
            <a:off x="4233928" y="221364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114" name="Attribute"/>
          <p:cNvSpPr/>
          <p:nvPr/>
        </p:nvSpPr>
        <p:spPr>
          <a:xfrm>
            <a:off x="4065322" y="211457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15" name="ConnectLine"/>
          <p:cNvSpPr/>
          <p:nvPr/>
        </p:nvSpPr>
        <p:spPr>
          <a:xfrm>
            <a:off x="4045089" y="2437062"/>
            <a:ext cx="308471" cy="133615"/>
          </a:xfrm>
          <a:custGeom>
            <a:avLst/>
            <a:gdLst/>
            <a:ahLst/>
            <a:cxnLst/>
            <a:rect l="l" t="t" r="r" b="b"/>
            <a:pathLst>
              <a:path w="1421200" h="615600" fill="none">
                <a:moveTo>
                  <a:pt x="0" y="615600"/>
                </a:moveTo>
                <a:lnTo>
                  <a:pt x="142120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6" name="ConnectLine"/>
          <p:cNvSpPr/>
          <p:nvPr/>
        </p:nvSpPr>
        <p:spPr>
          <a:xfrm>
            <a:off x="4045087" y="2302128"/>
            <a:ext cx="197947" cy="268549"/>
          </a:xfrm>
          <a:custGeom>
            <a:avLst/>
            <a:gdLst/>
            <a:ahLst/>
            <a:cxnLst/>
            <a:rect l="l" t="t" r="r" b="b"/>
            <a:pathLst>
              <a:path w="707408" h="1078300" fill="none">
                <a:moveTo>
                  <a:pt x="0" y="1078300"/>
                </a:moveTo>
                <a:lnTo>
                  <a:pt x="707408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7" name="Attribute"/>
          <p:cNvSpPr/>
          <p:nvPr/>
        </p:nvSpPr>
        <p:spPr>
          <a:xfrm>
            <a:off x="3837886" y="209121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First Name</a:t>
            </a:r>
          </a:p>
        </p:txBody>
      </p:sp>
      <p:sp>
        <p:nvSpPr>
          <p:cNvPr id="120" name="ConnectLine"/>
          <p:cNvSpPr/>
          <p:nvPr/>
        </p:nvSpPr>
        <p:spPr>
          <a:xfrm flipH="1">
            <a:off x="4045090" y="2223307"/>
            <a:ext cx="80004" cy="347368"/>
          </a:xfrm>
          <a:custGeom>
            <a:avLst/>
            <a:gdLst/>
            <a:ahLst/>
            <a:cxnLst/>
            <a:rect l="l" t="t" r="r" b="b"/>
            <a:pathLst>
              <a:path w="570000" h="1021437" fill="none">
                <a:moveTo>
                  <a:pt x="570000" y="1021437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5" name="ConnectLine"/>
          <p:cNvSpPr/>
          <p:nvPr/>
        </p:nvSpPr>
        <p:spPr>
          <a:xfrm>
            <a:off x="3927150" y="2202158"/>
            <a:ext cx="117941" cy="368521"/>
          </a:xfrm>
          <a:custGeom>
            <a:avLst/>
            <a:gdLst/>
            <a:ahLst/>
            <a:cxnLst/>
            <a:rect l="l" t="t" r="r" b="b"/>
            <a:pathLst>
              <a:path w="1276800" h="1173437" fill="none">
                <a:moveTo>
                  <a:pt x="1276800" y="1173437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0" name="Entity"/>
          <p:cNvSpPr/>
          <p:nvPr/>
        </p:nvSpPr>
        <p:spPr>
          <a:xfrm>
            <a:off x="4793941" y="282329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Cart</a:t>
            </a:r>
          </a:p>
        </p:txBody>
      </p:sp>
      <p:sp>
        <p:nvSpPr>
          <p:cNvPr id="133" name="Key Attribute"/>
          <p:cNvSpPr/>
          <p:nvPr/>
        </p:nvSpPr>
        <p:spPr>
          <a:xfrm>
            <a:off x="4333765" y="234373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 id</a:t>
            </a:r>
          </a:p>
        </p:txBody>
      </p:sp>
      <p:sp>
        <p:nvSpPr>
          <p:cNvPr id="134" name="Attribute"/>
          <p:cNvSpPr/>
          <p:nvPr/>
        </p:nvSpPr>
        <p:spPr>
          <a:xfrm>
            <a:off x="4643419" y="308725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Quantity</a:t>
            </a:r>
          </a:p>
        </p:txBody>
      </p:sp>
      <p:sp>
        <p:nvSpPr>
          <p:cNvPr id="136" name="Key Attribute"/>
          <p:cNvSpPr/>
          <p:nvPr/>
        </p:nvSpPr>
        <p:spPr>
          <a:xfrm>
            <a:off x="4855930" y="307769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Product id</a:t>
            </a:r>
          </a:p>
        </p:txBody>
      </p:sp>
      <p:sp>
        <p:nvSpPr>
          <p:cNvPr id="140" name="Attribute"/>
          <p:cNvSpPr/>
          <p:nvPr/>
        </p:nvSpPr>
        <p:spPr>
          <a:xfrm>
            <a:off x="4497434" y="300432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 Id</a:t>
            </a:r>
          </a:p>
        </p:txBody>
      </p:sp>
      <p:sp>
        <p:nvSpPr>
          <p:cNvPr id="172" name="Entity"/>
          <p:cNvSpPr/>
          <p:nvPr/>
        </p:nvSpPr>
        <p:spPr>
          <a:xfrm>
            <a:off x="5401031" y="2647136"/>
            <a:ext cx="193041" cy="110284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186" name="Attribute"/>
          <p:cNvSpPr/>
          <p:nvPr/>
        </p:nvSpPr>
        <p:spPr>
          <a:xfrm>
            <a:off x="5832025" y="240151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P_availability</a:t>
            </a:r>
          </a:p>
        </p:txBody>
      </p:sp>
      <p:sp>
        <p:nvSpPr>
          <p:cNvPr id="187" name="Attribute"/>
          <p:cNvSpPr/>
          <p:nvPr/>
        </p:nvSpPr>
        <p:spPr>
          <a:xfrm>
            <a:off x="5926051" y="253941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P_price</a:t>
            </a:r>
          </a:p>
        </p:txBody>
      </p:sp>
      <p:sp>
        <p:nvSpPr>
          <p:cNvPr id="188" name="Attribute"/>
          <p:cNvSpPr/>
          <p:nvPr/>
        </p:nvSpPr>
        <p:spPr>
          <a:xfrm>
            <a:off x="5926051" y="266738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P_category</a:t>
            </a:r>
          </a:p>
        </p:txBody>
      </p:sp>
      <p:sp>
        <p:nvSpPr>
          <p:cNvPr id="189" name="Attribute"/>
          <p:cNvSpPr/>
          <p:nvPr/>
        </p:nvSpPr>
        <p:spPr>
          <a:xfrm>
            <a:off x="5926051" y="279535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P_name</a:t>
            </a:r>
          </a:p>
        </p:txBody>
      </p:sp>
      <p:sp>
        <p:nvSpPr>
          <p:cNvPr id="191" name="Key Attribute"/>
          <p:cNvSpPr/>
          <p:nvPr/>
        </p:nvSpPr>
        <p:spPr>
          <a:xfrm>
            <a:off x="5864615" y="293663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Product id</a:t>
            </a:r>
          </a:p>
        </p:txBody>
      </p:sp>
      <p:sp>
        <p:nvSpPr>
          <p:cNvPr id="192" name="Relationship"/>
          <p:cNvSpPr/>
          <p:nvPr/>
        </p:nvSpPr>
        <p:spPr>
          <a:xfrm>
            <a:off x="5592834" y="2459244"/>
            <a:ext cx="239189" cy="237871"/>
          </a:xfrm>
          <a:custGeom>
            <a:avLst/>
            <a:gdLst/>
            <a:ahLst/>
            <a:cxnLst/>
            <a:rect l="l" t="t" r="r" b="b"/>
            <a:pathLst>
              <a:path w="1102000" h="1095926" fill="none">
                <a:moveTo>
                  <a:pt x="0" y="1095926"/>
                </a:moveTo>
                <a:lnTo>
                  <a:pt x="110200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3" name="Relationship"/>
          <p:cNvSpPr/>
          <p:nvPr/>
        </p:nvSpPr>
        <p:spPr>
          <a:xfrm>
            <a:off x="5592834" y="2597153"/>
            <a:ext cx="333215" cy="99965"/>
          </a:xfrm>
          <a:custGeom>
            <a:avLst/>
            <a:gdLst/>
            <a:ahLst/>
            <a:cxnLst/>
            <a:rect l="l" t="t" r="r" b="b"/>
            <a:pathLst>
              <a:path w="1535200" h="460563" fill="none">
                <a:moveTo>
                  <a:pt x="0" y="460563"/>
                </a:moveTo>
                <a:lnTo>
                  <a:pt x="153520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4" name="Relationship"/>
          <p:cNvSpPr/>
          <p:nvPr/>
        </p:nvSpPr>
        <p:spPr>
          <a:xfrm>
            <a:off x="5592834" y="2697117"/>
            <a:ext cx="333215" cy="28002"/>
          </a:xfrm>
          <a:custGeom>
            <a:avLst/>
            <a:gdLst/>
            <a:ahLst/>
            <a:cxnLst/>
            <a:rect l="l" t="t" r="r" b="b"/>
            <a:pathLst>
              <a:path w="1535200" h="129010" fill="none">
                <a:moveTo>
                  <a:pt x="0" y="0"/>
                </a:moveTo>
                <a:lnTo>
                  <a:pt x="1535200" y="12901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5" name="Relationship"/>
          <p:cNvSpPr/>
          <p:nvPr/>
        </p:nvSpPr>
        <p:spPr>
          <a:xfrm>
            <a:off x="5592834" y="2697118"/>
            <a:ext cx="333215" cy="155969"/>
          </a:xfrm>
          <a:custGeom>
            <a:avLst/>
            <a:gdLst/>
            <a:ahLst/>
            <a:cxnLst/>
            <a:rect l="l" t="t" r="r" b="b"/>
            <a:pathLst>
              <a:path w="1535200" h="718584" fill="none">
                <a:moveTo>
                  <a:pt x="0" y="0"/>
                </a:moveTo>
                <a:lnTo>
                  <a:pt x="1535200" y="718584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6" name="Relationship"/>
          <p:cNvSpPr/>
          <p:nvPr/>
        </p:nvSpPr>
        <p:spPr>
          <a:xfrm>
            <a:off x="5592834" y="2697116"/>
            <a:ext cx="355440" cy="237559"/>
          </a:xfrm>
          <a:custGeom>
            <a:avLst/>
            <a:gdLst/>
            <a:ahLst/>
            <a:cxnLst/>
            <a:rect l="l" t="t" r="r" b="b"/>
            <a:pathLst>
              <a:path w="1223600" h="1083384" fill="none">
                <a:moveTo>
                  <a:pt x="0" y="0"/>
                </a:moveTo>
                <a:lnTo>
                  <a:pt x="1223600" y="1083384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9" name="Freeform: Shape 198"/>
          <p:cNvSpPr/>
          <p:nvPr/>
        </p:nvSpPr>
        <p:spPr>
          <a:xfrm>
            <a:off x="3578759" y="279901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Has</a:t>
            </a:r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  <p:sp>
        <p:nvSpPr>
          <p:cNvPr id="200" name="Freeform: Shape 199"/>
          <p:cNvSpPr/>
          <p:nvPr/>
        </p:nvSpPr>
        <p:spPr>
          <a:xfrm>
            <a:off x="3242204" y="306262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Ad</a:t>
            </a:r>
            <a:r>
              <a:rPr lang="en-IN" altLang="zh-CN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</a:t>
            </a:r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ress</a:t>
            </a:r>
          </a:p>
        </p:txBody>
      </p:sp>
      <p:sp>
        <p:nvSpPr>
          <p:cNvPr id="206" name="Freeform: Shape 205"/>
          <p:cNvSpPr/>
          <p:nvPr/>
        </p:nvSpPr>
        <p:spPr>
          <a:xfrm>
            <a:off x="3019511" y="274127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  Id</a:t>
            </a:r>
          </a:p>
        </p:txBody>
      </p:sp>
      <p:sp>
        <p:nvSpPr>
          <p:cNvPr id="207" name="Attribute"/>
          <p:cNvSpPr/>
          <p:nvPr/>
        </p:nvSpPr>
        <p:spPr>
          <a:xfrm>
            <a:off x="2796818" y="280395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Address Line 1</a:t>
            </a:r>
          </a:p>
        </p:txBody>
      </p:sp>
      <p:sp>
        <p:nvSpPr>
          <p:cNvPr id="208" name="Attribute"/>
          <p:cNvSpPr/>
          <p:nvPr/>
        </p:nvSpPr>
        <p:spPr>
          <a:xfrm>
            <a:off x="2603817" y="288148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Address Line 2</a:t>
            </a:r>
          </a:p>
        </p:txBody>
      </p:sp>
      <p:sp>
        <p:nvSpPr>
          <p:cNvPr id="209" name="Attribute"/>
          <p:cNvSpPr/>
          <p:nvPr/>
        </p:nvSpPr>
        <p:spPr>
          <a:xfrm>
            <a:off x="2488346" y="305107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City</a:t>
            </a:r>
          </a:p>
        </p:txBody>
      </p:sp>
      <p:sp>
        <p:nvSpPr>
          <p:cNvPr id="210" name="Attribute"/>
          <p:cNvSpPr/>
          <p:nvPr/>
        </p:nvSpPr>
        <p:spPr>
          <a:xfrm>
            <a:off x="2603817" y="317329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State</a:t>
            </a:r>
          </a:p>
        </p:txBody>
      </p:sp>
      <p:sp>
        <p:nvSpPr>
          <p:cNvPr id="212" name="Attribute"/>
          <p:cNvSpPr/>
          <p:nvPr/>
        </p:nvSpPr>
        <p:spPr>
          <a:xfrm>
            <a:off x="2796818" y="325636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Country</a:t>
            </a:r>
          </a:p>
        </p:txBody>
      </p:sp>
      <p:sp>
        <p:nvSpPr>
          <p:cNvPr id="213" name="Attribute"/>
          <p:cNvSpPr/>
          <p:nvPr/>
        </p:nvSpPr>
        <p:spPr>
          <a:xfrm>
            <a:off x="3045904" y="325636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Pin code</a:t>
            </a:r>
          </a:p>
        </p:txBody>
      </p:sp>
      <p:sp>
        <p:nvSpPr>
          <p:cNvPr id="228" name="ConnectLine"/>
          <p:cNvSpPr/>
          <p:nvPr/>
        </p:nvSpPr>
        <p:spPr>
          <a:xfrm>
            <a:off x="3118488" y="2856746"/>
            <a:ext cx="123717" cy="263191"/>
          </a:xfrm>
          <a:custGeom>
            <a:avLst/>
            <a:gdLst/>
            <a:ahLst/>
            <a:cxnLst/>
            <a:rect l="l" t="t" r="r" b="b"/>
            <a:pathLst>
              <a:path w="570000" h="1212584" fill="none">
                <a:moveTo>
                  <a:pt x="570000" y="1212584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9" name="ConnectLine"/>
          <p:cNvSpPr/>
          <p:nvPr/>
        </p:nvSpPr>
        <p:spPr>
          <a:xfrm>
            <a:off x="2801763" y="2939226"/>
            <a:ext cx="440438" cy="180713"/>
          </a:xfrm>
          <a:custGeom>
            <a:avLst/>
            <a:gdLst/>
            <a:ahLst/>
            <a:cxnLst/>
            <a:rect l="l" t="t" r="r" b="b"/>
            <a:pathLst>
              <a:path w="2029200" h="832584" fill="none">
                <a:moveTo>
                  <a:pt x="2029200" y="832584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0" name="ConnectLine"/>
          <p:cNvSpPr/>
          <p:nvPr/>
        </p:nvSpPr>
        <p:spPr>
          <a:xfrm>
            <a:off x="2686296" y="3108813"/>
            <a:ext cx="555908" cy="11547"/>
          </a:xfrm>
          <a:custGeom>
            <a:avLst/>
            <a:gdLst/>
            <a:ahLst/>
            <a:cxnLst/>
            <a:rect l="l" t="t" r="r" b="b"/>
            <a:pathLst>
              <a:path w="2561200" h="53200" fill="none">
                <a:moveTo>
                  <a:pt x="2561200" y="53200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1" name="ConnectLine"/>
          <p:cNvSpPr/>
          <p:nvPr/>
        </p:nvSpPr>
        <p:spPr>
          <a:xfrm>
            <a:off x="2742351" y="3120357"/>
            <a:ext cx="499853" cy="57735"/>
          </a:xfrm>
          <a:custGeom>
            <a:avLst/>
            <a:gdLst/>
            <a:ahLst/>
            <a:cxnLst/>
            <a:rect l="l" t="t" r="r" b="b"/>
            <a:pathLst>
              <a:path w="2302944" h="266000" fill="none">
                <a:moveTo>
                  <a:pt x="2302944" y="0"/>
                </a:moveTo>
                <a:lnTo>
                  <a:pt x="0" y="26600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2" name="ConnectLine"/>
          <p:cNvSpPr/>
          <p:nvPr/>
        </p:nvSpPr>
        <p:spPr>
          <a:xfrm>
            <a:off x="2895791" y="3120359"/>
            <a:ext cx="346411" cy="136006"/>
          </a:xfrm>
          <a:custGeom>
            <a:avLst/>
            <a:gdLst/>
            <a:ahLst/>
            <a:cxnLst/>
            <a:rect l="l" t="t" r="r" b="b"/>
            <a:pathLst>
              <a:path w="1596000" h="626616" fill="none">
                <a:moveTo>
                  <a:pt x="1596000" y="0"/>
                </a:moveTo>
                <a:lnTo>
                  <a:pt x="0" y="626616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3" name="ConnectLine"/>
          <p:cNvSpPr/>
          <p:nvPr/>
        </p:nvSpPr>
        <p:spPr>
          <a:xfrm>
            <a:off x="3144881" y="3120359"/>
            <a:ext cx="97325" cy="136006"/>
          </a:xfrm>
          <a:custGeom>
            <a:avLst/>
            <a:gdLst/>
            <a:ahLst/>
            <a:cxnLst/>
            <a:rect l="l" t="t" r="r" b="b"/>
            <a:pathLst>
              <a:path w="448400" h="626616" fill="none">
                <a:moveTo>
                  <a:pt x="448400" y="0"/>
                </a:moveTo>
                <a:lnTo>
                  <a:pt x="0" y="626616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4" name="ConnectLine"/>
          <p:cNvSpPr/>
          <p:nvPr/>
        </p:nvSpPr>
        <p:spPr>
          <a:xfrm>
            <a:off x="2994766" y="2861693"/>
            <a:ext cx="247436" cy="258243"/>
          </a:xfrm>
          <a:custGeom>
            <a:avLst/>
            <a:gdLst/>
            <a:ahLst/>
            <a:cxnLst/>
            <a:rect l="l" t="t" r="r" b="b"/>
            <a:pathLst>
              <a:path w="1140000" h="1189784" fill="none">
                <a:moveTo>
                  <a:pt x="1140000" y="1189784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6" name="ConnectLine"/>
          <p:cNvSpPr/>
          <p:nvPr/>
        </p:nvSpPr>
        <p:spPr>
          <a:xfrm>
            <a:off x="4592434" y="2941882"/>
            <a:ext cx="294488" cy="65941"/>
          </a:xfrm>
          <a:custGeom>
            <a:avLst/>
            <a:gdLst/>
            <a:ahLst/>
            <a:cxnLst/>
            <a:rect l="l" t="t" r="r" b="b"/>
            <a:pathLst>
              <a:path w="681264" h="176508" fill="none">
                <a:moveTo>
                  <a:pt x="681264" y="0"/>
                </a:moveTo>
                <a:lnTo>
                  <a:pt x="0" y="176508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7" name="ConnectLine"/>
          <p:cNvSpPr/>
          <p:nvPr/>
        </p:nvSpPr>
        <p:spPr>
          <a:xfrm>
            <a:off x="4754154" y="2945881"/>
            <a:ext cx="123761" cy="142584"/>
          </a:xfrm>
          <a:custGeom>
            <a:avLst/>
            <a:gdLst/>
            <a:ahLst/>
            <a:cxnLst/>
            <a:rect l="l" t="t" r="r" b="b"/>
            <a:pathLst>
              <a:path w="560877" h="468103" fill="none">
                <a:moveTo>
                  <a:pt x="560877" y="0"/>
                </a:moveTo>
                <a:lnTo>
                  <a:pt x="0" y="468103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38" name="ConnectLine"/>
          <p:cNvSpPr/>
          <p:nvPr/>
        </p:nvSpPr>
        <p:spPr>
          <a:xfrm flipH="1">
            <a:off x="4882100" y="2939444"/>
            <a:ext cx="74248" cy="138249"/>
          </a:xfrm>
          <a:custGeom>
            <a:avLst/>
            <a:gdLst/>
            <a:ahLst/>
            <a:cxnLst/>
            <a:rect l="l" t="t" r="r" b="b"/>
            <a:pathLst>
              <a:path w="485550" h="642070" fill="none">
                <a:moveTo>
                  <a:pt x="485550" y="0"/>
                </a:moveTo>
                <a:lnTo>
                  <a:pt x="0" y="64207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40" name="Attribute"/>
          <p:cNvSpPr/>
          <p:nvPr/>
        </p:nvSpPr>
        <p:spPr>
          <a:xfrm>
            <a:off x="3613114" y="210648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Last Name</a:t>
            </a:r>
          </a:p>
        </p:txBody>
      </p:sp>
      <p:sp>
        <p:nvSpPr>
          <p:cNvPr id="241" name="Attribute"/>
          <p:cNvSpPr/>
          <p:nvPr/>
        </p:nvSpPr>
        <p:spPr>
          <a:xfrm>
            <a:off x="3421603" y="221833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Mobile number</a:t>
            </a:r>
          </a:p>
        </p:txBody>
      </p:sp>
      <p:sp>
        <p:nvSpPr>
          <p:cNvPr id="242" name="Attribute"/>
          <p:cNvSpPr/>
          <p:nvPr/>
        </p:nvSpPr>
        <p:spPr>
          <a:xfrm>
            <a:off x="3370413" y="237866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Role</a:t>
            </a:r>
          </a:p>
        </p:txBody>
      </p:sp>
      <p:sp>
        <p:nvSpPr>
          <p:cNvPr id="245" name="ConnectLine"/>
          <p:cNvSpPr/>
          <p:nvPr/>
        </p:nvSpPr>
        <p:spPr>
          <a:xfrm>
            <a:off x="3737489" y="2213642"/>
            <a:ext cx="305912" cy="351615"/>
          </a:xfrm>
          <a:custGeom>
            <a:avLst/>
            <a:gdLst/>
            <a:ahLst/>
            <a:cxnLst/>
            <a:rect l="l" t="t" r="r" b="b"/>
            <a:pathLst>
              <a:path w="1558000" h="884637" fill="none">
                <a:moveTo>
                  <a:pt x="1558000" y="884637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46" name="ConnectLine"/>
          <p:cNvSpPr/>
          <p:nvPr/>
        </p:nvSpPr>
        <p:spPr>
          <a:xfrm>
            <a:off x="3605480" y="2302129"/>
            <a:ext cx="445948" cy="265872"/>
          </a:xfrm>
          <a:custGeom>
            <a:avLst/>
            <a:gdLst/>
            <a:ahLst/>
            <a:cxnLst/>
            <a:rect l="l" t="t" r="r" b="b"/>
            <a:pathLst>
              <a:path w="1679600" h="191518" fill="none">
                <a:moveTo>
                  <a:pt x="1679600" y="191518"/>
                </a:move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48" name="ConnectLine"/>
          <p:cNvSpPr/>
          <p:nvPr/>
        </p:nvSpPr>
        <p:spPr>
          <a:xfrm flipV="1">
            <a:off x="3568362" y="2431081"/>
            <a:ext cx="467473" cy="135084"/>
          </a:xfrm>
          <a:custGeom>
            <a:avLst/>
            <a:gdLst/>
            <a:ahLst/>
            <a:cxnLst/>
            <a:rect l="l" t="t" r="r" b="b"/>
            <a:pathLst>
              <a:path w="1103086" h="326800" fill="none">
                <a:moveTo>
                  <a:pt x="0" y="326800"/>
                </a:moveTo>
                <a:lnTo>
                  <a:pt x="1103086" y="0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51" name="Freeform: Shape 250"/>
          <p:cNvSpPr/>
          <p:nvPr/>
        </p:nvSpPr>
        <p:spPr>
          <a:xfrm>
            <a:off x="4098127" y="3317597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Orders</a:t>
            </a:r>
          </a:p>
        </p:txBody>
      </p:sp>
      <p:sp>
        <p:nvSpPr>
          <p:cNvPr id="253" name="Freeform: Shape 252"/>
          <p:cNvSpPr/>
          <p:nvPr/>
        </p:nvSpPr>
        <p:spPr>
          <a:xfrm>
            <a:off x="3732895" y="360780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 id</a:t>
            </a:r>
          </a:p>
        </p:txBody>
      </p:sp>
      <p:sp>
        <p:nvSpPr>
          <p:cNvPr id="254" name="Attribute"/>
          <p:cNvSpPr/>
          <p:nvPr/>
        </p:nvSpPr>
        <p:spPr>
          <a:xfrm>
            <a:off x="4561908" y="363480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Order_date</a:t>
            </a:r>
          </a:p>
        </p:txBody>
      </p:sp>
      <p:sp>
        <p:nvSpPr>
          <p:cNvPr id="255" name="Attribute"/>
          <p:cNvSpPr/>
          <p:nvPr/>
        </p:nvSpPr>
        <p:spPr>
          <a:xfrm>
            <a:off x="4493157" y="377151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Order_status</a:t>
            </a:r>
          </a:p>
        </p:txBody>
      </p:sp>
      <p:sp>
        <p:nvSpPr>
          <p:cNvPr id="256" name="Attribute"/>
          <p:cNvSpPr/>
          <p:nvPr/>
        </p:nvSpPr>
        <p:spPr>
          <a:xfrm>
            <a:off x="4386551" y="389265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Status_update_time</a:t>
            </a:r>
          </a:p>
        </p:txBody>
      </p:sp>
      <p:sp>
        <p:nvSpPr>
          <p:cNvPr id="257" name="Attribute"/>
          <p:cNvSpPr/>
          <p:nvPr/>
        </p:nvSpPr>
        <p:spPr>
          <a:xfrm>
            <a:off x="4210106" y="399814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Total_price</a:t>
            </a:r>
          </a:p>
        </p:txBody>
      </p:sp>
      <p:sp>
        <p:nvSpPr>
          <p:cNvPr id="258" name="Attribute"/>
          <p:cNvSpPr/>
          <p:nvPr/>
        </p:nvSpPr>
        <p:spPr>
          <a:xfrm>
            <a:off x="4003767" y="398841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Customer_id</a:t>
            </a:r>
          </a:p>
        </p:txBody>
      </p:sp>
      <p:sp>
        <p:nvSpPr>
          <p:cNvPr id="260" name="Attribute"/>
          <p:cNvSpPr/>
          <p:nvPr/>
        </p:nvSpPr>
        <p:spPr>
          <a:xfrm>
            <a:off x="3862742" y="388267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2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delivery_address_id</a:t>
            </a:r>
          </a:p>
        </p:txBody>
      </p:sp>
      <p:sp>
        <p:nvSpPr>
          <p:cNvPr id="261" name="Attribute"/>
          <p:cNvSpPr/>
          <p:nvPr/>
        </p:nvSpPr>
        <p:spPr>
          <a:xfrm>
            <a:off x="3778004" y="376978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employee_id</a:t>
            </a:r>
          </a:p>
        </p:txBody>
      </p:sp>
      <p:sp>
        <p:nvSpPr>
          <p:cNvPr id="274" name="Freeform: Shape 273"/>
          <p:cNvSpPr/>
          <p:nvPr/>
        </p:nvSpPr>
        <p:spPr>
          <a:xfrm>
            <a:off x="5582071" y="208731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Stock</a:t>
            </a:r>
          </a:p>
        </p:txBody>
      </p:sp>
      <p:sp>
        <p:nvSpPr>
          <p:cNvPr id="275" name="Freeform: Shape 274"/>
          <p:cNvSpPr/>
          <p:nvPr/>
        </p:nvSpPr>
        <p:spPr>
          <a:xfrm>
            <a:off x="5366296" y="192315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product_id</a:t>
            </a:r>
          </a:p>
        </p:txBody>
      </p:sp>
      <p:sp>
        <p:nvSpPr>
          <p:cNvPr id="278" name="Attribute"/>
          <p:cNvSpPr/>
          <p:nvPr/>
        </p:nvSpPr>
        <p:spPr>
          <a:xfrm>
            <a:off x="5546074" y="181380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quantity</a:t>
            </a:r>
          </a:p>
        </p:txBody>
      </p:sp>
      <p:sp>
        <p:nvSpPr>
          <p:cNvPr id="279" name="Attribute"/>
          <p:cNvSpPr/>
          <p:nvPr/>
        </p:nvSpPr>
        <p:spPr>
          <a:xfrm>
            <a:off x="5750325" y="1920686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283" name="Freeform: Shape 282"/>
          <p:cNvSpPr/>
          <p:nvPr/>
        </p:nvSpPr>
        <p:spPr>
          <a:xfrm>
            <a:off x="4772015" y="2202158"/>
            <a:ext cx="234842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Category</a:t>
            </a:r>
          </a:p>
        </p:txBody>
      </p:sp>
      <p:sp>
        <p:nvSpPr>
          <p:cNvPr id="284" name="Freeform: Shape 283"/>
          <p:cNvSpPr/>
          <p:nvPr/>
        </p:nvSpPr>
        <p:spPr>
          <a:xfrm>
            <a:off x="4636317" y="195915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 id</a:t>
            </a:r>
          </a:p>
        </p:txBody>
      </p:sp>
      <p:sp>
        <p:nvSpPr>
          <p:cNvPr id="285" name="Attribute"/>
          <p:cNvSpPr/>
          <p:nvPr/>
        </p:nvSpPr>
        <p:spPr>
          <a:xfrm>
            <a:off x="4834749" y="185584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86" name="Attribute"/>
          <p:cNvSpPr/>
          <p:nvPr/>
        </p:nvSpPr>
        <p:spPr>
          <a:xfrm>
            <a:off x="5000874" y="196627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294" name="Freeform: Shape 293"/>
          <p:cNvSpPr/>
          <p:nvPr/>
        </p:nvSpPr>
        <p:spPr>
          <a:xfrm>
            <a:off x="5156615" y="2199222"/>
            <a:ext cx="231075" cy="123346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Belong to</a:t>
            </a:r>
          </a:p>
        </p:txBody>
      </p:sp>
      <p:sp>
        <p:nvSpPr>
          <p:cNvPr id="297" name="Freeform: Shape 296"/>
          <p:cNvSpPr/>
          <p:nvPr/>
        </p:nvSpPr>
        <p:spPr>
          <a:xfrm>
            <a:off x="5582071" y="227911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Has </a:t>
            </a:r>
          </a:p>
        </p:txBody>
      </p:sp>
      <p:sp>
        <p:nvSpPr>
          <p:cNvPr id="304" name="Key Attribute"/>
          <p:cNvSpPr/>
          <p:nvPr/>
        </p:nvSpPr>
        <p:spPr>
          <a:xfrm>
            <a:off x="5025937" y="3004325"/>
            <a:ext cx="197949" cy="106815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customer_id</a:t>
            </a:r>
          </a:p>
        </p:txBody>
      </p:sp>
      <p:sp>
        <p:nvSpPr>
          <p:cNvPr id="305" name="ConnectLine"/>
          <p:cNvSpPr/>
          <p:nvPr/>
        </p:nvSpPr>
        <p:spPr>
          <a:xfrm>
            <a:off x="4885648" y="2943561"/>
            <a:ext cx="219882" cy="60762"/>
          </a:xfrm>
          <a:custGeom>
            <a:avLst/>
            <a:gdLst/>
            <a:ahLst/>
            <a:cxnLst/>
            <a:rect l="l" t="t" r="r" b="b"/>
            <a:pathLst>
              <a:path w="531544" h="503308" fill="none">
                <a:moveTo>
                  <a:pt x="0" y="0"/>
                </a:moveTo>
                <a:lnTo>
                  <a:pt x="531544" y="503308"/>
                </a:lnTo>
              </a:path>
            </a:pathLst>
          </a:custGeom>
          <a:noFill/>
          <a:ln w="6350" cap="flat">
            <a:solidFill>
              <a:schemeClr val="tx1"/>
            </a:solidFill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06" name="Freeform: Shape 305"/>
          <p:cNvSpPr/>
          <p:nvPr/>
        </p:nvSpPr>
        <p:spPr>
          <a:xfrm>
            <a:off x="5505460" y="3341136"/>
            <a:ext cx="337538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 Details</a:t>
            </a:r>
          </a:p>
        </p:txBody>
      </p:sp>
      <p:sp>
        <p:nvSpPr>
          <p:cNvPr id="307" name="Freeform: Shape 306"/>
          <p:cNvSpPr/>
          <p:nvPr/>
        </p:nvSpPr>
        <p:spPr>
          <a:xfrm>
            <a:off x="5233536" y="353292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Od id</a:t>
            </a:r>
          </a:p>
        </p:txBody>
      </p:sp>
      <p:sp>
        <p:nvSpPr>
          <p:cNvPr id="308" name="Attribute"/>
          <p:cNvSpPr/>
          <p:nvPr/>
        </p:nvSpPr>
        <p:spPr>
          <a:xfrm>
            <a:off x="5900336" y="353292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309" name="Attribute"/>
          <p:cNvSpPr/>
          <p:nvPr/>
        </p:nvSpPr>
        <p:spPr>
          <a:xfrm>
            <a:off x="5772454" y="367668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quantity</a:t>
            </a:r>
          </a:p>
        </p:txBody>
      </p:sp>
      <p:sp>
        <p:nvSpPr>
          <p:cNvPr id="310" name="Attribute"/>
          <p:cNvSpPr/>
          <p:nvPr/>
        </p:nvSpPr>
        <p:spPr>
          <a:xfrm>
            <a:off x="5537965" y="3762091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order_id</a:t>
            </a:r>
          </a:p>
        </p:txBody>
      </p:sp>
      <p:sp>
        <p:nvSpPr>
          <p:cNvPr id="311" name="Attribute"/>
          <p:cNvSpPr/>
          <p:nvPr/>
        </p:nvSpPr>
        <p:spPr>
          <a:xfrm>
            <a:off x="5346084" y="3669314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product_id</a:t>
            </a:r>
          </a:p>
        </p:txBody>
      </p:sp>
      <p:sp>
        <p:nvSpPr>
          <p:cNvPr id="318" name="Freeform: Shape 317"/>
          <p:cNvSpPr/>
          <p:nvPr/>
        </p:nvSpPr>
        <p:spPr>
          <a:xfrm>
            <a:off x="4739678" y="2563814"/>
            <a:ext cx="319547" cy="202947"/>
          </a:xfrm>
          <a:custGeom>
            <a:avLst/>
            <a:gdLst>
              <a:gd name="connsiteX0" fmla="*/ 0 w 1472229"/>
              <a:gd name="connsiteY0" fmla="*/ 429400 h 858800"/>
              <a:gd name="connsiteX1" fmla="*/ 736114 w 1472229"/>
              <a:gd name="connsiteY1" fmla="*/ 0 h 858800"/>
              <a:gd name="connsiteX2" fmla="*/ 1472229 w 1472229"/>
              <a:gd name="connsiteY2" fmla="*/ 429400 h 858800"/>
              <a:gd name="connsiteX3" fmla="*/ 736114 w 1472229"/>
              <a:gd name="connsiteY3" fmla="*/ 858800 h 8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229" h="858800" stroke="0">
                <a:moveTo>
                  <a:pt x="0" y="429400"/>
                </a:moveTo>
                <a:lnTo>
                  <a:pt x="736114" y="0"/>
                </a:lnTo>
                <a:lnTo>
                  <a:pt x="1472229" y="429400"/>
                </a:lnTo>
                <a:lnTo>
                  <a:pt x="736114" y="858800"/>
                </a:lnTo>
                <a:lnTo>
                  <a:pt x="0" y="429400"/>
                </a:lnTo>
                <a:close/>
              </a:path>
              <a:path w="1472229" h="858800" fill="none">
                <a:moveTo>
                  <a:pt x="0" y="429400"/>
                </a:moveTo>
                <a:lnTo>
                  <a:pt x="736114" y="0"/>
                </a:lnTo>
                <a:lnTo>
                  <a:pt x="1472229" y="429400"/>
                </a:lnTo>
                <a:lnTo>
                  <a:pt x="736114" y="858800"/>
                </a:lnTo>
                <a:lnTo>
                  <a:pt x="0" y="429400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Can be Admin</a:t>
            </a:r>
          </a:p>
          <a:p>
            <a:pPr algn="ctr"/>
            <a:r>
              <a:rPr lang="en-IN" altLang="zh-CN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Can </a:t>
            </a:r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Manage</a:t>
            </a:r>
          </a:p>
        </p:txBody>
      </p:sp>
      <p:sp>
        <p:nvSpPr>
          <p:cNvPr id="329" name="Freeform: Shape 328"/>
          <p:cNvSpPr/>
          <p:nvPr/>
        </p:nvSpPr>
        <p:spPr>
          <a:xfrm>
            <a:off x="3211318" y="349233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  <a:path w="912000" h="532000" fill="none">
                <a:moveTo>
                  <a:pt x="0" y="0"/>
                </a:moveTo>
                <a:lnTo>
                  <a:pt x="912000" y="0"/>
                </a:lnTo>
                <a:lnTo>
                  <a:pt x="912000" y="532000"/>
                </a:lnTo>
                <a:lnTo>
                  <a:pt x="0" y="532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4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Payment</a:t>
            </a:r>
          </a:p>
        </p:txBody>
      </p:sp>
      <p:sp>
        <p:nvSpPr>
          <p:cNvPr id="330" name="Freeform: Shape 329"/>
          <p:cNvSpPr/>
          <p:nvPr/>
        </p:nvSpPr>
        <p:spPr>
          <a:xfrm>
            <a:off x="2847955" y="362631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2"/>
                  <a:pt x="204158" y="0"/>
                  <a:pt x="456000" y="0"/>
                </a:cubicBezTo>
                <a:cubicBezTo>
                  <a:pt x="707842" y="0"/>
                  <a:pt x="912000" y="119092"/>
                  <a:pt x="912000" y="266000"/>
                </a:cubicBezTo>
                <a:cubicBezTo>
                  <a:pt x="912000" y="412908"/>
                  <a:pt x="707842" y="532000"/>
                  <a:pt x="456000" y="532000"/>
                </a:cubicBezTo>
                <a:cubicBezTo>
                  <a:pt x="204158" y="532000"/>
                  <a:pt x="0" y="412908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u="sng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P_id</a:t>
            </a:r>
          </a:p>
        </p:txBody>
      </p:sp>
      <p:sp>
        <p:nvSpPr>
          <p:cNvPr id="331" name="Attribute"/>
          <p:cNvSpPr/>
          <p:nvPr/>
        </p:nvSpPr>
        <p:spPr>
          <a:xfrm>
            <a:off x="3211318" y="3892748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Amou</a:t>
            </a:r>
            <a:r>
              <a:rPr lang="en-IN" altLang="zh-CN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</a:t>
            </a:r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32" name="Attribute"/>
          <p:cNvSpPr/>
          <p:nvPr/>
        </p:nvSpPr>
        <p:spPr>
          <a:xfrm>
            <a:off x="3006216" y="3867975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payment_date</a:t>
            </a:r>
          </a:p>
        </p:txBody>
      </p:sp>
      <p:sp>
        <p:nvSpPr>
          <p:cNvPr id="333" name="Attribute"/>
          <p:cNvSpPr/>
          <p:nvPr/>
        </p:nvSpPr>
        <p:spPr>
          <a:xfrm>
            <a:off x="2872847" y="3769789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zh-CN" altLang="en-US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2" name="Attribute">
            <a:extLst>
              <a:ext uri="{FF2B5EF4-FFF2-40B4-BE49-F238E27FC236}">
                <a16:creationId xmlns:a16="http://schemas.microsoft.com/office/drawing/2014/main" id="{E263E1AD-098B-66AF-FCAD-9F6E57D9CB53}"/>
              </a:ext>
            </a:extLst>
          </p:cNvPr>
          <p:cNvSpPr/>
          <p:nvPr/>
        </p:nvSpPr>
        <p:spPr>
          <a:xfrm>
            <a:off x="3414458" y="384327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en-IN" altLang="zh-CN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Type</a:t>
            </a:r>
            <a:endParaRPr lang="zh-CN" altLang="en-US" sz="198" dirty="0">
              <a:solidFill>
                <a:srgbClr val="30303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3" name="Attribute">
            <a:extLst>
              <a:ext uri="{FF2B5EF4-FFF2-40B4-BE49-F238E27FC236}">
                <a16:creationId xmlns:a16="http://schemas.microsoft.com/office/drawing/2014/main" id="{09520A6B-BA68-1D80-9F4A-657E048B88F0}"/>
              </a:ext>
            </a:extLst>
          </p:cNvPr>
          <p:cNvSpPr/>
          <p:nvPr/>
        </p:nvSpPr>
        <p:spPr>
          <a:xfrm>
            <a:off x="3518091" y="3719543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  <a:path w="912000" h="532000" fill="none">
                <a:moveTo>
                  <a:pt x="0" y="266000"/>
                </a:moveTo>
                <a:cubicBezTo>
                  <a:pt x="0" y="119093"/>
                  <a:pt x="204159" y="0"/>
                  <a:pt x="456000" y="0"/>
                </a:cubicBezTo>
                <a:cubicBezTo>
                  <a:pt x="707841" y="0"/>
                  <a:pt x="912000" y="119093"/>
                  <a:pt x="912000" y="266000"/>
                </a:cubicBezTo>
                <a:cubicBezTo>
                  <a:pt x="912000" y="412907"/>
                  <a:pt x="707841" y="532000"/>
                  <a:pt x="456000" y="532000"/>
                </a:cubicBezTo>
                <a:cubicBezTo>
                  <a:pt x="204159" y="532000"/>
                  <a:pt x="0" y="412907"/>
                  <a:pt x="0" y="266000"/>
                </a:cubicBezTo>
                <a:close/>
              </a:path>
            </a:pathLst>
          </a:custGeom>
          <a:solidFill>
            <a:srgbClr val="F4F9F7"/>
          </a:solidFill>
          <a:ln w="6350" cap="flat">
            <a:solidFill>
              <a:srgbClr val="6666FF"/>
            </a:solidFill>
            <a:miter/>
          </a:ln>
        </p:spPr>
        <p:txBody>
          <a:bodyPr wrap="square" lIns="8269" tIns="8269" rIns="8269" bIns="8269" rtlCol="0" anchor="ctr"/>
          <a:lstStyle/>
          <a:p>
            <a:pPr algn="ctr"/>
            <a:r>
              <a:rPr lang="en-IN" altLang="zh-CN" sz="198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Order id</a:t>
            </a:r>
            <a:endParaRPr lang="zh-CN" altLang="en-US" sz="198" dirty="0">
              <a:solidFill>
                <a:srgbClr val="30303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FCD85-0D99-D141-7227-49D097E67CF7}"/>
              </a:ext>
            </a:extLst>
          </p:cNvPr>
          <p:cNvSpPr/>
          <p:nvPr/>
        </p:nvSpPr>
        <p:spPr>
          <a:xfrm>
            <a:off x="3638392" y="3319159"/>
            <a:ext cx="197951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Has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EE1B15-87C3-9A33-69E7-83FC93FDEAF8}"/>
              </a:ext>
            </a:extLst>
          </p:cNvPr>
          <p:cNvSpPr/>
          <p:nvPr/>
        </p:nvSpPr>
        <p:spPr>
          <a:xfrm>
            <a:off x="5564245" y="3098510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zh-CN" altLang="en-US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Has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CEED9E-12E3-0CBD-AFC4-78AAEBFB94DA}"/>
              </a:ext>
            </a:extLst>
          </p:cNvPr>
          <p:cNvSpPr/>
          <p:nvPr/>
        </p:nvSpPr>
        <p:spPr>
          <a:xfrm>
            <a:off x="5165708" y="2825252"/>
            <a:ext cx="197949" cy="115470"/>
          </a:xfrm>
          <a:custGeom>
            <a:avLst/>
            <a:gdLst>
              <a:gd name="connsiteX0" fmla="*/ 0 w 912000"/>
              <a:gd name="connsiteY0" fmla="*/ 266000 h 532000"/>
              <a:gd name="connsiteX1" fmla="*/ 456000 w 912000"/>
              <a:gd name="connsiteY1" fmla="*/ 0 h 532000"/>
              <a:gd name="connsiteX2" fmla="*/ 912000 w 912000"/>
              <a:gd name="connsiteY2" fmla="*/ 266000 h 532000"/>
              <a:gd name="connsiteX3" fmla="*/ 456000 w 912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532000" stroke="0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  <a:path w="912000" h="532000" fill="none">
                <a:moveTo>
                  <a:pt x="0" y="266000"/>
                </a:moveTo>
                <a:lnTo>
                  <a:pt x="456000" y="0"/>
                </a:lnTo>
                <a:lnTo>
                  <a:pt x="912000" y="266000"/>
                </a:lnTo>
                <a:lnTo>
                  <a:pt x="456000" y="532000"/>
                </a:lnTo>
                <a:lnTo>
                  <a:pt x="0" y="26600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8269" tIns="8269" rIns="8269" bIns="8269" rtlCol="0" anchor="ctr"/>
          <a:lstStyle/>
          <a:p>
            <a:pPr algn="ctr"/>
            <a:r>
              <a:rPr lang="en-IN" altLang="zh-CN" sz="300" dirty="0">
                <a:solidFill>
                  <a:srgbClr val="30303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Add</a:t>
            </a:r>
            <a:endParaRPr lang="zh-CN" altLang="en-US" sz="300" dirty="0">
              <a:solidFill>
                <a:srgbClr val="30303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B6FFF-E9AD-FD79-C688-0CD71D048A83}"/>
              </a:ext>
            </a:extLst>
          </p:cNvPr>
          <p:cNvCxnSpPr>
            <a:cxnSpLocks/>
          </p:cNvCxnSpPr>
          <p:nvPr/>
        </p:nvCxnSpPr>
        <p:spPr>
          <a:xfrm>
            <a:off x="4991890" y="2881025"/>
            <a:ext cx="179128" cy="3570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C36828-AC60-4F2D-28B3-73192131C5E2}"/>
              </a:ext>
            </a:extLst>
          </p:cNvPr>
          <p:cNvCxnSpPr>
            <a:cxnSpLocks/>
          </p:cNvCxnSpPr>
          <p:nvPr/>
        </p:nvCxnSpPr>
        <p:spPr>
          <a:xfrm>
            <a:off x="4044661" y="2687097"/>
            <a:ext cx="2328" cy="69621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29CD96-8E07-EE8A-8A83-450E6679FD4E}"/>
              </a:ext>
            </a:extLst>
          </p:cNvPr>
          <p:cNvCxnSpPr>
            <a:cxnSpLocks/>
          </p:cNvCxnSpPr>
          <p:nvPr/>
        </p:nvCxnSpPr>
        <p:spPr>
          <a:xfrm flipH="1" flipV="1">
            <a:off x="3341179" y="2856745"/>
            <a:ext cx="6690" cy="162182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5516D-1B8E-3362-9F1B-B3EA6557CF7E}"/>
              </a:ext>
            </a:extLst>
          </p:cNvPr>
          <p:cNvCxnSpPr>
            <a:cxnSpLocks/>
          </p:cNvCxnSpPr>
          <p:nvPr/>
        </p:nvCxnSpPr>
        <p:spPr>
          <a:xfrm flipH="1">
            <a:off x="3340523" y="2856745"/>
            <a:ext cx="238236" cy="0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9D7F35-3E81-512F-6D1F-4B72191C471A}"/>
              </a:ext>
            </a:extLst>
          </p:cNvPr>
          <p:cNvCxnSpPr>
            <a:cxnSpLocks/>
          </p:cNvCxnSpPr>
          <p:nvPr/>
        </p:nvCxnSpPr>
        <p:spPr>
          <a:xfrm>
            <a:off x="4143635" y="2629362"/>
            <a:ext cx="596043" cy="35926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2C794E-2B7F-99FC-E1E1-68C0A0CD94FB}"/>
              </a:ext>
            </a:extLst>
          </p:cNvPr>
          <p:cNvCxnSpPr>
            <a:cxnSpLocks/>
          </p:cNvCxnSpPr>
          <p:nvPr/>
        </p:nvCxnSpPr>
        <p:spPr>
          <a:xfrm>
            <a:off x="5681046" y="2202788"/>
            <a:ext cx="0" cy="76322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B5AD0C-BDC0-49C8-ED21-F63CF283BD2B}"/>
              </a:ext>
            </a:extLst>
          </p:cNvPr>
          <p:cNvCxnSpPr>
            <a:cxnSpLocks/>
          </p:cNvCxnSpPr>
          <p:nvPr/>
        </p:nvCxnSpPr>
        <p:spPr>
          <a:xfrm flipH="1">
            <a:off x="5495098" y="2757420"/>
            <a:ext cx="2454" cy="1367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95ABE19-5266-14FD-52C6-7451BDA1D9E9}"/>
              </a:ext>
            </a:extLst>
          </p:cNvPr>
          <p:cNvCxnSpPr>
            <a:cxnSpLocks/>
          </p:cNvCxnSpPr>
          <p:nvPr/>
        </p:nvCxnSpPr>
        <p:spPr>
          <a:xfrm>
            <a:off x="5363657" y="2882987"/>
            <a:ext cx="135656" cy="4606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3E545C-B59C-FEDA-FB09-CF912A05027D}"/>
              </a:ext>
            </a:extLst>
          </p:cNvPr>
          <p:cNvCxnSpPr>
            <a:cxnSpLocks/>
          </p:cNvCxnSpPr>
          <p:nvPr/>
        </p:nvCxnSpPr>
        <p:spPr>
          <a:xfrm>
            <a:off x="5549965" y="2761752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34FA5-CDFE-AC38-E786-CDBA298B08A6}"/>
              </a:ext>
            </a:extLst>
          </p:cNvPr>
          <p:cNvCxnSpPr>
            <a:cxnSpLocks/>
          </p:cNvCxnSpPr>
          <p:nvPr/>
        </p:nvCxnSpPr>
        <p:spPr>
          <a:xfrm flipH="1">
            <a:off x="5463803" y="2600078"/>
            <a:ext cx="30487" cy="443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AF2909-D9FB-9419-1BBD-1AEE104519A3}"/>
              </a:ext>
            </a:extLst>
          </p:cNvPr>
          <p:cNvCxnSpPr>
            <a:cxnSpLocks/>
          </p:cNvCxnSpPr>
          <p:nvPr/>
        </p:nvCxnSpPr>
        <p:spPr>
          <a:xfrm>
            <a:off x="5497058" y="2597538"/>
            <a:ext cx="35859" cy="4691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05F22D-EB37-3413-139C-555517E7BCCA}"/>
              </a:ext>
            </a:extLst>
          </p:cNvPr>
          <p:cNvCxnSpPr>
            <a:cxnSpLocks/>
          </p:cNvCxnSpPr>
          <p:nvPr/>
        </p:nvCxnSpPr>
        <p:spPr>
          <a:xfrm>
            <a:off x="5497058" y="2597538"/>
            <a:ext cx="0" cy="518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11E7EF-5F64-F55E-19C4-44EA26F580D9}"/>
              </a:ext>
            </a:extLst>
          </p:cNvPr>
          <p:cNvCxnSpPr>
            <a:cxnSpLocks/>
          </p:cNvCxnSpPr>
          <p:nvPr/>
        </p:nvCxnSpPr>
        <p:spPr>
          <a:xfrm flipH="1">
            <a:off x="5499313" y="2758767"/>
            <a:ext cx="21613" cy="26928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D8F17-C5DE-1F02-5868-37A1A40BBB97}"/>
              </a:ext>
            </a:extLst>
          </p:cNvPr>
          <p:cNvCxnSpPr>
            <a:cxnSpLocks/>
          </p:cNvCxnSpPr>
          <p:nvPr/>
        </p:nvCxnSpPr>
        <p:spPr>
          <a:xfrm>
            <a:off x="5477413" y="2763199"/>
            <a:ext cx="22120" cy="28274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CBCB97-8B6D-0920-CDAC-15E8DB3F115E}"/>
              </a:ext>
            </a:extLst>
          </p:cNvPr>
          <p:cNvCxnSpPr>
            <a:cxnSpLocks/>
          </p:cNvCxnSpPr>
          <p:nvPr/>
        </p:nvCxnSpPr>
        <p:spPr>
          <a:xfrm>
            <a:off x="4188864" y="3263560"/>
            <a:ext cx="35859" cy="469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23E260-7465-8F1B-BA8D-CA4C79B08877}"/>
              </a:ext>
            </a:extLst>
          </p:cNvPr>
          <p:cNvCxnSpPr>
            <a:cxnSpLocks/>
          </p:cNvCxnSpPr>
          <p:nvPr/>
        </p:nvCxnSpPr>
        <p:spPr>
          <a:xfrm>
            <a:off x="4188294" y="3265719"/>
            <a:ext cx="0" cy="518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3454A2-A889-ECDA-90D2-394809FD6468}"/>
              </a:ext>
            </a:extLst>
          </p:cNvPr>
          <p:cNvCxnSpPr>
            <a:cxnSpLocks/>
          </p:cNvCxnSpPr>
          <p:nvPr/>
        </p:nvCxnSpPr>
        <p:spPr>
          <a:xfrm flipH="1" flipV="1">
            <a:off x="5669449" y="3296302"/>
            <a:ext cx="57982" cy="42588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0A636D-35A1-DA7A-E723-6565A2E62A1F}"/>
              </a:ext>
            </a:extLst>
          </p:cNvPr>
          <p:cNvCxnSpPr>
            <a:cxnSpLocks/>
          </p:cNvCxnSpPr>
          <p:nvPr/>
        </p:nvCxnSpPr>
        <p:spPr>
          <a:xfrm flipV="1">
            <a:off x="5623443" y="3296974"/>
            <a:ext cx="51224" cy="42183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FF3EAE-1CC0-B301-CC38-0F1F87EA991A}"/>
              </a:ext>
            </a:extLst>
          </p:cNvPr>
          <p:cNvCxnSpPr>
            <a:cxnSpLocks/>
          </p:cNvCxnSpPr>
          <p:nvPr/>
        </p:nvCxnSpPr>
        <p:spPr>
          <a:xfrm flipH="1">
            <a:off x="3313545" y="3010760"/>
            <a:ext cx="30487" cy="443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7F6616-E70A-CC9F-D704-FD83317A069A}"/>
              </a:ext>
            </a:extLst>
          </p:cNvPr>
          <p:cNvCxnSpPr>
            <a:cxnSpLocks/>
          </p:cNvCxnSpPr>
          <p:nvPr/>
        </p:nvCxnSpPr>
        <p:spPr>
          <a:xfrm>
            <a:off x="3344032" y="3010760"/>
            <a:ext cx="35859" cy="4691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DEA9EF-9B32-BCA9-FC4F-D70DC0E6B474}"/>
              </a:ext>
            </a:extLst>
          </p:cNvPr>
          <p:cNvCxnSpPr>
            <a:cxnSpLocks/>
          </p:cNvCxnSpPr>
          <p:nvPr/>
        </p:nvCxnSpPr>
        <p:spPr>
          <a:xfrm>
            <a:off x="3343462" y="3012919"/>
            <a:ext cx="0" cy="518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3F224D-B43E-2CA7-835B-DAD1CB7195E6}"/>
              </a:ext>
            </a:extLst>
          </p:cNvPr>
          <p:cNvCxnSpPr>
            <a:cxnSpLocks/>
          </p:cNvCxnSpPr>
          <p:nvPr/>
        </p:nvCxnSpPr>
        <p:spPr>
          <a:xfrm>
            <a:off x="5016689" y="2860912"/>
            <a:ext cx="0" cy="372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BE98EC-DF8A-F9A8-99DF-034FAB399A15}"/>
              </a:ext>
            </a:extLst>
          </p:cNvPr>
          <p:cNvCxnSpPr>
            <a:cxnSpLocks/>
          </p:cNvCxnSpPr>
          <p:nvPr/>
        </p:nvCxnSpPr>
        <p:spPr>
          <a:xfrm flipH="1">
            <a:off x="5648161" y="2233611"/>
            <a:ext cx="596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C1E03-17BF-0415-AF8B-7179E4F8879F}"/>
              </a:ext>
            </a:extLst>
          </p:cNvPr>
          <p:cNvCxnSpPr>
            <a:cxnSpLocks/>
          </p:cNvCxnSpPr>
          <p:nvPr/>
        </p:nvCxnSpPr>
        <p:spPr>
          <a:xfrm>
            <a:off x="4238653" y="2853236"/>
            <a:ext cx="555288" cy="277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E25226-F4B1-90D8-D819-4F07F758736E}"/>
              </a:ext>
            </a:extLst>
          </p:cNvPr>
          <p:cNvCxnSpPr>
            <a:cxnSpLocks/>
          </p:cNvCxnSpPr>
          <p:nvPr/>
        </p:nvCxnSpPr>
        <p:spPr>
          <a:xfrm>
            <a:off x="4772470" y="2859144"/>
            <a:ext cx="0" cy="407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D26FC9-A403-A69D-2CDF-38263B6C1083}"/>
              </a:ext>
            </a:extLst>
          </p:cNvPr>
          <p:cNvCxnSpPr>
            <a:cxnSpLocks/>
          </p:cNvCxnSpPr>
          <p:nvPr/>
        </p:nvCxnSpPr>
        <p:spPr>
          <a:xfrm flipH="1" flipV="1">
            <a:off x="4889436" y="2317628"/>
            <a:ext cx="10015" cy="2461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A79F76-7552-4695-38D8-3FBA628488C1}"/>
              </a:ext>
            </a:extLst>
          </p:cNvPr>
          <p:cNvCxnSpPr>
            <a:cxnSpLocks/>
          </p:cNvCxnSpPr>
          <p:nvPr/>
        </p:nvCxnSpPr>
        <p:spPr>
          <a:xfrm>
            <a:off x="5059225" y="2665288"/>
            <a:ext cx="341806" cy="36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E45526-8902-2B01-8B59-AEDC77664117}"/>
              </a:ext>
            </a:extLst>
          </p:cNvPr>
          <p:cNvCxnSpPr>
            <a:cxnSpLocks/>
          </p:cNvCxnSpPr>
          <p:nvPr/>
        </p:nvCxnSpPr>
        <p:spPr>
          <a:xfrm flipV="1">
            <a:off x="3045904" y="3607809"/>
            <a:ext cx="264389" cy="762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FDD56A-FCDE-6B9C-B94A-F7196C0EF9D5}"/>
              </a:ext>
            </a:extLst>
          </p:cNvPr>
          <p:cNvCxnSpPr>
            <a:cxnSpLocks/>
          </p:cNvCxnSpPr>
          <p:nvPr/>
        </p:nvCxnSpPr>
        <p:spPr>
          <a:xfrm flipV="1">
            <a:off x="3070796" y="3607809"/>
            <a:ext cx="239497" cy="2197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ED7780-F205-FD52-DA8D-26A4EC3A57E2}"/>
              </a:ext>
            </a:extLst>
          </p:cNvPr>
          <p:cNvCxnSpPr>
            <a:cxnSpLocks/>
          </p:cNvCxnSpPr>
          <p:nvPr/>
        </p:nvCxnSpPr>
        <p:spPr>
          <a:xfrm flipV="1">
            <a:off x="3105191" y="3607809"/>
            <a:ext cx="205102" cy="2601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AFD549A-3232-3810-3918-835AD4738BFE}"/>
              </a:ext>
            </a:extLst>
          </p:cNvPr>
          <p:cNvCxnSpPr>
            <a:cxnSpLocks/>
          </p:cNvCxnSpPr>
          <p:nvPr/>
        </p:nvCxnSpPr>
        <p:spPr>
          <a:xfrm flipV="1">
            <a:off x="3310293" y="3607809"/>
            <a:ext cx="0" cy="2849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25A26F-37D9-6A18-A833-7366FA39DEB9}"/>
              </a:ext>
            </a:extLst>
          </p:cNvPr>
          <p:cNvCxnSpPr>
            <a:cxnSpLocks/>
          </p:cNvCxnSpPr>
          <p:nvPr/>
        </p:nvCxnSpPr>
        <p:spPr>
          <a:xfrm flipH="1" flipV="1">
            <a:off x="3310293" y="3607809"/>
            <a:ext cx="203140" cy="2354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35538-03AE-6F5E-12D6-A7B54BB16682}"/>
              </a:ext>
            </a:extLst>
          </p:cNvPr>
          <p:cNvCxnSpPr>
            <a:cxnSpLocks/>
          </p:cNvCxnSpPr>
          <p:nvPr/>
        </p:nvCxnSpPr>
        <p:spPr>
          <a:xfrm flipH="1" flipV="1">
            <a:off x="3310293" y="3607809"/>
            <a:ext cx="207798" cy="1694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13C5BD-7589-CE2F-E38B-1B0DE9D6D7A2}"/>
              </a:ext>
            </a:extLst>
          </p:cNvPr>
          <p:cNvCxnSpPr>
            <a:cxnSpLocks/>
          </p:cNvCxnSpPr>
          <p:nvPr/>
        </p:nvCxnSpPr>
        <p:spPr>
          <a:xfrm flipV="1">
            <a:off x="3836343" y="3375332"/>
            <a:ext cx="261784" cy="15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D231EB-CCB0-8E0A-5C01-857EB4E63E30}"/>
              </a:ext>
            </a:extLst>
          </p:cNvPr>
          <p:cNvCxnSpPr>
            <a:cxnSpLocks/>
          </p:cNvCxnSpPr>
          <p:nvPr/>
        </p:nvCxnSpPr>
        <p:spPr>
          <a:xfrm>
            <a:off x="3440153" y="3120359"/>
            <a:ext cx="297214" cy="150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2831B7-A4DE-A1EA-A50A-7A7FB6AAF48C}"/>
              </a:ext>
            </a:extLst>
          </p:cNvPr>
          <p:cNvCxnSpPr>
            <a:cxnSpLocks/>
          </p:cNvCxnSpPr>
          <p:nvPr/>
        </p:nvCxnSpPr>
        <p:spPr>
          <a:xfrm>
            <a:off x="3737367" y="3135431"/>
            <a:ext cx="1" cy="1837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3B9205-5432-D8DE-D928-D895551C5565}"/>
              </a:ext>
            </a:extLst>
          </p:cNvPr>
          <p:cNvCxnSpPr>
            <a:cxnSpLocks/>
          </p:cNvCxnSpPr>
          <p:nvPr/>
        </p:nvCxnSpPr>
        <p:spPr>
          <a:xfrm flipH="1" flipV="1">
            <a:off x="3310292" y="3375332"/>
            <a:ext cx="328100" cy="15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BC4B4E-A77E-CF2B-6084-EC3B4321CC67}"/>
              </a:ext>
            </a:extLst>
          </p:cNvPr>
          <p:cNvCxnSpPr>
            <a:cxnSpLocks/>
          </p:cNvCxnSpPr>
          <p:nvPr/>
        </p:nvCxnSpPr>
        <p:spPr>
          <a:xfrm>
            <a:off x="3310292" y="3375332"/>
            <a:ext cx="1" cy="1170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1BC469-E9AC-139B-AA1F-D1C1F36EE3D6}"/>
              </a:ext>
            </a:extLst>
          </p:cNvPr>
          <p:cNvCxnSpPr>
            <a:cxnSpLocks/>
          </p:cNvCxnSpPr>
          <p:nvPr/>
        </p:nvCxnSpPr>
        <p:spPr>
          <a:xfrm flipH="1">
            <a:off x="3831870" y="3433067"/>
            <a:ext cx="365232" cy="1747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1BB1D7B-C952-8C31-D7E5-06F98E6DD8FE}"/>
              </a:ext>
            </a:extLst>
          </p:cNvPr>
          <p:cNvCxnSpPr>
            <a:cxnSpLocks/>
          </p:cNvCxnSpPr>
          <p:nvPr/>
        </p:nvCxnSpPr>
        <p:spPr>
          <a:xfrm flipH="1">
            <a:off x="3876979" y="3433067"/>
            <a:ext cx="320123" cy="3367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D44268-FAEE-1E0A-B844-157E5D8B3A84}"/>
              </a:ext>
            </a:extLst>
          </p:cNvPr>
          <p:cNvCxnSpPr>
            <a:cxnSpLocks/>
          </p:cNvCxnSpPr>
          <p:nvPr/>
        </p:nvCxnSpPr>
        <p:spPr>
          <a:xfrm flipH="1">
            <a:off x="3961717" y="3433067"/>
            <a:ext cx="235385" cy="4496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44510F6-D165-248C-6A94-75CFF14C7D39}"/>
              </a:ext>
            </a:extLst>
          </p:cNvPr>
          <p:cNvCxnSpPr>
            <a:cxnSpLocks/>
          </p:cNvCxnSpPr>
          <p:nvPr/>
        </p:nvCxnSpPr>
        <p:spPr>
          <a:xfrm flipH="1">
            <a:off x="4102742" y="3433067"/>
            <a:ext cx="94360" cy="5553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EB171F2-41E3-85C6-BBA3-8B8287202704}"/>
              </a:ext>
            </a:extLst>
          </p:cNvPr>
          <p:cNvCxnSpPr>
            <a:cxnSpLocks/>
          </p:cNvCxnSpPr>
          <p:nvPr/>
        </p:nvCxnSpPr>
        <p:spPr>
          <a:xfrm>
            <a:off x="4197102" y="3433067"/>
            <a:ext cx="111979" cy="565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68C908-A8B0-1775-4BDA-1053DB9A658A}"/>
              </a:ext>
            </a:extLst>
          </p:cNvPr>
          <p:cNvCxnSpPr>
            <a:cxnSpLocks/>
          </p:cNvCxnSpPr>
          <p:nvPr/>
        </p:nvCxnSpPr>
        <p:spPr>
          <a:xfrm>
            <a:off x="4197102" y="3433067"/>
            <a:ext cx="288424" cy="4595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16237BF-4A04-823E-EBD2-E639D40FAA8A}"/>
              </a:ext>
            </a:extLst>
          </p:cNvPr>
          <p:cNvCxnSpPr>
            <a:cxnSpLocks/>
          </p:cNvCxnSpPr>
          <p:nvPr/>
        </p:nvCxnSpPr>
        <p:spPr>
          <a:xfrm>
            <a:off x="4197102" y="3433067"/>
            <a:ext cx="395030" cy="3384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D47DCDB-5ACB-BE31-A312-4324034105CA}"/>
              </a:ext>
            </a:extLst>
          </p:cNvPr>
          <p:cNvCxnSpPr>
            <a:cxnSpLocks/>
          </p:cNvCxnSpPr>
          <p:nvPr/>
        </p:nvCxnSpPr>
        <p:spPr>
          <a:xfrm>
            <a:off x="4197102" y="3433067"/>
            <a:ext cx="463781" cy="2017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34EDE7E-95C3-387B-5EF0-5C5581FDFD7E}"/>
              </a:ext>
            </a:extLst>
          </p:cNvPr>
          <p:cNvCxnSpPr>
            <a:cxnSpLocks/>
          </p:cNvCxnSpPr>
          <p:nvPr/>
        </p:nvCxnSpPr>
        <p:spPr>
          <a:xfrm flipV="1">
            <a:off x="3776708" y="2853236"/>
            <a:ext cx="78616" cy="35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D9CB0C9-6797-25EE-1B96-CFE22D8A2B82}"/>
              </a:ext>
            </a:extLst>
          </p:cNvPr>
          <p:cNvCxnSpPr>
            <a:cxnSpLocks/>
          </p:cNvCxnSpPr>
          <p:nvPr/>
        </p:nvCxnSpPr>
        <p:spPr>
          <a:xfrm>
            <a:off x="3454484" y="3096647"/>
            <a:ext cx="231" cy="509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65C9961-6D33-31EF-F86F-1676B4178497}"/>
              </a:ext>
            </a:extLst>
          </p:cNvPr>
          <p:cNvCxnSpPr>
            <a:cxnSpLocks/>
          </p:cNvCxnSpPr>
          <p:nvPr/>
        </p:nvCxnSpPr>
        <p:spPr>
          <a:xfrm flipH="1">
            <a:off x="4157522" y="3266229"/>
            <a:ext cx="30487" cy="44377"/>
          </a:xfrm>
          <a:prstGeom prst="line">
            <a:avLst/>
          </a:prstGeom>
          <a:noFill/>
          <a:ln w="6350" cap="flat">
            <a:solidFill>
              <a:schemeClr val="tx1"/>
            </a:solidFill>
            <a:miter/>
          </a:ln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7EC96E6-63D9-9A2F-750A-24F67BB2958E}"/>
              </a:ext>
            </a:extLst>
          </p:cNvPr>
          <p:cNvCxnSpPr>
            <a:cxnSpLocks/>
          </p:cNvCxnSpPr>
          <p:nvPr/>
        </p:nvCxnSpPr>
        <p:spPr>
          <a:xfrm>
            <a:off x="4046989" y="2949754"/>
            <a:ext cx="137120" cy="3199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B63361A-5A76-5C30-C47A-8E3BB49C90A7}"/>
              </a:ext>
            </a:extLst>
          </p:cNvPr>
          <p:cNvCxnSpPr>
            <a:cxnSpLocks/>
          </p:cNvCxnSpPr>
          <p:nvPr/>
        </p:nvCxnSpPr>
        <p:spPr>
          <a:xfrm>
            <a:off x="4079178" y="3353040"/>
            <a:ext cx="231" cy="509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16ECCEE-B246-8284-80EE-167DF0A017D6}"/>
              </a:ext>
            </a:extLst>
          </p:cNvPr>
          <p:cNvCxnSpPr>
            <a:cxnSpLocks/>
          </p:cNvCxnSpPr>
          <p:nvPr/>
        </p:nvCxnSpPr>
        <p:spPr>
          <a:xfrm>
            <a:off x="3280026" y="3471488"/>
            <a:ext cx="604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CD5EB79-9C91-99B3-2B3E-5F5061B398C8}"/>
              </a:ext>
            </a:extLst>
          </p:cNvPr>
          <p:cNvCxnSpPr>
            <a:cxnSpLocks/>
          </p:cNvCxnSpPr>
          <p:nvPr/>
        </p:nvCxnSpPr>
        <p:spPr>
          <a:xfrm flipH="1">
            <a:off x="4012109" y="2699768"/>
            <a:ext cx="66216" cy="1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EE8A70C-D4AE-D8CF-11CE-3242478C640B}"/>
              </a:ext>
            </a:extLst>
          </p:cNvPr>
          <p:cNvCxnSpPr>
            <a:cxnSpLocks/>
          </p:cNvCxnSpPr>
          <p:nvPr/>
        </p:nvCxnSpPr>
        <p:spPr>
          <a:xfrm flipV="1">
            <a:off x="4296076" y="3156245"/>
            <a:ext cx="1268169" cy="2190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8CAADCD-EE2C-3CEF-FB56-1949B7EC6682}"/>
              </a:ext>
            </a:extLst>
          </p:cNvPr>
          <p:cNvCxnSpPr>
            <a:cxnSpLocks/>
          </p:cNvCxnSpPr>
          <p:nvPr/>
        </p:nvCxnSpPr>
        <p:spPr>
          <a:xfrm>
            <a:off x="5667257" y="3213980"/>
            <a:ext cx="11009" cy="127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F8680C2-F04B-05D4-DAB3-CCFDD246DE22}"/>
              </a:ext>
            </a:extLst>
          </p:cNvPr>
          <p:cNvCxnSpPr>
            <a:cxnSpLocks/>
          </p:cNvCxnSpPr>
          <p:nvPr/>
        </p:nvCxnSpPr>
        <p:spPr>
          <a:xfrm>
            <a:off x="4325673" y="3334518"/>
            <a:ext cx="1" cy="816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E0EB01C-29CA-CE64-0E83-31399A94BA49}"/>
              </a:ext>
            </a:extLst>
          </p:cNvPr>
          <p:cNvCxnSpPr>
            <a:cxnSpLocks/>
          </p:cNvCxnSpPr>
          <p:nvPr/>
        </p:nvCxnSpPr>
        <p:spPr>
          <a:xfrm flipH="1">
            <a:off x="5299559" y="3456606"/>
            <a:ext cx="374670" cy="762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C4E5891-13D9-FAD9-6B52-873D8BBA4538}"/>
              </a:ext>
            </a:extLst>
          </p:cNvPr>
          <p:cNvCxnSpPr>
            <a:cxnSpLocks/>
          </p:cNvCxnSpPr>
          <p:nvPr/>
        </p:nvCxnSpPr>
        <p:spPr>
          <a:xfrm flipH="1">
            <a:off x="5445059" y="3456606"/>
            <a:ext cx="229170" cy="2127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8AFA8F6-C2BD-6308-C9C7-43D882ECD83A}"/>
              </a:ext>
            </a:extLst>
          </p:cNvPr>
          <p:cNvCxnSpPr>
            <a:cxnSpLocks/>
          </p:cNvCxnSpPr>
          <p:nvPr/>
        </p:nvCxnSpPr>
        <p:spPr>
          <a:xfrm flipH="1">
            <a:off x="5583790" y="3456606"/>
            <a:ext cx="90439" cy="3132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47CE386-7BAA-7287-79C2-FB6465A1F0AE}"/>
              </a:ext>
            </a:extLst>
          </p:cNvPr>
          <p:cNvCxnSpPr>
            <a:cxnSpLocks/>
          </p:cNvCxnSpPr>
          <p:nvPr/>
        </p:nvCxnSpPr>
        <p:spPr>
          <a:xfrm>
            <a:off x="5674229" y="3456606"/>
            <a:ext cx="197200" cy="2200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ECC0E7-DB8D-D617-3DD7-FC3D096C8FF9}"/>
              </a:ext>
            </a:extLst>
          </p:cNvPr>
          <p:cNvCxnSpPr>
            <a:cxnSpLocks/>
          </p:cNvCxnSpPr>
          <p:nvPr/>
        </p:nvCxnSpPr>
        <p:spPr>
          <a:xfrm>
            <a:off x="5674229" y="3456606"/>
            <a:ext cx="325082" cy="763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CA209FF-B83A-85FD-9FF3-1D5E178B424E}"/>
              </a:ext>
            </a:extLst>
          </p:cNvPr>
          <p:cNvCxnSpPr>
            <a:cxnSpLocks/>
          </p:cNvCxnSpPr>
          <p:nvPr/>
        </p:nvCxnSpPr>
        <p:spPr>
          <a:xfrm>
            <a:off x="5375027" y="2667383"/>
            <a:ext cx="0" cy="668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9A148E6-14FF-3ED5-DAED-CCD9EF4D4231}"/>
              </a:ext>
            </a:extLst>
          </p:cNvPr>
          <p:cNvCxnSpPr>
            <a:cxnSpLocks/>
          </p:cNvCxnSpPr>
          <p:nvPr/>
        </p:nvCxnSpPr>
        <p:spPr>
          <a:xfrm flipH="1">
            <a:off x="4855930" y="2343736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C941753B-5DB3-A91F-97C8-6C4BF8DE05B9}"/>
              </a:ext>
            </a:extLst>
          </p:cNvPr>
          <p:cNvCxnSpPr>
            <a:cxnSpLocks/>
          </p:cNvCxnSpPr>
          <p:nvPr/>
        </p:nvCxnSpPr>
        <p:spPr>
          <a:xfrm>
            <a:off x="4735292" y="2074623"/>
            <a:ext cx="154144" cy="1275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FB937730-E094-B8ED-7AA7-5EE2D4C24F5B}"/>
              </a:ext>
            </a:extLst>
          </p:cNvPr>
          <p:cNvCxnSpPr>
            <a:cxnSpLocks/>
          </p:cNvCxnSpPr>
          <p:nvPr/>
        </p:nvCxnSpPr>
        <p:spPr>
          <a:xfrm flipH="1">
            <a:off x="4889436" y="1971310"/>
            <a:ext cx="44288" cy="2308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7CAF069-B528-9511-14F7-50D18C3C9A9C}"/>
              </a:ext>
            </a:extLst>
          </p:cNvPr>
          <p:cNvCxnSpPr>
            <a:cxnSpLocks/>
          </p:cNvCxnSpPr>
          <p:nvPr/>
        </p:nvCxnSpPr>
        <p:spPr>
          <a:xfrm flipH="1">
            <a:off x="4889436" y="2081749"/>
            <a:ext cx="210413" cy="1204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EFB7868-2366-CF0D-4070-278459DB9E00}"/>
              </a:ext>
            </a:extLst>
          </p:cNvPr>
          <p:cNvCxnSpPr>
            <a:cxnSpLocks/>
          </p:cNvCxnSpPr>
          <p:nvPr/>
        </p:nvCxnSpPr>
        <p:spPr>
          <a:xfrm>
            <a:off x="5006857" y="2259893"/>
            <a:ext cx="149758" cy="10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48F637B-518C-EA63-A791-AF04D89F1D16}"/>
              </a:ext>
            </a:extLst>
          </p:cNvPr>
          <p:cNvCxnSpPr>
            <a:cxnSpLocks/>
          </p:cNvCxnSpPr>
          <p:nvPr/>
        </p:nvCxnSpPr>
        <p:spPr>
          <a:xfrm flipV="1">
            <a:off x="5495096" y="2259573"/>
            <a:ext cx="0" cy="3375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B376AB9-8096-130C-5D6B-FB811E69E242}"/>
              </a:ext>
            </a:extLst>
          </p:cNvPr>
          <p:cNvCxnSpPr>
            <a:cxnSpLocks/>
          </p:cNvCxnSpPr>
          <p:nvPr/>
        </p:nvCxnSpPr>
        <p:spPr>
          <a:xfrm flipH="1">
            <a:off x="5387690" y="2256957"/>
            <a:ext cx="112165" cy="3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8332A5A-CD39-AFEB-3199-EE917CA3EE84}"/>
              </a:ext>
            </a:extLst>
          </p:cNvPr>
          <p:cNvCxnSpPr>
            <a:cxnSpLocks/>
          </p:cNvCxnSpPr>
          <p:nvPr/>
        </p:nvCxnSpPr>
        <p:spPr>
          <a:xfrm>
            <a:off x="5465271" y="2038622"/>
            <a:ext cx="215775" cy="486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383FF14-022D-09AB-6297-79CE41814842}"/>
              </a:ext>
            </a:extLst>
          </p:cNvPr>
          <p:cNvCxnSpPr>
            <a:cxnSpLocks/>
          </p:cNvCxnSpPr>
          <p:nvPr/>
        </p:nvCxnSpPr>
        <p:spPr>
          <a:xfrm>
            <a:off x="5645049" y="1929270"/>
            <a:ext cx="35997" cy="158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F55F9F-50AD-5AE0-3CFE-95FF9F38D9FE}"/>
              </a:ext>
            </a:extLst>
          </p:cNvPr>
          <p:cNvCxnSpPr>
            <a:cxnSpLocks/>
          </p:cNvCxnSpPr>
          <p:nvPr/>
        </p:nvCxnSpPr>
        <p:spPr>
          <a:xfrm flipH="1">
            <a:off x="5681046" y="2036156"/>
            <a:ext cx="168254" cy="511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122A98C-D51B-7285-D74D-2C58E7C5BA3D}"/>
              </a:ext>
            </a:extLst>
          </p:cNvPr>
          <p:cNvCxnSpPr>
            <a:cxnSpLocks/>
          </p:cNvCxnSpPr>
          <p:nvPr/>
        </p:nvCxnSpPr>
        <p:spPr>
          <a:xfrm flipV="1">
            <a:off x="5592833" y="2394580"/>
            <a:ext cx="88212" cy="3025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D15CCA2-3C62-1EC0-861C-1588B935C1D8}"/>
              </a:ext>
            </a:extLst>
          </p:cNvPr>
          <p:cNvCxnSpPr>
            <a:cxnSpLocks/>
          </p:cNvCxnSpPr>
          <p:nvPr/>
        </p:nvCxnSpPr>
        <p:spPr>
          <a:xfrm>
            <a:off x="5595088" y="2697115"/>
            <a:ext cx="68132" cy="4013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3E064101-5F6F-F136-6C11-A8A4AC809854}"/>
              </a:ext>
            </a:extLst>
          </p:cNvPr>
          <p:cNvSpPr txBox="1"/>
          <p:nvPr/>
        </p:nvSpPr>
        <p:spPr>
          <a:xfrm flipH="1">
            <a:off x="280842" y="203200"/>
            <a:ext cx="360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</TotalTime>
  <Words>485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</dc:creator>
  <cp:lastModifiedBy>Rushikesh</cp:lastModifiedBy>
  <cp:revision>11</cp:revision>
  <dcterms:created xsi:type="dcterms:W3CDTF">2023-02-28T13:13:04Z</dcterms:created>
  <dcterms:modified xsi:type="dcterms:W3CDTF">2023-08-23T14:11:04Z</dcterms:modified>
</cp:coreProperties>
</file>