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4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8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EC07-B217-4C4B-B6FD-2F0C7E6705EE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DD19-E06C-45F8-A1EF-4A7164CD3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5818" y="2396836"/>
            <a:ext cx="2230582" cy="22098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Bug tracking  system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122215"/>
            <a:ext cx="2362200" cy="775856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Admin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075709" y="5604164"/>
            <a:ext cx="2590799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expert</a:t>
            </a:r>
            <a:endParaRPr lang="en-US" sz="24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86400" y="1122215"/>
            <a:ext cx="2362200" cy="775856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user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5" idx="2"/>
            <a:endCxn id="4" idx="2"/>
          </p:cNvCxnSpPr>
          <p:nvPr/>
        </p:nvCxnSpPr>
        <p:spPr>
          <a:xfrm rot="16200000" flipH="1">
            <a:off x="1797627" y="2043544"/>
            <a:ext cx="1603665" cy="13127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4" idx="6"/>
          </p:cNvCxnSpPr>
          <p:nvPr/>
        </p:nvCxnSpPr>
        <p:spPr>
          <a:xfrm rot="5400000">
            <a:off x="5275118" y="2109353"/>
            <a:ext cx="1603665" cy="1181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1291936" y="1977736"/>
            <a:ext cx="2216729" cy="2057400"/>
          </a:xfrm>
          <a:prstGeom prst="bentConnector3">
            <a:avLst>
              <a:gd name="adj1" fmla="val 62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400000">
            <a:off x="1449531" y="2550967"/>
            <a:ext cx="1444337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Add user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6200000">
            <a:off x="22081" y="2942789"/>
            <a:ext cx="2394240" cy="30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User/record info.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5993279" y="2564282"/>
            <a:ext cx="1954579" cy="536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pwd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486400" y="1898071"/>
            <a:ext cx="2133600" cy="1911932"/>
          </a:xfrm>
          <a:prstGeom prst="bentConnector3">
            <a:avLst>
              <a:gd name="adj1" fmla="val 584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6743700" y="2709612"/>
            <a:ext cx="1905000" cy="304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User-</a:t>
            </a:r>
            <a:r>
              <a:rPr lang="en-US" b="1" dirty="0" smtClean="0">
                <a:solidFill>
                  <a:srgbClr val="FF0000"/>
                </a:solidFill>
              </a:rPr>
              <a:t>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5283027" y="4943591"/>
            <a:ext cx="1702146" cy="380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Record info.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9" name="Elbow Connector 58"/>
          <p:cNvCxnSpPr>
            <a:stCxn id="4" idx="5"/>
            <a:endCxn id="7" idx="3"/>
          </p:cNvCxnSpPr>
          <p:nvPr/>
        </p:nvCxnSpPr>
        <p:spPr>
          <a:xfrm rot="16200000" flipH="1">
            <a:off x="4562050" y="4880706"/>
            <a:ext cx="1702146" cy="506769"/>
          </a:xfrm>
          <a:prstGeom prst="bentConnector4">
            <a:avLst>
              <a:gd name="adj1" fmla="val 2441"/>
              <a:gd name="adj2" fmla="val 14510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7" idx="1"/>
          </p:cNvCxnSpPr>
          <p:nvPr/>
        </p:nvCxnSpPr>
        <p:spPr>
          <a:xfrm rot="10800000">
            <a:off x="2743201" y="4419600"/>
            <a:ext cx="332509" cy="156556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743200" y="4419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 rot="5400000">
            <a:off x="1657349" y="5162551"/>
            <a:ext cx="182880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66801" y="381000"/>
            <a:ext cx="678179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0’ LEVEL DFD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457200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Creation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2694710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Record </a:t>
            </a:r>
          </a:p>
          <a:p>
            <a:pPr algn="ctr"/>
            <a:r>
              <a:rPr lang="en-US" dirty="0" smtClean="0"/>
              <a:t>Creation 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0" y="4939144"/>
            <a:ext cx="1752600" cy="1676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Record </a:t>
            </a:r>
          </a:p>
          <a:p>
            <a:pPr algn="ctr"/>
            <a:r>
              <a:rPr lang="en-US" dirty="0" smtClean="0"/>
              <a:t>Search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2891" y="720436"/>
            <a:ext cx="2570018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5236" y="5181600"/>
            <a:ext cx="2646218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expert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2163" y="3151910"/>
            <a:ext cx="2590800" cy="7620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bugs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1"/>
            <a:endCxn id="5" idx="3"/>
          </p:cNvCxnSpPr>
          <p:nvPr/>
        </p:nvCxnSpPr>
        <p:spPr>
          <a:xfrm rot="10800000" flipH="1" flipV="1">
            <a:off x="962890" y="1101435"/>
            <a:ext cx="3865771" cy="5268605"/>
          </a:xfrm>
          <a:prstGeom prst="bentConnector4">
            <a:avLst>
              <a:gd name="adj1" fmla="val -5913"/>
              <a:gd name="adj2" fmla="val 10479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2" idx="3"/>
          </p:cNvCxnSpPr>
          <p:nvPr/>
        </p:nvCxnSpPr>
        <p:spPr>
          <a:xfrm>
            <a:off x="2743200" y="1482436"/>
            <a:ext cx="1933062" cy="405661"/>
          </a:xfrm>
          <a:prstGeom prst="bentConnector4">
            <a:avLst>
              <a:gd name="adj1" fmla="val 1792"/>
              <a:gd name="adj2" fmla="val 1563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1905000" y="1482436"/>
            <a:ext cx="2667000" cy="1489364"/>
          </a:xfrm>
          <a:prstGeom prst="bentConnector3">
            <a:avLst>
              <a:gd name="adj1" fmla="val 64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8" idx="2"/>
          </p:cNvCxnSpPr>
          <p:nvPr/>
        </p:nvCxnSpPr>
        <p:spPr>
          <a:xfrm rot="16200000" flipH="1">
            <a:off x="3401467" y="2840006"/>
            <a:ext cx="353290" cy="250109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" idx="1"/>
            <a:endCxn id="2" idx="7"/>
          </p:cNvCxnSpPr>
          <p:nvPr/>
        </p:nvCxnSpPr>
        <p:spPr>
          <a:xfrm>
            <a:off x="4676262" y="702703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" idx="1"/>
            <a:endCxn id="4" idx="7"/>
          </p:cNvCxnSpPr>
          <p:nvPr/>
        </p:nvCxnSpPr>
        <p:spPr>
          <a:xfrm>
            <a:off x="4676262" y="2940213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1"/>
            <a:endCxn id="5" idx="7"/>
          </p:cNvCxnSpPr>
          <p:nvPr/>
        </p:nvCxnSpPr>
        <p:spPr>
          <a:xfrm>
            <a:off x="4828662" y="5184647"/>
            <a:ext cx="1239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705600" y="702703"/>
            <a:ext cx="1600200" cy="177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05600" y="702703"/>
            <a:ext cx="0" cy="592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05600" y="1295400"/>
            <a:ext cx="1752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39000" y="702703"/>
            <a:ext cx="0" cy="592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010400" y="3151910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010400" y="3151910"/>
            <a:ext cx="0" cy="583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010400" y="3735738"/>
            <a:ext cx="16764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505700" y="3151910"/>
            <a:ext cx="0" cy="583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6"/>
          </p:cNvCxnSpPr>
          <p:nvPr/>
        </p:nvCxnSpPr>
        <p:spPr>
          <a:xfrm>
            <a:off x="6172200" y="353291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172200" y="3352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 flipH="1" flipV="1">
            <a:off x="6077919" y="3906219"/>
            <a:ext cx="1598262" cy="1257300"/>
          </a:xfrm>
          <a:prstGeom prst="bentConnector3">
            <a:avLst>
              <a:gd name="adj1" fmla="val -27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239000" y="3735738"/>
            <a:ext cx="0" cy="14458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5" idx="7"/>
          </p:cNvCxnSpPr>
          <p:nvPr/>
        </p:nvCxnSpPr>
        <p:spPr>
          <a:xfrm flipH="1">
            <a:off x="6067938" y="5181600"/>
            <a:ext cx="1171062" cy="30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067938" y="838200"/>
            <a:ext cx="6376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172200" y="110143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828662" y="457200"/>
            <a:ext cx="886338" cy="2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4828662" y="2694710"/>
            <a:ext cx="886338" cy="277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2.0</a:t>
            </a:r>
            <a:endParaRPr lang="en-US" b="1" dirty="0"/>
          </a:p>
        </p:txBody>
      </p:sp>
      <p:sp>
        <p:nvSpPr>
          <p:cNvPr id="114" name="Rectangle 113"/>
          <p:cNvSpPr/>
          <p:nvPr/>
        </p:nvSpPr>
        <p:spPr>
          <a:xfrm>
            <a:off x="5105401" y="4939144"/>
            <a:ext cx="810138" cy="24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7239000" y="838200"/>
            <a:ext cx="1447800" cy="26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 Master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391400" y="3315669"/>
            <a:ext cx="1638300" cy="2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Data Store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705600" y="702703"/>
            <a:ext cx="533400" cy="592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877050" y="3151910"/>
            <a:ext cx="819150" cy="583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D2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43200" y="1752600"/>
            <a:ext cx="1828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Info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86000" y="2694710"/>
            <a:ext cx="2095500" cy="245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 info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752600" y="6370041"/>
            <a:ext cx="2514600" cy="245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bugs</a:t>
            </a:r>
            <a:r>
              <a:rPr lang="en-US" b="1" dirty="0" smtClean="0">
                <a:solidFill>
                  <a:srgbClr val="FF0000"/>
                </a:solidFill>
              </a:rPr>
              <a:t>-ID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438400" y="3913911"/>
            <a:ext cx="2133600" cy="35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 Detail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7" name="Elbow Connector 126"/>
          <p:cNvCxnSpPr>
            <a:stCxn id="5" idx="0"/>
            <a:endCxn id="7" idx="0"/>
          </p:cNvCxnSpPr>
          <p:nvPr/>
        </p:nvCxnSpPr>
        <p:spPr>
          <a:xfrm rot="16200000" flipH="1" flipV="1">
            <a:off x="3777095" y="3510394"/>
            <a:ext cx="242456" cy="3099955"/>
          </a:xfrm>
          <a:prstGeom prst="bentConnector3">
            <a:avLst>
              <a:gd name="adj1" fmla="val -9428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43200" y="4458669"/>
            <a:ext cx="2085461" cy="18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bugs-ID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6770110" y="4264170"/>
            <a:ext cx="1809750" cy="56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Record info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673" y="914400"/>
            <a:ext cx="2514600" cy="8382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514600" y="2895600"/>
            <a:ext cx="1981200" cy="19050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Creation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486400" y="2867891"/>
            <a:ext cx="1981200" cy="19050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Expert creation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6"/>
            <a:endCxn id="4" idx="2"/>
          </p:cNvCxnSpPr>
          <p:nvPr/>
        </p:nvCxnSpPr>
        <p:spPr>
          <a:xfrm flipV="1">
            <a:off x="4495800" y="3820391"/>
            <a:ext cx="990600" cy="27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3" idx="2"/>
          </p:cNvCxnSpPr>
          <p:nvPr/>
        </p:nvCxnSpPr>
        <p:spPr>
          <a:xfrm rot="16200000" flipH="1">
            <a:off x="1139536" y="2473036"/>
            <a:ext cx="2095500" cy="6546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1"/>
            <a:endCxn id="3" idx="7"/>
          </p:cNvCxnSpPr>
          <p:nvPr/>
        </p:nvCxnSpPr>
        <p:spPr>
          <a:xfrm>
            <a:off x="2804740" y="3174581"/>
            <a:ext cx="14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4" idx="7"/>
          </p:cNvCxnSpPr>
          <p:nvPr/>
        </p:nvCxnSpPr>
        <p:spPr>
          <a:xfrm>
            <a:off x="5776540" y="3146872"/>
            <a:ext cx="14009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990600"/>
            <a:ext cx="213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990600"/>
            <a:ext cx="0" cy="76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0" y="1752600"/>
            <a:ext cx="213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81800" y="990600"/>
            <a:ext cx="0" cy="76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34200" y="11430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Login Master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3117273" y="1333500"/>
            <a:ext cx="2978727" cy="380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" idx="4"/>
          </p:cNvCxnSpPr>
          <p:nvPr/>
        </p:nvCxnSpPr>
        <p:spPr>
          <a:xfrm>
            <a:off x="1219200" y="1752600"/>
            <a:ext cx="5257800" cy="3020291"/>
          </a:xfrm>
          <a:prstGeom prst="bentConnector4">
            <a:avLst>
              <a:gd name="adj1" fmla="val 264"/>
              <a:gd name="adj2" fmla="val 10756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17273" y="2971800"/>
            <a:ext cx="845127" cy="175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5867400" y="2971800"/>
            <a:ext cx="1219200" cy="87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1.1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1859973" y="5029200"/>
            <a:ext cx="347402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</a:t>
            </a:r>
            <a:r>
              <a:rPr lang="en-US" b="1" dirty="0" smtClean="0">
                <a:solidFill>
                  <a:srgbClr val="FF0000"/>
                </a:solidFill>
              </a:rPr>
              <a:t>–id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password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Elbow Connector 31"/>
          <p:cNvCxnSpPr>
            <a:stCxn id="4" idx="6"/>
          </p:cNvCxnSpPr>
          <p:nvPr/>
        </p:nvCxnSpPr>
        <p:spPr>
          <a:xfrm flipV="1">
            <a:off x="7467600" y="1752600"/>
            <a:ext cx="304800" cy="206779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400000">
            <a:off x="6950964" y="2569538"/>
            <a:ext cx="2103747" cy="45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Profile 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9000" y="990600"/>
            <a:ext cx="24384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ID/password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1043284" y="2629361"/>
            <a:ext cx="2165854" cy="532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 info.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2209800" cy="6096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sp>
        <p:nvSpPr>
          <p:cNvPr id="3" name="Oval 2"/>
          <p:cNvSpPr/>
          <p:nvPr/>
        </p:nvSpPr>
        <p:spPr>
          <a:xfrm>
            <a:off x="1485900" y="284018"/>
            <a:ext cx="1497156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224771" y="315397"/>
            <a:ext cx="1066800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0"/>
            <a:endCxn id="3" idx="4"/>
          </p:cNvCxnSpPr>
          <p:nvPr/>
        </p:nvCxnSpPr>
        <p:spPr>
          <a:xfrm flipV="1">
            <a:off x="1638300" y="817418"/>
            <a:ext cx="596178" cy="401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0"/>
            <a:endCxn id="4" idx="5"/>
          </p:cNvCxnSpPr>
          <p:nvPr/>
        </p:nvCxnSpPr>
        <p:spPr>
          <a:xfrm flipH="1" flipV="1">
            <a:off x="1135342" y="770682"/>
            <a:ext cx="502958" cy="4485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838200" y="2362200"/>
            <a:ext cx="1295400" cy="9906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</a:p>
          <a:p>
            <a:pPr algn="ctr"/>
            <a:r>
              <a:rPr lang="en-US" dirty="0" smtClean="0"/>
              <a:t>have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71800" y="1018309"/>
            <a:ext cx="0" cy="3706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971800" y="989642"/>
            <a:ext cx="457200" cy="28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29000" y="760085"/>
            <a:ext cx="1981200" cy="535315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expert</a:t>
            </a:r>
            <a:endParaRPr lang="en-US" sz="1400" dirty="0" smtClean="0"/>
          </a:p>
        </p:txBody>
      </p:sp>
      <p:sp>
        <p:nvSpPr>
          <p:cNvPr id="32" name="Diamond 31"/>
          <p:cNvSpPr/>
          <p:nvPr/>
        </p:nvSpPr>
        <p:spPr>
          <a:xfrm>
            <a:off x="3848100" y="1676400"/>
            <a:ext cx="1143000" cy="6858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7" idx="2"/>
            <a:endCxn id="32" idx="0"/>
          </p:cNvCxnSpPr>
          <p:nvPr/>
        </p:nvCxnSpPr>
        <p:spPr>
          <a:xfrm>
            <a:off x="4419600" y="12954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38550" y="2840181"/>
            <a:ext cx="1562100" cy="5334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bugs</a:t>
            </a:r>
            <a:endParaRPr lang="en-US" dirty="0"/>
          </a:p>
        </p:txBody>
      </p:sp>
      <p:cxnSp>
        <p:nvCxnSpPr>
          <p:cNvPr id="38" name="Straight Connector 37"/>
          <p:cNvCxnSpPr>
            <a:stCxn id="32" idx="2"/>
            <a:endCxn id="36" idx="0"/>
          </p:cNvCxnSpPr>
          <p:nvPr/>
        </p:nvCxnSpPr>
        <p:spPr>
          <a:xfrm>
            <a:off x="4419600" y="2362200"/>
            <a:ext cx="0" cy="4779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3"/>
          </p:cNvCxnSpPr>
          <p:nvPr/>
        </p:nvCxnSpPr>
        <p:spPr>
          <a:xfrm flipV="1">
            <a:off x="2133600" y="2840181"/>
            <a:ext cx="838200" cy="1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71875" y="5230091"/>
            <a:ext cx="1695450" cy="60960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43" name="Diamond 42"/>
          <p:cNvSpPr/>
          <p:nvPr/>
        </p:nvSpPr>
        <p:spPr>
          <a:xfrm>
            <a:off x="3571875" y="3886200"/>
            <a:ext cx="1695449" cy="838200"/>
          </a:xfrm>
          <a:prstGeom prst="diamond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BY</a:t>
            </a:r>
            <a:endParaRPr lang="en-US" sz="1200" dirty="0"/>
          </a:p>
        </p:txBody>
      </p:sp>
      <p:cxnSp>
        <p:nvCxnSpPr>
          <p:cNvPr id="45" name="Straight Connector 44"/>
          <p:cNvCxnSpPr>
            <a:stCxn id="36" idx="2"/>
            <a:endCxn id="43" idx="0"/>
          </p:cNvCxnSpPr>
          <p:nvPr/>
        </p:nvCxnSpPr>
        <p:spPr>
          <a:xfrm>
            <a:off x="4419600" y="3373581"/>
            <a:ext cx="0" cy="5126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2"/>
            <a:endCxn id="42" idx="0"/>
          </p:cNvCxnSpPr>
          <p:nvPr/>
        </p:nvCxnSpPr>
        <p:spPr>
          <a:xfrm>
            <a:off x="4419600" y="4724400"/>
            <a:ext cx="0" cy="5056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1"/>
          </p:cNvCxnSpPr>
          <p:nvPr/>
        </p:nvCxnSpPr>
        <p:spPr>
          <a:xfrm flipH="1">
            <a:off x="2971800" y="5534891"/>
            <a:ext cx="600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1800" y="4724400"/>
            <a:ext cx="0" cy="810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983057" y="37325"/>
            <a:ext cx="995363" cy="5715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200525" y="0"/>
            <a:ext cx="1066800" cy="455285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69" name="Straight Connector 68"/>
          <p:cNvCxnSpPr>
            <a:stCxn id="27" idx="0"/>
            <a:endCxn id="64" idx="4"/>
          </p:cNvCxnSpPr>
          <p:nvPr/>
        </p:nvCxnSpPr>
        <p:spPr>
          <a:xfrm flipV="1">
            <a:off x="4419600" y="455285"/>
            <a:ext cx="314325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27" idx="0"/>
            <a:endCxn id="63" idx="5"/>
          </p:cNvCxnSpPr>
          <p:nvPr/>
        </p:nvCxnSpPr>
        <p:spPr>
          <a:xfrm flipH="1" flipV="1">
            <a:off x="3832652" y="525131"/>
            <a:ext cx="586948" cy="2349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410200" y="41588"/>
            <a:ext cx="1143000" cy="467773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pwd</a:t>
            </a:r>
            <a:endParaRPr lang="en-US" sz="1400" dirty="0"/>
          </a:p>
        </p:txBody>
      </p:sp>
      <p:cxnSp>
        <p:nvCxnSpPr>
          <p:cNvPr id="76" name="Straight Connector 75"/>
          <p:cNvCxnSpPr>
            <a:stCxn id="27" idx="0"/>
            <a:endCxn id="74" idx="4"/>
          </p:cNvCxnSpPr>
          <p:nvPr/>
        </p:nvCxnSpPr>
        <p:spPr>
          <a:xfrm flipV="1">
            <a:off x="4419600" y="509361"/>
            <a:ext cx="1562100" cy="250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267325" y="2074718"/>
            <a:ext cx="1143000" cy="58189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Bug_id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572990" y="2802080"/>
            <a:ext cx="1208809" cy="55072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Bugs_tye</a:t>
            </a:r>
            <a:endParaRPr lang="en-US" sz="1400" dirty="0"/>
          </a:p>
        </p:txBody>
      </p:sp>
      <p:sp>
        <p:nvSpPr>
          <p:cNvPr id="89" name="Oval 88"/>
          <p:cNvSpPr/>
          <p:nvPr/>
        </p:nvSpPr>
        <p:spPr>
          <a:xfrm>
            <a:off x="5572990" y="3505200"/>
            <a:ext cx="1437410" cy="512619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Bugs date</a:t>
            </a:r>
            <a:endParaRPr lang="en-US" sz="1600" dirty="0"/>
          </a:p>
        </p:txBody>
      </p:sp>
      <p:cxnSp>
        <p:nvCxnSpPr>
          <p:cNvPr id="91" name="Straight Connector 90"/>
          <p:cNvCxnSpPr>
            <a:stCxn id="36" idx="3"/>
            <a:endCxn id="86" idx="3"/>
          </p:cNvCxnSpPr>
          <p:nvPr/>
        </p:nvCxnSpPr>
        <p:spPr>
          <a:xfrm flipV="1">
            <a:off x="5200650" y="2571392"/>
            <a:ext cx="234063" cy="5354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3"/>
            <a:endCxn id="87" idx="2"/>
          </p:cNvCxnSpPr>
          <p:nvPr/>
        </p:nvCxnSpPr>
        <p:spPr>
          <a:xfrm flipV="1">
            <a:off x="5200650" y="3077440"/>
            <a:ext cx="372340" cy="29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6" idx="3"/>
            <a:endCxn id="89" idx="1"/>
          </p:cNvCxnSpPr>
          <p:nvPr/>
        </p:nvCxnSpPr>
        <p:spPr>
          <a:xfrm>
            <a:off x="5200650" y="3106881"/>
            <a:ext cx="582844" cy="473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715000" y="4488872"/>
            <a:ext cx="1240069" cy="505691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102" name="Oval 101"/>
          <p:cNvSpPr/>
          <p:nvPr/>
        </p:nvSpPr>
        <p:spPr>
          <a:xfrm>
            <a:off x="5783494" y="5354782"/>
            <a:ext cx="1171575" cy="484909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pwd</a:t>
            </a:r>
            <a:endParaRPr lang="en-US" sz="1600" dirty="0"/>
          </a:p>
        </p:txBody>
      </p:sp>
      <p:sp>
        <p:nvSpPr>
          <p:cNvPr id="103" name="Oval 102"/>
          <p:cNvSpPr/>
          <p:nvPr/>
        </p:nvSpPr>
        <p:spPr>
          <a:xfrm>
            <a:off x="5783494" y="6154882"/>
            <a:ext cx="1171575" cy="533400"/>
          </a:xfrm>
          <a:prstGeom prst="ellips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EMAIL</a:t>
            </a:r>
            <a:endParaRPr lang="en-US" sz="1600" dirty="0"/>
          </a:p>
        </p:txBody>
      </p:sp>
      <p:cxnSp>
        <p:nvCxnSpPr>
          <p:cNvPr id="105" name="Straight Connector 104"/>
          <p:cNvCxnSpPr>
            <a:stCxn id="42" idx="3"/>
            <a:endCxn id="101" idx="2"/>
          </p:cNvCxnSpPr>
          <p:nvPr/>
        </p:nvCxnSpPr>
        <p:spPr>
          <a:xfrm flipV="1">
            <a:off x="5267325" y="4741718"/>
            <a:ext cx="447675" cy="7931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42" idx="3"/>
            <a:endCxn id="102" idx="2"/>
          </p:cNvCxnSpPr>
          <p:nvPr/>
        </p:nvCxnSpPr>
        <p:spPr>
          <a:xfrm>
            <a:off x="5267325" y="5534891"/>
            <a:ext cx="516169" cy="623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3"/>
            <a:endCxn id="103" idx="0"/>
          </p:cNvCxnSpPr>
          <p:nvPr/>
        </p:nvCxnSpPr>
        <p:spPr>
          <a:xfrm>
            <a:off x="5267325" y="5534891"/>
            <a:ext cx="1101957" cy="6199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" idx="0"/>
          </p:cNvCxnSpPr>
          <p:nvPr/>
        </p:nvCxnSpPr>
        <p:spPr>
          <a:xfrm>
            <a:off x="1485900" y="18288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dilip</cp:lastModifiedBy>
  <cp:revision>25</cp:revision>
  <dcterms:created xsi:type="dcterms:W3CDTF">2016-04-26T10:33:52Z</dcterms:created>
  <dcterms:modified xsi:type="dcterms:W3CDTF">2016-05-06T00:35:34Z</dcterms:modified>
</cp:coreProperties>
</file>