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7" r:id="rId11"/>
    <p:sldId id="264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59" autoAdjust="0"/>
    <p:restoredTop sz="86477" autoAdjust="0"/>
  </p:normalViewPr>
  <p:slideViewPr>
    <p:cSldViewPr>
      <p:cViewPr varScale="1">
        <p:scale>
          <a:sx n="74" d="100"/>
          <a:sy n="74" d="100"/>
        </p:scale>
        <p:origin x="-19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33EB-C1EB-4A6B-8423-0CE642B78630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389D-3EC6-4986-85EB-3FECC4CC6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9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33EB-C1EB-4A6B-8423-0CE642B78630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389D-3EC6-4986-85EB-3FECC4CC6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0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33EB-C1EB-4A6B-8423-0CE642B78630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389D-3EC6-4986-85EB-3FECC4CC6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8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33EB-C1EB-4A6B-8423-0CE642B78630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389D-3EC6-4986-85EB-3FECC4CC6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9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33EB-C1EB-4A6B-8423-0CE642B78630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389D-3EC6-4986-85EB-3FECC4CC6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9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33EB-C1EB-4A6B-8423-0CE642B78630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389D-3EC6-4986-85EB-3FECC4CC6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6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33EB-C1EB-4A6B-8423-0CE642B78630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389D-3EC6-4986-85EB-3FECC4CC6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1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33EB-C1EB-4A6B-8423-0CE642B78630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389D-3EC6-4986-85EB-3FECC4CC6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8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33EB-C1EB-4A6B-8423-0CE642B78630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389D-3EC6-4986-85EB-3FECC4CC6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5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33EB-C1EB-4A6B-8423-0CE642B78630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389D-3EC6-4986-85EB-3FECC4CC6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33EB-C1EB-4A6B-8423-0CE642B78630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389D-3EC6-4986-85EB-3FECC4CC6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7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A33EB-C1EB-4A6B-8423-0CE642B78630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A389D-3EC6-4986-85EB-3FECC4CC6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287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017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573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509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413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146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811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644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539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329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181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835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dilip</dc:creator>
  <cp:lastModifiedBy>Ravi kumar</cp:lastModifiedBy>
  <cp:revision>4</cp:revision>
  <dcterms:created xsi:type="dcterms:W3CDTF">2016-03-01T19:11:18Z</dcterms:created>
  <dcterms:modified xsi:type="dcterms:W3CDTF">2019-03-06T19:45:38Z</dcterms:modified>
</cp:coreProperties>
</file>