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149C-BB8E-54A1-5A13-E2A4844B5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62452-0DF8-8240-EB50-C298C91C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DD7E-79AD-8542-998E-B66C5BE1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7813-FCF4-ADDB-7497-0104E31D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9B4C-ADF7-8E9B-310D-C4900CB1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8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1AE6-68BD-CDDE-91DD-0718293D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64B1E-ADA1-4219-35F5-E8B622943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4566-A225-148D-9121-25F4C70E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19D9-62EE-323C-86B7-C4351B9D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6124-DDCB-B450-7D09-BF5C3ED1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D3D02-55B6-66AA-D6FE-91731174C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3509-4E59-2C75-578E-A67E54954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99B0-492C-D0FC-DC37-ECC450F2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0276-5581-1ADB-7A40-ECC6D88A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770BD-C66D-7A7B-7D8E-725B23CF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5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E461-A17F-98D0-253C-960DD627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134D-236F-D27A-66A3-A3C5E954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A10F-CE8C-10E9-B30E-FC65ADB1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964D-27CB-D6F1-1834-B207A043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5878-C8A9-561F-0C20-8ADD9668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6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0C79-C646-3332-638F-01069201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83DC-FD00-79F5-2BB2-AD9824DC7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DEDC-4A79-EFF0-9DAF-F7F80737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2C2A-38B5-6978-3A44-D9F9CE76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8794-AABA-A2E0-2A9E-C16EFFA5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49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141D-7BCF-2596-3D14-A6317CE9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A128-64BC-D5AE-820E-B6DF36E5F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B63CB-4142-D4E8-3AF4-5AACB5FCC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96A7-1405-3D0D-1A03-FB1B9CF0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E456-DC18-3859-6867-5A10F8AC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9352E-CF43-F9D3-8A0E-D0460006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9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98B5-3C97-C1B1-4EB4-1D7506FC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23CB-F553-B274-3E27-84E1C0B67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82922-389D-6F2E-0B4D-C2EF99796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FA30B-C17A-7AEB-33B7-F9B2BDA9E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D22B0-CF9C-6357-4A22-95961FE16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77EE7-AC26-4BDE-B3A8-2B4C661F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3EB40-3BDC-78D0-7835-7E626D71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B0B05-6E76-F693-EE5F-E13625D2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7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052A-C397-D0ED-3FB8-8D615443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D7566-0127-FEA2-5ACC-DFFD15AE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76F1-66B1-CE4D-C6FF-7A0819A9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904F6-A66D-E602-D620-2BACD049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31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59BBC-531D-B7D2-4DD1-1B06A919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31E7A-220F-8B37-D02B-BFF1E721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38112-A300-8DA7-F5E0-5673258F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3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0F28-5A41-3646-5D04-40CBB438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7CA8-E05D-EAD0-BB26-CE2844AB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76AD-1E38-4B47-555D-7311ED8E6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51E5-189E-3CE1-0DEB-5BCD062F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9F786-5849-C167-E61E-DAD98801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6C975-37CB-6271-E750-C3717002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65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8377-4F8C-2609-4407-898492CF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5F151-F987-3EF8-D6B2-CA00CAD1F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6CBD8-6682-2E4D-7881-350F5FCF3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DFF30-F097-F1E1-8861-479C28D3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F3077-8927-55A5-17E0-DBF1BAE6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EE52D-B6CA-F3D0-835F-0D872432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1EDDA-8C8F-CBAD-586C-CD01A13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6BB3B-9F6E-8464-F168-D01F63DC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6D772-9643-5214-0A70-F4D7AFB8E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554E-78F3-486F-991C-1ABCF2378460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88D0-2C9B-CA1B-1801-B5BF9ED46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D1E6-4D6E-005B-F514-9C77A418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6E59-F1EB-4DB4-BEA1-4F74E02CA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2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CCA5-B138-E70B-8581-2F0EA4C73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Hadoop File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2DFF7-8376-A301-DF59-F8E6A2445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46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84F3-5B22-D6DF-4D03-3F0B9BBE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Inserting Data into HDFS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DF9D-E7DF-87DB-3E29-B0FBDC34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6290"/>
            <a:ext cx="10744200" cy="505690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Assume we have data in the file called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" pitchFamily="2" charset="0"/>
              </a:rPr>
              <a:t>sample.txt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the local system which is ought to be saved in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hdfs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file system.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Step 1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have to create an input directory.</a:t>
            </a:r>
          </a:p>
          <a:p>
            <a:pPr marL="0" indent="0" algn="ctr">
              <a:buNone/>
            </a:pPr>
            <a:r>
              <a:rPr lang="en-IN" dirty="0" err="1">
                <a:effectLst/>
                <a:latin typeface="Courier New" panose="02070309020205020404" pitchFamily="49" charset="0"/>
              </a:rPr>
              <a:t>hadoop</a:t>
            </a:r>
            <a:r>
              <a:rPr lang="en-IN" dirty="0">
                <a:effectLst/>
                <a:latin typeface="Courier New" panose="02070309020205020404" pitchFamily="49" charset="0"/>
              </a:rPr>
              <a:t> fs -</a:t>
            </a:r>
            <a:r>
              <a:rPr lang="en-IN" dirty="0" err="1">
                <a:effectLst/>
                <a:latin typeface="Courier New" panose="02070309020205020404" pitchFamily="49" charset="0"/>
              </a:rPr>
              <a:t>mkdir</a:t>
            </a:r>
            <a:r>
              <a:rPr lang="en-IN" dirty="0">
                <a:effectLst/>
                <a:latin typeface="Courier New" panose="02070309020205020404" pitchFamily="49" charset="0"/>
              </a:rPr>
              <a:t> /bigdata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Step 2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Transfer and store a data file from local systems to the Hadoop file system using the put command.</a:t>
            </a:r>
          </a:p>
          <a:p>
            <a:pPr marL="0" indent="0" algn="ctr">
              <a:buNone/>
            </a:pPr>
            <a:r>
              <a:rPr lang="en-US" dirty="0" err="1">
                <a:effectLst/>
                <a:latin typeface="Courier New" panose="02070309020205020404" pitchFamily="49" charset="0"/>
              </a:rPr>
              <a:t>hdfs</a:t>
            </a:r>
            <a:r>
              <a:rPr lang="en-US" dirty="0"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dfs</a:t>
            </a:r>
            <a:r>
              <a:rPr lang="en-US" dirty="0">
                <a:effectLst/>
                <a:latin typeface="Courier New" panose="02070309020205020404" pitchFamily="49" charset="0"/>
              </a:rPr>
              <a:t> -put sample.txt /bigdata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// equivalent command of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copyFromLocal</a:t>
            </a:r>
            <a:endParaRPr lang="en-US" dirty="0">
              <a:effectLst/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Step 3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can verify the file using ls command.</a:t>
            </a:r>
          </a:p>
          <a:p>
            <a:pPr marL="0" indent="0" algn="ctr"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-ls /bigdata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02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53EC-CE9A-95C5-4EE3-AEEA7D80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Retrieving Data from HDFS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CE66-66EC-D1DA-DA8B-0A0A423E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Assume we have a file in HDFS called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outfile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 </a:t>
            </a:r>
          </a:p>
          <a:p>
            <a:pPr algn="l"/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Step 1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Initially, view the data from HDFS using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cat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command.</a:t>
            </a:r>
          </a:p>
          <a:p>
            <a:pPr marL="0" indent="0" algn="ctr">
              <a:buNone/>
            </a:pPr>
            <a:r>
              <a:rPr lang="en-US" dirty="0" err="1"/>
              <a:t>hadoop</a:t>
            </a:r>
            <a:r>
              <a:rPr lang="en-US" dirty="0"/>
              <a:t> fs -cat /bigdata/</a:t>
            </a:r>
            <a:r>
              <a:rPr lang="en-US" dirty="0" err="1"/>
              <a:t>outfile</a:t>
            </a:r>
            <a:r>
              <a:rPr lang="en-US" dirty="0"/>
              <a:t> </a:t>
            </a:r>
          </a:p>
          <a:p>
            <a:pPr algn="l"/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Step 2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Get the file from HDFS to the local file system using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get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command.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Courier New" panose="02070309020205020404" pitchFamily="49" charset="0"/>
              </a:rPr>
              <a:t>hdfs</a:t>
            </a:r>
            <a:r>
              <a:rPr lang="en-US" dirty="0"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dfs</a:t>
            </a:r>
            <a:r>
              <a:rPr lang="en-US" dirty="0">
                <a:effectLst/>
                <a:latin typeface="Courier New" panose="02070309020205020404" pitchFamily="49" charset="0"/>
              </a:rPr>
              <a:t> -get /bigdata/sampledata.txt /home/</a:t>
            </a:r>
            <a:r>
              <a:rPr lang="en-US" dirty="0" err="1">
                <a:effectLst/>
                <a:latin typeface="Courier New" panose="02070309020205020404" pitchFamily="49" charset="0"/>
              </a:rPr>
              <a:t>cloudera</a:t>
            </a:r>
            <a:endParaRPr lang="en-US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effectLst/>
                <a:latin typeface="Courier New" panose="02070309020205020404" pitchFamily="49" charset="0"/>
              </a:rPr>
              <a:t>//// equivalent command of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copyToLocal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66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86A0-8CDF-5263-CC68-0C8FA3A1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ourier New" panose="02070309020205020404" pitchFamily="49" charset="0"/>
              </a:rPr>
              <a:t>create a file in Hadoop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3891-85CD-6085-807B-E0C45967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effectLst/>
                <a:latin typeface="Courier New" panose="02070309020205020404" pitchFamily="49" charset="0"/>
              </a:rPr>
              <a:t>hdfs</a:t>
            </a:r>
            <a:r>
              <a:rPr lang="en-IN" dirty="0">
                <a:effectLst/>
                <a:latin typeface="Courier New" panose="02070309020205020404" pitchFamily="49" charset="0"/>
              </a:rPr>
              <a:t> </a:t>
            </a:r>
            <a:r>
              <a:rPr lang="en-IN" dirty="0" err="1">
                <a:effectLst/>
                <a:latin typeface="Courier New" panose="02070309020205020404" pitchFamily="49" charset="0"/>
              </a:rPr>
              <a:t>dfs</a:t>
            </a:r>
            <a:r>
              <a:rPr lang="en-IN" dirty="0">
                <a:effectLst/>
                <a:latin typeface="Courier New" panose="02070309020205020404" pitchFamily="49" charset="0"/>
              </a:rPr>
              <a:t> -</a:t>
            </a:r>
            <a:r>
              <a:rPr lang="en-IN" dirty="0" err="1">
                <a:effectLst/>
                <a:latin typeface="Courier New" panose="02070309020205020404" pitchFamily="49" charset="0"/>
              </a:rPr>
              <a:t>touchz</a:t>
            </a:r>
            <a:r>
              <a:rPr lang="en-IN" dirty="0">
                <a:effectLst/>
                <a:latin typeface="Courier New" panose="02070309020205020404" pitchFamily="49" charset="0"/>
              </a:rPr>
              <a:t> /bigdata/bigdatasample.txt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11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2C98-53F8-64F4-C1A9-7924EA4E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ourier New" panose="02070309020205020404" pitchFamily="49" charset="0"/>
              </a:rPr>
              <a:t>copy a file: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linux</a:t>
            </a:r>
            <a:r>
              <a:rPr lang="en-US" dirty="0">
                <a:effectLst/>
                <a:latin typeface="Courier New" panose="02070309020205020404" pitchFamily="49" charset="0"/>
              </a:rPr>
              <a:t> to Hadoop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51F3-648C-B2FA-77B6-7D8D06C7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825624"/>
            <a:ext cx="11610108" cy="77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effectLst/>
                <a:latin typeface="Courier New" panose="02070309020205020404" pitchFamily="49" charset="0"/>
              </a:rPr>
              <a:t>hdfs</a:t>
            </a:r>
            <a:r>
              <a:rPr lang="en-IN" sz="2400" dirty="0">
                <a:effectLst/>
                <a:latin typeface="Courier New" panose="02070309020205020404" pitchFamily="49" charset="0"/>
              </a:rPr>
              <a:t> </a:t>
            </a:r>
            <a:r>
              <a:rPr lang="en-IN" sz="2400" dirty="0" err="1">
                <a:effectLst/>
                <a:latin typeface="Courier New" panose="02070309020205020404" pitchFamily="49" charset="0"/>
              </a:rPr>
              <a:t>dfs</a:t>
            </a:r>
            <a:r>
              <a:rPr lang="en-IN" sz="2400" dirty="0">
                <a:effectLst/>
                <a:latin typeface="Courier New" panose="02070309020205020404" pitchFamily="49" charset="0"/>
              </a:rPr>
              <a:t> -</a:t>
            </a:r>
            <a:r>
              <a:rPr lang="en-IN" sz="2400" dirty="0" err="1">
                <a:effectLst/>
                <a:latin typeface="Courier New" panose="02070309020205020404" pitchFamily="49" charset="0"/>
              </a:rPr>
              <a:t>copyFromLocal</a:t>
            </a:r>
            <a:r>
              <a:rPr lang="en-IN" sz="2400" dirty="0">
                <a:effectLst/>
                <a:latin typeface="Courier New" panose="02070309020205020404" pitchFamily="49" charset="0"/>
              </a:rPr>
              <a:t> /home/</a:t>
            </a:r>
            <a:r>
              <a:rPr lang="en-IN" sz="2400" dirty="0" err="1">
                <a:effectLst/>
                <a:latin typeface="Courier New" panose="02070309020205020404" pitchFamily="49" charset="0"/>
              </a:rPr>
              <a:t>cloudera</a:t>
            </a:r>
            <a:r>
              <a:rPr lang="en-IN" sz="2400" dirty="0">
                <a:effectLst/>
                <a:latin typeface="Courier New" panose="02070309020205020404" pitchFamily="49" charset="0"/>
              </a:rPr>
              <a:t>/sample.txt /bigdata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F6278-43D3-B0E3-91DB-28E8A1850B23}"/>
              </a:ext>
            </a:extLst>
          </p:cNvPr>
          <p:cNvSpPr txBox="1"/>
          <p:nvPr/>
        </p:nvSpPr>
        <p:spPr>
          <a:xfrm>
            <a:off x="1039091" y="3200400"/>
            <a:ext cx="875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Courier New" panose="02070309020205020404" pitchFamily="49" charset="0"/>
              </a:rPr>
              <a:t>copy a file: Hadoop to </a:t>
            </a:r>
            <a:r>
              <a:rPr lang="en-US" sz="4000" dirty="0" err="1">
                <a:effectLst/>
                <a:latin typeface="Courier New" panose="02070309020205020404" pitchFamily="49" charset="0"/>
              </a:rPr>
              <a:t>linux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9F8EB-066F-8F86-EFFD-096068FF0BE2}"/>
              </a:ext>
            </a:extLst>
          </p:cNvPr>
          <p:cNvSpPr txBox="1"/>
          <p:nvPr/>
        </p:nvSpPr>
        <p:spPr>
          <a:xfrm>
            <a:off x="554182" y="4267200"/>
            <a:ext cx="1176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effectLst/>
                <a:latin typeface="Courier New" panose="02070309020205020404" pitchFamily="49" charset="0"/>
              </a:rPr>
              <a:t>hdfs</a:t>
            </a:r>
            <a:r>
              <a:rPr lang="en-IN" sz="2400" dirty="0">
                <a:effectLst/>
                <a:latin typeface="Courier New" panose="02070309020205020404" pitchFamily="49" charset="0"/>
              </a:rPr>
              <a:t> </a:t>
            </a:r>
            <a:r>
              <a:rPr lang="en-IN" sz="2400" dirty="0" err="1">
                <a:effectLst/>
                <a:latin typeface="Courier New" panose="02070309020205020404" pitchFamily="49" charset="0"/>
              </a:rPr>
              <a:t>dfs</a:t>
            </a:r>
            <a:r>
              <a:rPr lang="en-IN" sz="2400" dirty="0">
                <a:effectLst/>
                <a:latin typeface="Courier New" panose="02070309020205020404" pitchFamily="49" charset="0"/>
              </a:rPr>
              <a:t> -</a:t>
            </a:r>
            <a:r>
              <a:rPr lang="en-IN" sz="2400" dirty="0" err="1">
                <a:effectLst/>
                <a:latin typeface="Courier New" panose="02070309020205020404" pitchFamily="49" charset="0"/>
              </a:rPr>
              <a:t>copyToLocal</a:t>
            </a:r>
            <a:r>
              <a:rPr lang="en-IN" sz="2400" dirty="0">
                <a:effectLst/>
                <a:latin typeface="Courier New" panose="02070309020205020404" pitchFamily="49" charset="0"/>
              </a:rPr>
              <a:t> /bigdata/bigdatasample.txt /home/</a:t>
            </a:r>
            <a:r>
              <a:rPr lang="en-IN" sz="2400" dirty="0" err="1">
                <a:effectLst/>
                <a:latin typeface="Courier New" panose="02070309020205020404" pitchFamily="49" charset="0"/>
              </a:rPr>
              <a:t>cloudera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211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D3E1-3691-F35B-0325-681D810D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327"/>
            <a:ext cx="10515600" cy="563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jps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//java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process:show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fsck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</a:p>
          <a:p>
            <a:pPr marL="0" indent="0">
              <a:buNone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//check the health of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-du -s /bigdata/sampledata.txt</a:t>
            </a:r>
          </a:p>
          <a:p>
            <a:pPr marL="0" indent="0">
              <a:buNone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// check the file size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appendToFile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/bigdata/sampledata.txt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some contents to the existing 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6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08DA-817F-F989-5E88-5D7283A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Shutting Down the HDFS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D762-D915-A3B4-C7C3-4C53DB8C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can shut down the HDFS by using the following command.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$ stop-dfs.sh </a:t>
            </a:r>
          </a:p>
        </p:txBody>
      </p:sp>
    </p:spTree>
    <p:extLst>
      <p:ext uri="{BB962C8B-B14F-4D97-AF65-F5344CB8AC3E}">
        <p14:creationId xmlns:p14="http://schemas.microsoft.com/office/powerpoint/2010/main" val="18815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6E14-E971-AFEB-25ED-AB6FEE58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Features of HDFS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55E1-08CF-9A10-E3C6-D41EA46C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is suitable for the distributed storage and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Hadoop provides a command interface to interact with HDFS.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built-in servers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namenode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datanode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help users to easily check the status of cluster.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Streaming access to file system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HDFS provides file permissions and authentication.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83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34CF-460C-CA4F-A273-43FC6D3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D747-B235-EA0C-5795-8CBAB245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E6EBC-C2A5-C630-D54F-803992DF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48" y="681037"/>
            <a:ext cx="7185597" cy="52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7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79F4-B19B-1FD5-2227-581A39DC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Heebo" pitchFamily="2" charset="-79"/>
                <a:cs typeface="Heebo" pitchFamily="2" charset="-79"/>
              </a:rPr>
              <a:t>Namenode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1E2D-0A38-DED0-30CB-CCD9F841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commodity hardware that contains the GNU/Linux operating system and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 that can be run on commodity hardware.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having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acts as the master server and it does the following tasks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Manages the file system namespace.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Regulates client’s access to files.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executes file system operations such as renaming, closing, and opening files and directories.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9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8B78-DBC5-6512-D384-A133B2FE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Heebo" pitchFamily="2" charset="-79"/>
                <a:cs typeface="Heebo" pitchFamily="2" charset="-79"/>
              </a:rPr>
              <a:t>Datanode</a:t>
            </a: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0B62-313E-F5A8-FCE3-6A87229D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commodity hardware having the GNU/Linux operating system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every node (Commodity hardware/System) in a cluster, there will be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nodes manage the data storage of their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Datanodes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 read-write operations on the file systems, as per client request.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also perform operations such as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 creation, deletion, and replication according to the instructions of the 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1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380-D6FA-6233-0330-0F714842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Block in HDFS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86F8-DD30-31C6-1F79-BCD34934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Generally the user data is stored in the files of HDFS.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The file in a file system will be divided into one or more segments and/or stored in individual data nodes. These file segments are called as blocks.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other words, the minimum amount of data that HDFS can read or write is called a Block.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default block size is 64MB, but it can be increased as per the need to change in HDFS configuration.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8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F51B-9676-3A51-C0BB-1368B870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HDFS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076B-6666-C930-2019-7BB6B691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Fault detection and recovery − Since HDFS includes a large number of commodity hardware, failure of components is frequent. Therefore HDFS should have mechanisms for quick and automatic fault detection and recovery.</a:t>
            </a:r>
          </a:p>
          <a:p>
            <a:endParaRPr lang="en-US" dirty="0"/>
          </a:p>
          <a:p>
            <a:r>
              <a:rPr lang="en-US" dirty="0"/>
              <a:t>Huge datasets − HDFS should have hundreds of nodes per cluster to manage the applications having huge datasets.</a:t>
            </a:r>
          </a:p>
          <a:p>
            <a:endParaRPr lang="en-US" dirty="0"/>
          </a:p>
          <a:p>
            <a:r>
              <a:rPr lang="en-US" dirty="0"/>
              <a:t>Hardware at data − A requested task can be done efficiently, when the computation takes place near the data. Especially where huge datasets are involved, it reduces the network traffic and increases the throughput.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07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A753-4C64-EB76-D33D-7B2DDEB4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Starting HDFS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6CC7-6799-5EE9-CCFD-1CFD06A7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Initially you have to format the configured HDFS file system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dirty="0"/>
              <a:t>$ </a:t>
            </a:r>
            <a:r>
              <a:rPr lang="en-IN" dirty="0" err="1"/>
              <a:t>hadoop</a:t>
            </a:r>
            <a:r>
              <a:rPr lang="en-IN" dirty="0"/>
              <a:t> </a:t>
            </a:r>
            <a:r>
              <a:rPr lang="en-IN" dirty="0" err="1"/>
              <a:t>namenode</a:t>
            </a:r>
            <a:r>
              <a:rPr lang="en-IN" dirty="0"/>
              <a:t> -format </a:t>
            </a:r>
          </a:p>
          <a:p>
            <a:pPr marL="0" indent="0" algn="ctr">
              <a:buNone/>
            </a:pPr>
            <a:endParaRPr lang="en-IN" dirty="0"/>
          </a:p>
          <a:p>
            <a:pPr algn="just"/>
            <a:r>
              <a:rPr lang="en-US" dirty="0"/>
              <a:t>After formatting the HDFS, start the distributed file system</a:t>
            </a:r>
          </a:p>
          <a:p>
            <a:pPr marL="0" indent="0" algn="ctr">
              <a:buNone/>
            </a:pPr>
            <a:r>
              <a:rPr lang="en-IN" dirty="0"/>
              <a:t>$ start-dfs.sh </a:t>
            </a:r>
          </a:p>
        </p:txBody>
      </p:sp>
    </p:spTree>
    <p:extLst>
      <p:ext uri="{BB962C8B-B14F-4D97-AF65-F5344CB8AC3E}">
        <p14:creationId xmlns:p14="http://schemas.microsoft.com/office/powerpoint/2010/main" val="209192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9653-968B-1FDB-C8BA-CD437D13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Listing Files in HDFS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668E-9C68-F6B1-61B8-F79FE161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After loading the information in the server, we can find the list of files in a directory, status of a file, using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‘ls’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 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fs -ls /          // list out the files in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-ls /                 // list out the files in Hadoop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-ls /bigdata               // list out the files in bigdata directory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2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816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Heebo</vt:lpstr>
      <vt:lpstr>Nunito</vt:lpstr>
      <vt:lpstr>Times New Roman</vt:lpstr>
      <vt:lpstr>Office Theme</vt:lpstr>
      <vt:lpstr>Hadoop File System</vt:lpstr>
      <vt:lpstr>Features of HDFS</vt:lpstr>
      <vt:lpstr>PowerPoint Presentation</vt:lpstr>
      <vt:lpstr>Namenode</vt:lpstr>
      <vt:lpstr>Datanode </vt:lpstr>
      <vt:lpstr>Block in HDFS</vt:lpstr>
      <vt:lpstr>Goals of HDFS</vt:lpstr>
      <vt:lpstr>Starting HDFS</vt:lpstr>
      <vt:lpstr>Listing Files in HDFS</vt:lpstr>
      <vt:lpstr>Inserting Data into HDFS</vt:lpstr>
      <vt:lpstr>Retrieving Data from HDFS</vt:lpstr>
      <vt:lpstr>create a file in Hadoop</vt:lpstr>
      <vt:lpstr>copy a file: linux to Hadoop</vt:lpstr>
      <vt:lpstr>PowerPoint Presentation</vt:lpstr>
      <vt:lpstr>Shutting Down the HDFS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File System</dc:title>
  <dc:creator>Kala</dc:creator>
  <cp:lastModifiedBy>Kala</cp:lastModifiedBy>
  <cp:revision>3</cp:revision>
  <dcterms:created xsi:type="dcterms:W3CDTF">2023-02-07T17:32:12Z</dcterms:created>
  <dcterms:modified xsi:type="dcterms:W3CDTF">2023-02-07T18:15:04Z</dcterms:modified>
</cp:coreProperties>
</file>