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a951985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a951985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a95198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a95198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a951985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a951985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a95198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a95198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a951985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a951985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a95198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a95198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a95198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a95198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a95198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a95198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a9519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a95198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a951985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a951985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abc5e0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abc5e0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a951985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a951985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a951985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a951985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a95198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a951985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lamharshavardhanreddy/UX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Online Study Room   Booking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2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</a:t>
            </a:r>
            <a:r>
              <a:rPr lang="en" dirty="0" smtClean="0"/>
              <a:t>Team - 01 Ignite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19" y="1324375"/>
            <a:ext cx="1112355" cy="12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https://github.com/bollamharshavardhanreddy/UXD</a:t>
            </a:r>
            <a:endParaRPr dirty="0"/>
          </a:p>
        </p:txBody>
      </p:sp>
      <p:sp>
        <p:nvSpPr>
          <p:cNvPr id="129" name="Google Shape;129;p22"/>
          <p:cNvSpPr txBox="1"/>
          <p:nvPr/>
        </p:nvSpPr>
        <p:spPr>
          <a:xfrm>
            <a:off x="6994800" y="4727100"/>
            <a:ext cx="2149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Ravi Atluri &amp; Nishanth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Logs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7839600" y="4780900"/>
            <a:ext cx="130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ChitraLekha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9725"/>
            <a:ext cx="8618925" cy="39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Logs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776000"/>
            <a:ext cx="8739900" cy="42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6000"/>
            <a:ext cx="8336900" cy="40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7878000" y="4780900"/>
            <a:ext cx="1266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ChitraLekha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Creating a good user interface.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Universal Usability.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Using 8 golden rules for designing a website.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Learnt different technologies.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Team Coordination and Communication.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7900500" y="4686900"/>
            <a:ext cx="1243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ChitraLekha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would like say thank you to </a:t>
            </a:r>
            <a:r>
              <a:rPr lang="en" b="1">
                <a:solidFill>
                  <a:srgbClr val="000000"/>
                </a:solidFill>
              </a:rPr>
              <a:t>Dr. Charitha Hettiarachchi</a:t>
            </a:r>
            <a:r>
              <a:rPr lang="en">
                <a:solidFill>
                  <a:srgbClr val="000000"/>
                </a:solidFill>
              </a:rPr>
              <a:t> for assisting in our Human Computer Interaction course.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would also like to thank our GA, </a:t>
            </a:r>
            <a:r>
              <a:rPr lang="en" b="1">
                <a:solidFill>
                  <a:srgbClr val="000000"/>
                </a:solidFill>
              </a:rPr>
              <a:t>Pradeep Kolli</a:t>
            </a:r>
            <a:r>
              <a:rPr lang="en">
                <a:solidFill>
                  <a:srgbClr val="000000"/>
                </a:solidFill>
              </a:rPr>
              <a:t> for helping us throughout the course duration.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495-587A-4432-81FC-4504C0C6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16EB-8C22-4602-8EE6-D2350B31A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/>
            </a:r>
            <a:br>
              <a:rPr lang="en-US" sz="6000" b="1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			Queries ?</a:t>
            </a:r>
          </a:p>
        </p:txBody>
      </p:sp>
    </p:spTree>
    <p:extLst>
      <p:ext uri="{BB962C8B-B14F-4D97-AF65-F5344CB8AC3E}">
        <p14:creationId xmlns:p14="http://schemas.microsoft.com/office/powerpoint/2010/main" val="11872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244550" y="445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/>
              <a:t/>
            </a:r>
            <a:br>
              <a:rPr lang="en" sz="3000" b="1" dirty="0"/>
            </a:br>
            <a:r>
              <a:rPr lang="en" sz="3000" b="1" dirty="0"/>
              <a:t/>
            </a:r>
            <a:br>
              <a:rPr lang="en" sz="3000" b="1" dirty="0"/>
            </a:br>
            <a:r>
              <a:rPr lang="en" sz="3000" b="1" dirty="0"/>
              <a:t/>
            </a:r>
            <a:br>
              <a:rPr lang="en" sz="3000" b="1" dirty="0"/>
            </a:br>
            <a:r>
              <a:rPr lang="en" sz="3000" b="1" dirty="0"/>
              <a:t>		</a:t>
            </a:r>
            <a:r>
              <a:rPr lang="en" sz="6000" b="1" dirty="0">
                <a:solidFill>
                  <a:schemeClr val="tx1"/>
                </a:solidFill>
              </a:rPr>
              <a:t>Thank you!</a:t>
            </a:r>
            <a:endParaRPr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05975" y="587000"/>
            <a:ext cx="8520600" cy="3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0" y="1017722"/>
            <a:ext cx="1819100" cy="26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5975" y="3693050"/>
            <a:ext cx="1880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 Bollam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00" y="1018825"/>
            <a:ext cx="1749300" cy="26141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286075" y="3695475"/>
            <a:ext cx="1759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Ravi Atluri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400" y="1030550"/>
            <a:ext cx="1749300" cy="261414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230300" y="3813975"/>
            <a:ext cx="12213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692400" y="3693050"/>
            <a:ext cx="17592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Chitralekha Chikku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1600" y="1030550"/>
            <a:ext cx="1880101" cy="26141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636625" y="3657525"/>
            <a:ext cx="1880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Satish Gadge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600" y="1017725"/>
            <a:ext cx="1543154" cy="26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7516725" y="3655125"/>
            <a:ext cx="1356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Nishanth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Functional Requirements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ER Diagram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Tools &amp; Technologies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List of Tasks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Demo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Usability Logs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Lessons Learnt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Acknowledgement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In this application, the user/students can check the availability of the room and book the room in the library for a specific period by using the valid Bearcat email account and Bearcat ID.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It is a reliable website in which the personal details of the user/students is kept private and it also works on diverse platforms.</a:t>
            </a:r>
            <a:endParaRPr dirty="0">
              <a:solidFill>
                <a:srgbClr val="1C1E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C1E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C1E29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1E2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7196700" y="4767600"/>
            <a:ext cx="19473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Satish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The user/student are able to open the website by using a valid Bearcat email account and Bearcat ID.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The user is able to login to the home page of the Online Study Room Booking by using the above credentials.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The user is able to view the number of available rooms on the floor.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The user is able to book the time slot from the available slot.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The user is given a unique ID for the blocking of the room, which is generated automatically by the application.</a:t>
            </a:r>
            <a:endParaRPr>
              <a:solidFill>
                <a:srgbClr val="1C1E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425000" y="4821300"/>
            <a:ext cx="1719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Satish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The user is able to cancel or reschedule the blocking only before three hours of blocked time.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After completing the booking, the user is able to view their reservation for the confirmation.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Admin is able to add and remove the rooms.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Admin is be able to add and remove the user.</a:t>
            </a:r>
            <a:endParaRPr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>
                <a:solidFill>
                  <a:srgbClr val="1C1E29"/>
                </a:solidFill>
              </a:rPr>
              <a:t>Admin also have access to create /update and delete the bookings.</a:t>
            </a:r>
            <a:endParaRPr>
              <a:solidFill>
                <a:srgbClr val="1C1E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492200" y="4754100"/>
            <a:ext cx="1651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Satish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5" y="1017725"/>
            <a:ext cx="8520600" cy="39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075800" y="4703625"/>
            <a:ext cx="206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Harsha Bollam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Technologies: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HTML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CSS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Java Script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Bootstrap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Mongodb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Tools: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VS Code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Lucid Chart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Git Hub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035600" y="4673400"/>
            <a:ext cx="2108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Harsha Bollam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Tasks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65425" y="1071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Home Screen Portal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Registering to website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Log in Website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Room Searching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Booking Room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Reschedule Booking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Cancel Booking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About Us and Contact Us</a:t>
            </a:r>
            <a:endParaRPr dirty="0">
              <a:solidFill>
                <a:srgbClr val="1C1E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1800"/>
              <a:buChar char="●"/>
            </a:pPr>
            <a:r>
              <a:rPr lang="en" dirty="0">
                <a:solidFill>
                  <a:srgbClr val="1C1E29"/>
                </a:solidFill>
              </a:rPr>
              <a:t>Log Out</a:t>
            </a:r>
            <a:endParaRPr dirty="0">
              <a:solidFill>
                <a:srgbClr val="1C1E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2" name="Google Shape;122;p21"/>
          <p:cNvSpPr txBox="1"/>
          <p:nvPr/>
        </p:nvSpPr>
        <p:spPr>
          <a:xfrm>
            <a:off x="5976125" y="4592900"/>
            <a:ext cx="24309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 Bollam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418</Words>
  <Application>Microsoft Office PowerPoint</Application>
  <PresentationFormat>On-screen Show (16:9)</PresentationFormat>
  <Paragraphs>89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  Online Study Room   Booking System</vt:lpstr>
      <vt:lpstr>Team  </vt:lpstr>
      <vt:lpstr>Contents</vt:lpstr>
      <vt:lpstr>Introduction</vt:lpstr>
      <vt:lpstr>Functional Requirements</vt:lpstr>
      <vt:lpstr>Functional Requirements</vt:lpstr>
      <vt:lpstr>ER Diagram</vt:lpstr>
      <vt:lpstr>Tools &amp; Technologies</vt:lpstr>
      <vt:lpstr>List of Tasks</vt:lpstr>
      <vt:lpstr>Demo</vt:lpstr>
      <vt:lpstr>Usability Logs</vt:lpstr>
      <vt:lpstr>Usability Logs</vt:lpstr>
      <vt:lpstr>Lessons Learned</vt:lpstr>
      <vt:lpstr>Acknowledgement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Online Study Room   Booking System</dc:title>
  <cp:lastModifiedBy>Atluri,Ravi Kumar</cp:lastModifiedBy>
  <cp:revision>3</cp:revision>
  <dcterms:modified xsi:type="dcterms:W3CDTF">2019-12-06T18:56:48Z</dcterms:modified>
</cp:coreProperties>
</file>