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9144000" cy="5143500" type="screen16x9"/>
  <p:notesSz cx="6858000" cy="9144000"/>
  <p:embeddedFontLst>
    <p:embeddedFont>
      <p:font typeface="Corbel" panose="020B0503020204020204" pitchFamily="34" charset="0"/>
      <p:regular r:id="rId28"/>
      <p:bold r:id="rId29"/>
      <p:italic r:id="rId30"/>
      <p:boldItalic r:id="rId31"/>
    </p:embeddedFont>
    <p:embeddedFont>
      <p:font typeface="Trebuchet MS" panose="020B060302020202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414"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5.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54db1481af_2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g54db1481af_2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4e7bbe6b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54e7bbe6b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54e7bbe6bb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54e7bbe6bb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54e7bbe6bb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54e7bbe6b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54e7bbe6b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54e7bbe6b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54e7bbe6bb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54e7bbe6bb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54e7bbe6bb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54e7bbe6bb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54e7bbe6bb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54e7bbe6bb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54e7bbe6bb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54e7bbe6bb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54e7bbe6bb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54e7bbe6bb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54db1481af_2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g54db1481af_2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54db1481af_2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g54db1481af_2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54db1481af_2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g54db1481af_2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54db1481af_2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g54db1481af_2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54db1481af_2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g54db1481af_2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54db1481af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54db1481a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4db1481af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4db1481af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54db1481af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54db1481af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544d45ab62_6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544d45ab62_6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44d45ab62_6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44d45ab62_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54db1481af_2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g54db1481af_2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44d45ab62_6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544d45ab62_6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544d45ab62_6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544d45ab62_6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4db1481af_2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g54db1481af_2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799119" y="1371600"/>
            <a:ext cx="6173808" cy="2171700"/>
          </a:xfrm>
          <a:prstGeom prst="rect">
            <a:avLst/>
          </a:prstGeom>
          <a:noFill/>
          <a:ln>
            <a:noFill/>
          </a:ln>
        </p:spPr>
        <p:txBody>
          <a:bodyPr spcFirstLastPara="1" wrap="square" lIns="68575" tIns="34275" rIns="68575" bIns="34275" anchor="b" anchorCtr="0"/>
          <a:lstStyle>
            <a:lvl1pPr lvl="0" algn="l">
              <a:lnSpc>
                <a:spcPct val="80000"/>
              </a:lnSpc>
              <a:spcBef>
                <a:spcPts val="0"/>
              </a:spcBef>
              <a:spcAft>
                <a:spcPts val="0"/>
              </a:spcAft>
              <a:buClr>
                <a:schemeClr val="lt1"/>
              </a:buClr>
              <a:buSzPts val="5000"/>
              <a:buFont typeface="Corbel"/>
              <a:buNone/>
              <a:defRPr sz="50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799118" y="3600450"/>
            <a:ext cx="6173808" cy="914400"/>
          </a:xfrm>
          <a:prstGeom prst="rect">
            <a:avLst/>
          </a:prstGeom>
          <a:noFill/>
          <a:ln>
            <a:noFill/>
          </a:ln>
        </p:spPr>
        <p:txBody>
          <a:bodyPr spcFirstLastPara="1" wrap="square" lIns="68575" tIns="34275" rIns="68575" bIns="34275" anchor="t" anchorCtr="0"/>
          <a:lstStyle>
            <a:lvl1pPr lvl="0" algn="l">
              <a:lnSpc>
                <a:spcPct val="90000"/>
              </a:lnSpc>
              <a:spcBef>
                <a:spcPts val="0"/>
              </a:spcBef>
              <a:spcAft>
                <a:spcPts val="0"/>
              </a:spcAft>
              <a:buSzPts val="1500"/>
              <a:buNone/>
              <a:defRPr sz="1500" cap="none">
                <a:solidFill>
                  <a:schemeClr val="accent1"/>
                </a:solidFill>
              </a:defRPr>
            </a:lvl1pPr>
            <a:lvl2pPr lvl="1" algn="ctr">
              <a:lnSpc>
                <a:spcPct val="90000"/>
              </a:lnSpc>
              <a:spcBef>
                <a:spcPts val="900"/>
              </a:spcBef>
              <a:spcAft>
                <a:spcPts val="0"/>
              </a:spcAft>
              <a:buSzPts val="1500"/>
              <a:buNone/>
              <a:defRPr>
                <a:solidFill>
                  <a:schemeClr val="lt1"/>
                </a:solidFill>
              </a:defRPr>
            </a:lvl2pPr>
            <a:lvl3pPr lvl="2" algn="ctr">
              <a:lnSpc>
                <a:spcPct val="90000"/>
              </a:lnSpc>
              <a:spcBef>
                <a:spcPts val="500"/>
              </a:spcBef>
              <a:spcAft>
                <a:spcPts val="0"/>
              </a:spcAft>
              <a:buSzPts val="1400"/>
              <a:buNone/>
              <a:defRPr>
                <a:solidFill>
                  <a:schemeClr val="lt1"/>
                </a:solidFill>
              </a:defRPr>
            </a:lvl3pPr>
            <a:lvl4pPr lvl="3" algn="ctr">
              <a:lnSpc>
                <a:spcPct val="90000"/>
              </a:lnSpc>
              <a:spcBef>
                <a:spcPts val="500"/>
              </a:spcBef>
              <a:spcAft>
                <a:spcPts val="0"/>
              </a:spcAft>
              <a:buSzPts val="1200"/>
              <a:buNone/>
              <a:defRPr>
                <a:solidFill>
                  <a:schemeClr val="lt1"/>
                </a:solidFill>
              </a:defRPr>
            </a:lvl4pPr>
            <a:lvl5pPr lvl="4" algn="ctr">
              <a:lnSpc>
                <a:spcPct val="90000"/>
              </a:lnSpc>
              <a:spcBef>
                <a:spcPts val="500"/>
              </a:spcBef>
              <a:spcAft>
                <a:spcPts val="0"/>
              </a:spcAft>
              <a:buSzPts val="1200"/>
              <a:buNone/>
              <a:defRPr>
                <a:solidFill>
                  <a:schemeClr val="lt1"/>
                </a:solidFill>
              </a:defRPr>
            </a:lvl5pPr>
            <a:lvl6pPr lvl="5" algn="ctr">
              <a:spcBef>
                <a:spcPts val="500"/>
              </a:spcBef>
              <a:spcAft>
                <a:spcPts val="0"/>
              </a:spcAft>
              <a:buSzPts val="1200"/>
              <a:buNone/>
              <a:defRPr>
                <a:solidFill>
                  <a:schemeClr val="lt1"/>
                </a:solidFill>
              </a:defRPr>
            </a:lvl6pPr>
            <a:lvl7pPr lvl="6" algn="ctr">
              <a:spcBef>
                <a:spcPts val="500"/>
              </a:spcBef>
              <a:spcAft>
                <a:spcPts val="0"/>
              </a:spcAft>
              <a:buSzPts val="1200"/>
              <a:buNone/>
              <a:defRPr>
                <a:solidFill>
                  <a:schemeClr val="lt1"/>
                </a:solidFill>
              </a:defRPr>
            </a:lvl7pPr>
            <a:lvl8pPr lvl="7" algn="ctr">
              <a:spcBef>
                <a:spcPts val="500"/>
              </a:spcBef>
              <a:spcAft>
                <a:spcPts val="0"/>
              </a:spcAft>
              <a:buSzPts val="1200"/>
              <a:buNone/>
              <a:defRPr>
                <a:solidFill>
                  <a:schemeClr val="lt1"/>
                </a:solidFill>
              </a:defRPr>
            </a:lvl8pPr>
            <a:lvl9pPr lvl="8" algn="ctr">
              <a:spcBef>
                <a:spcPts val="500"/>
              </a:spcBef>
              <a:spcAft>
                <a:spcPts val="0"/>
              </a:spcAft>
              <a:buSzPts val="1200"/>
              <a:buNone/>
              <a:defRPr>
                <a:solidFill>
                  <a:schemeClr val="lt1"/>
                </a:solidFil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1142107" y="285750"/>
            <a:ext cx="6859787" cy="1028700"/>
          </a:xfrm>
          <a:prstGeom prst="rect">
            <a:avLst/>
          </a:prstGeom>
          <a:noFill/>
          <a:ln>
            <a:noFill/>
          </a:ln>
        </p:spPr>
        <p:txBody>
          <a:bodyPr spcFirstLastPara="1" wrap="square" lIns="68575" tIns="34275" rIns="68575" bIns="34275" anchor="b" anchorCtr="0"/>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1" name="Google Shape;61;p15"/>
          <p:cNvSpPr txBox="1">
            <a:spLocks noGrp="1"/>
          </p:cNvSpPr>
          <p:nvPr>
            <p:ph type="body" idx="1"/>
          </p:nvPr>
        </p:nvSpPr>
        <p:spPr>
          <a:xfrm>
            <a:off x="1142107" y="1428749"/>
            <a:ext cx="6852578" cy="3086101"/>
          </a:xfrm>
          <a:prstGeom prst="rect">
            <a:avLst/>
          </a:prstGeom>
          <a:noFill/>
          <a:ln>
            <a:noFill/>
          </a:ln>
        </p:spPr>
        <p:txBody>
          <a:bodyPr spcFirstLastPara="1" wrap="square" lIns="68575" tIns="34275" rIns="68575" bIns="34275" anchor="t" anchorCtr="0"/>
          <a:lstStyle>
            <a:lvl1pPr marL="457200" lvl="0" indent="-317500" algn="l">
              <a:lnSpc>
                <a:spcPct val="90000"/>
              </a:lnSpc>
              <a:spcBef>
                <a:spcPts val="1400"/>
              </a:spcBef>
              <a:spcAft>
                <a:spcPts val="0"/>
              </a:spcAft>
              <a:buSzPts val="1400"/>
              <a:buChar char="•"/>
              <a:defRPr/>
            </a:lvl1pPr>
            <a:lvl2pPr marL="914400" lvl="1" indent="-317500" algn="l">
              <a:lnSpc>
                <a:spcPct val="90000"/>
              </a:lnSpc>
              <a:spcBef>
                <a:spcPts val="900"/>
              </a:spcBef>
              <a:spcAft>
                <a:spcPts val="0"/>
              </a:spcAft>
              <a:buSzPts val="1400"/>
              <a:buChar char="•"/>
              <a:defRPr/>
            </a:lvl2pPr>
            <a:lvl3pPr marL="1371600" lvl="2" indent="-317500" algn="l">
              <a:lnSpc>
                <a:spcPct val="90000"/>
              </a:lnSpc>
              <a:spcBef>
                <a:spcPts val="500"/>
              </a:spcBef>
              <a:spcAft>
                <a:spcPts val="0"/>
              </a:spcAft>
              <a:buSzPts val="1400"/>
              <a:buChar char="•"/>
              <a:defRPr/>
            </a:lvl3pPr>
            <a:lvl4pPr marL="1828800" lvl="3" indent="-317500" algn="l">
              <a:lnSpc>
                <a:spcPct val="90000"/>
              </a:lnSpc>
              <a:spcBef>
                <a:spcPts val="500"/>
              </a:spcBef>
              <a:spcAft>
                <a:spcPts val="0"/>
              </a:spcAft>
              <a:buSzPts val="1400"/>
              <a:buChar char="•"/>
              <a:defRPr/>
            </a:lvl4pPr>
            <a:lvl5pPr marL="2286000" lvl="4" indent="-304800" algn="l">
              <a:lnSpc>
                <a:spcPct val="90000"/>
              </a:lnSpc>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17500" algn="l">
              <a:spcBef>
                <a:spcPts val="500"/>
              </a:spcBef>
              <a:spcAft>
                <a:spcPts val="0"/>
              </a:spcAft>
              <a:buSzPts val="1400"/>
              <a:buChar char="•"/>
              <a:defRPr/>
            </a:lvl7pPr>
            <a:lvl8pPr marL="3657600" lvl="7" indent="-317500" algn="l">
              <a:spcBef>
                <a:spcPts val="500"/>
              </a:spcBef>
              <a:spcAft>
                <a:spcPts val="0"/>
              </a:spcAft>
              <a:buSzPts val="1400"/>
              <a:buChar char="•"/>
              <a:defRPr/>
            </a:lvl8pPr>
            <a:lvl9pPr marL="4114800" lvl="8" indent="-317500" algn="l">
              <a:spcBef>
                <a:spcPts val="500"/>
              </a:spcBef>
              <a:spcAft>
                <a:spcPts val="0"/>
              </a:spcAft>
              <a:buSzPts val="1400"/>
              <a:buChar char="•"/>
              <a:defRPr/>
            </a:lvl9pPr>
          </a:lstStyle>
          <a:p>
            <a:endParaRPr/>
          </a:p>
        </p:txBody>
      </p:sp>
      <p:sp>
        <p:nvSpPr>
          <p:cNvPr id="62" name="Google Shape;62;p15"/>
          <p:cNvSpPr txBox="1">
            <a:spLocks noGrp="1"/>
          </p:cNvSpPr>
          <p:nvPr>
            <p:ph type="ftr" idx="11"/>
          </p:nvPr>
        </p:nvSpPr>
        <p:spPr>
          <a:xfrm>
            <a:off x="1142107" y="4800600"/>
            <a:ext cx="4916179" cy="207171"/>
          </a:xfrm>
          <a:prstGeom prst="rect">
            <a:avLst/>
          </a:prstGeom>
          <a:noFill/>
          <a:ln>
            <a:noFill/>
          </a:ln>
        </p:spPr>
        <p:txBody>
          <a:bodyPr spcFirstLastPara="1" wrap="square" lIns="68575" tIns="34275" rIns="68575" bIns="34275" anchor="ctr" anchorCtr="0"/>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3" name="Google Shape;63;p15"/>
          <p:cNvSpPr txBox="1">
            <a:spLocks noGrp="1"/>
          </p:cNvSpPr>
          <p:nvPr>
            <p:ph type="dt" idx="10"/>
          </p:nvPr>
        </p:nvSpPr>
        <p:spPr>
          <a:xfrm>
            <a:off x="6171424" y="4800600"/>
            <a:ext cx="1087325" cy="207171"/>
          </a:xfrm>
          <a:prstGeom prst="rect">
            <a:avLst/>
          </a:prstGeom>
          <a:noFill/>
          <a:ln>
            <a:noFill/>
          </a:ln>
        </p:spPr>
        <p:txBody>
          <a:bodyPr spcFirstLastPara="1" wrap="square" lIns="68575" tIns="34275" rIns="68575" bIns="34275" anchor="ctr"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4" name="Google Shape;64;p15"/>
          <p:cNvSpPr txBox="1">
            <a:spLocks noGrp="1"/>
          </p:cNvSpPr>
          <p:nvPr>
            <p:ph type="sldNum" idx="12"/>
          </p:nvPr>
        </p:nvSpPr>
        <p:spPr>
          <a:xfrm>
            <a:off x="7373078" y="4800600"/>
            <a:ext cx="628814" cy="207171"/>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1142107" y="285750"/>
            <a:ext cx="6859787" cy="1028700"/>
          </a:xfrm>
          <a:prstGeom prst="rect">
            <a:avLst/>
          </a:prstGeom>
          <a:noFill/>
          <a:ln>
            <a:noFill/>
          </a:ln>
        </p:spPr>
        <p:txBody>
          <a:bodyPr spcFirstLastPara="1" wrap="square" lIns="68575" tIns="34275" rIns="68575" bIns="34275" anchor="b" anchorCtr="0"/>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7" name="Google Shape;67;p16"/>
          <p:cNvSpPr txBox="1">
            <a:spLocks noGrp="1"/>
          </p:cNvSpPr>
          <p:nvPr>
            <p:ph type="body" idx="1"/>
          </p:nvPr>
        </p:nvSpPr>
        <p:spPr>
          <a:xfrm>
            <a:off x="1128880" y="1428751"/>
            <a:ext cx="3315563" cy="3086100"/>
          </a:xfrm>
          <a:prstGeom prst="rect">
            <a:avLst/>
          </a:prstGeom>
          <a:noFill/>
          <a:ln>
            <a:noFill/>
          </a:ln>
        </p:spPr>
        <p:txBody>
          <a:bodyPr spcFirstLastPara="1" wrap="square" lIns="68575" tIns="34275" rIns="68575" bIns="34275" anchor="t" anchorCtr="0"/>
          <a:lstStyle>
            <a:lvl1pPr marL="457200" lvl="0" indent="-342900" algn="l">
              <a:lnSpc>
                <a:spcPct val="90000"/>
              </a:lnSpc>
              <a:spcBef>
                <a:spcPts val="1400"/>
              </a:spcBef>
              <a:spcAft>
                <a:spcPts val="0"/>
              </a:spcAft>
              <a:buSzPts val="1800"/>
              <a:buChar char="•"/>
              <a:defRPr sz="1800"/>
            </a:lvl1pPr>
            <a:lvl2pPr marL="914400" lvl="1" indent="-323850" algn="l">
              <a:lnSpc>
                <a:spcPct val="90000"/>
              </a:lnSpc>
              <a:spcBef>
                <a:spcPts val="900"/>
              </a:spcBef>
              <a:spcAft>
                <a:spcPts val="0"/>
              </a:spcAft>
              <a:buSzPts val="1500"/>
              <a:buChar char="•"/>
              <a:defRPr sz="1500"/>
            </a:lvl2pPr>
            <a:lvl3pPr marL="1371600" lvl="2" indent="-317500" algn="l">
              <a:lnSpc>
                <a:spcPct val="90000"/>
              </a:lnSpc>
              <a:spcBef>
                <a:spcPts val="500"/>
              </a:spcBef>
              <a:spcAft>
                <a:spcPts val="0"/>
              </a:spcAft>
              <a:buSzPts val="1400"/>
              <a:buChar char="•"/>
              <a:defRPr sz="1400"/>
            </a:lvl3pPr>
            <a:lvl4pPr marL="1828800" lvl="3" indent="-304800" algn="l">
              <a:lnSpc>
                <a:spcPct val="90000"/>
              </a:lnSpc>
              <a:spcBef>
                <a:spcPts val="500"/>
              </a:spcBef>
              <a:spcAft>
                <a:spcPts val="0"/>
              </a:spcAft>
              <a:buSzPts val="1200"/>
              <a:buChar char="•"/>
              <a:defRPr sz="1200"/>
            </a:lvl4pPr>
            <a:lvl5pPr marL="2286000" lvl="4" indent="-304800" algn="l">
              <a:lnSpc>
                <a:spcPct val="90000"/>
              </a:lnSpc>
              <a:spcBef>
                <a:spcPts val="500"/>
              </a:spcBef>
              <a:spcAft>
                <a:spcPts val="0"/>
              </a:spcAft>
              <a:buSzPts val="1200"/>
              <a:buChar char="•"/>
              <a:defRPr sz="1200"/>
            </a:lvl5pPr>
            <a:lvl6pPr marL="2743200" lvl="5" indent="-304800" algn="l">
              <a:spcBef>
                <a:spcPts val="500"/>
              </a:spcBef>
              <a:spcAft>
                <a:spcPts val="0"/>
              </a:spcAft>
              <a:buSzPts val="1200"/>
              <a:buChar char="•"/>
              <a:defRPr sz="1200"/>
            </a:lvl6pPr>
            <a:lvl7pPr marL="3200400" lvl="6" indent="-304800" algn="l">
              <a:spcBef>
                <a:spcPts val="500"/>
              </a:spcBef>
              <a:spcAft>
                <a:spcPts val="0"/>
              </a:spcAft>
              <a:buSzPts val="1200"/>
              <a:buChar char="•"/>
              <a:defRPr sz="1200"/>
            </a:lvl7pPr>
            <a:lvl8pPr marL="3657600" lvl="7" indent="-304800" algn="l">
              <a:spcBef>
                <a:spcPts val="500"/>
              </a:spcBef>
              <a:spcAft>
                <a:spcPts val="0"/>
              </a:spcAft>
              <a:buSzPts val="1200"/>
              <a:buChar char="•"/>
              <a:defRPr sz="1200"/>
            </a:lvl8pPr>
            <a:lvl9pPr marL="4114800" lvl="8" indent="-304800" algn="l">
              <a:spcBef>
                <a:spcPts val="500"/>
              </a:spcBef>
              <a:spcAft>
                <a:spcPts val="0"/>
              </a:spcAft>
              <a:buSzPts val="1200"/>
              <a:buChar char="•"/>
              <a:defRPr sz="1200"/>
            </a:lvl9pPr>
          </a:lstStyle>
          <a:p>
            <a:endParaRPr/>
          </a:p>
        </p:txBody>
      </p:sp>
      <p:sp>
        <p:nvSpPr>
          <p:cNvPr id="68" name="Google Shape;68;p16"/>
          <p:cNvSpPr txBox="1">
            <a:spLocks noGrp="1"/>
          </p:cNvSpPr>
          <p:nvPr>
            <p:ph type="body" idx="2"/>
          </p:nvPr>
        </p:nvSpPr>
        <p:spPr>
          <a:xfrm>
            <a:off x="4673104" y="1428751"/>
            <a:ext cx="3315563" cy="3086100"/>
          </a:xfrm>
          <a:prstGeom prst="rect">
            <a:avLst/>
          </a:prstGeom>
          <a:noFill/>
          <a:ln>
            <a:noFill/>
          </a:ln>
        </p:spPr>
        <p:txBody>
          <a:bodyPr spcFirstLastPara="1" wrap="square" lIns="68575" tIns="34275" rIns="68575" bIns="34275" anchor="t" anchorCtr="0"/>
          <a:lstStyle>
            <a:lvl1pPr marL="457200" lvl="0" indent="-342900" algn="l">
              <a:lnSpc>
                <a:spcPct val="90000"/>
              </a:lnSpc>
              <a:spcBef>
                <a:spcPts val="1400"/>
              </a:spcBef>
              <a:spcAft>
                <a:spcPts val="0"/>
              </a:spcAft>
              <a:buSzPts val="1800"/>
              <a:buChar char="•"/>
              <a:defRPr sz="1800"/>
            </a:lvl1pPr>
            <a:lvl2pPr marL="914400" lvl="1" indent="-323850" algn="l">
              <a:lnSpc>
                <a:spcPct val="90000"/>
              </a:lnSpc>
              <a:spcBef>
                <a:spcPts val="900"/>
              </a:spcBef>
              <a:spcAft>
                <a:spcPts val="0"/>
              </a:spcAft>
              <a:buSzPts val="1500"/>
              <a:buChar char="•"/>
              <a:defRPr sz="1500"/>
            </a:lvl2pPr>
            <a:lvl3pPr marL="1371600" lvl="2" indent="-317500" algn="l">
              <a:lnSpc>
                <a:spcPct val="90000"/>
              </a:lnSpc>
              <a:spcBef>
                <a:spcPts val="500"/>
              </a:spcBef>
              <a:spcAft>
                <a:spcPts val="0"/>
              </a:spcAft>
              <a:buSzPts val="1400"/>
              <a:buChar char="•"/>
              <a:defRPr sz="1400"/>
            </a:lvl3pPr>
            <a:lvl4pPr marL="1828800" lvl="3" indent="-304800" algn="l">
              <a:lnSpc>
                <a:spcPct val="90000"/>
              </a:lnSpc>
              <a:spcBef>
                <a:spcPts val="500"/>
              </a:spcBef>
              <a:spcAft>
                <a:spcPts val="0"/>
              </a:spcAft>
              <a:buSzPts val="1200"/>
              <a:buChar char="•"/>
              <a:defRPr sz="1200"/>
            </a:lvl4pPr>
            <a:lvl5pPr marL="2286000" lvl="4" indent="-304800" algn="l">
              <a:lnSpc>
                <a:spcPct val="90000"/>
              </a:lnSpc>
              <a:spcBef>
                <a:spcPts val="500"/>
              </a:spcBef>
              <a:spcAft>
                <a:spcPts val="0"/>
              </a:spcAft>
              <a:buSzPts val="1200"/>
              <a:buChar char="•"/>
              <a:defRPr sz="1200"/>
            </a:lvl5pPr>
            <a:lvl6pPr marL="2743200" lvl="5" indent="-304800" algn="l">
              <a:spcBef>
                <a:spcPts val="500"/>
              </a:spcBef>
              <a:spcAft>
                <a:spcPts val="0"/>
              </a:spcAft>
              <a:buSzPts val="1200"/>
              <a:buChar char="•"/>
              <a:defRPr sz="1200"/>
            </a:lvl6pPr>
            <a:lvl7pPr marL="3200400" lvl="6" indent="-304800" algn="l">
              <a:spcBef>
                <a:spcPts val="500"/>
              </a:spcBef>
              <a:spcAft>
                <a:spcPts val="0"/>
              </a:spcAft>
              <a:buSzPts val="1200"/>
              <a:buChar char="•"/>
              <a:defRPr sz="1200"/>
            </a:lvl7pPr>
            <a:lvl8pPr marL="3657600" lvl="7" indent="-304800" algn="l">
              <a:spcBef>
                <a:spcPts val="500"/>
              </a:spcBef>
              <a:spcAft>
                <a:spcPts val="0"/>
              </a:spcAft>
              <a:buSzPts val="1200"/>
              <a:buChar char="•"/>
              <a:defRPr sz="1200"/>
            </a:lvl8pPr>
            <a:lvl9pPr marL="4114800" lvl="8" indent="-304800" algn="l">
              <a:spcBef>
                <a:spcPts val="500"/>
              </a:spcBef>
              <a:spcAft>
                <a:spcPts val="0"/>
              </a:spcAft>
              <a:buSzPts val="1200"/>
              <a:buChar char="•"/>
              <a:defRPr sz="1200"/>
            </a:lvl9pPr>
          </a:lstStyle>
          <a:p>
            <a:endParaRPr/>
          </a:p>
        </p:txBody>
      </p:sp>
      <p:sp>
        <p:nvSpPr>
          <p:cNvPr id="69" name="Google Shape;69;p16"/>
          <p:cNvSpPr txBox="1">
            <a:spLocks noGrp="1"/>
          </p:cNvSpPr>
          <p:nvPr>
            <p:ph type="ftr" idx="11"/>
          </p:nvPr>
        </p:nvSpPr>
        <p:spPr>
          <a:xfrm>
            <a:off x="1142107" y="4800600"/>
            <a:ext cx="4916179" cy="207171"/>
          </a:xfrm>
          <a:prstGeom prst="rect">
            <a:avLst/>
          </a:prstGeom>
          <a:noFill/>
          <a:ln>
            <a:noFill/>
          </a:ln>
        </p:spPr>
        <p:txBody>
          <a:bodyPr spcFirstLastPara="1" wrap="square" lIns="68575" tIns="34275" rIns="68575" bIns="34275" anchor="ctr" anchorCtr="0"/>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0" name="Google Shape;70;p16"/>
          <p:cNvSpPr txBox="1">
            <a:spLocks noGrp="1"/>
          </p:cNvSpPr>
          <p:nvPr>
            <p:ph type="dt" idx="10"/>
          </p:nvPr>
        </p:nvSpPr>
        <p:spPr>
          <a:xfrm>
            <a:off x="6171424" y="4800600"/>
            <a:ext cx="1087325" cy="207171"/>
          </a:xfrm>
          <a:prstGeom prst="rect">
            <a:avLst/>
          </a:prstGeom>
          <a:noFill/>
          <a:ln>
            <a:noFill/>
          </a:ln>
        </p:spPr>
        <p:txBody>
          <a:bodyPr spcFirstLastPara="1" wrap="square" lIns="68575" tIns="34275" rIns="68575" bIns="34275" anchor="ctr"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1" name="Google Shape;71;p16"/>
          <p:cNvSpPr txBox="1">
            <a:spLocks noGrp="1"/>
          </p:cNvSpPr>
          <p:nvPr>
            <p:ph type="sldNum" idx="12"/>
          </p:nvPr>
        </p:nvSpPr>
        <p:spPr>
          <a:xfrm>
            <a:off x="7373078" y="4800600"/>
            <a:ext cx="628814" cy="207171"/>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794917" y="1885950"/>
            <a:ext cx="6520998" cy="2114550"/>
          </a:xfrm>
          <a:prstGeom prst="rect">
            <a:avLst/>
          </a:prstGeom>
          <a:noFill/>
          <a:ln>
            <a:noFill/>
          </a:ln>
        </p:spPr>
        <p:txBody>
          <a:bodyPr spcFirstLastPara="1" wrap="square" lIns="68575" tIns="34275" rIns="68575" bIns="34275" anchor="b" anchorCtr="0"/>
          <a:lstStyle>
            <a:lvl1pPr lvl="0" algn="l">
              <a:lnSpc>
                <a:spcPct val="80000"/>
              </a:lnSpc>
              <a:spcBef>
                <a:spcPts val="0"/>
              </a:spcBef>
              <a:spcAft>
                <a:spcPts val="0"/>
              </a:spcAft>
              <a:buClr>
                <a:schemeClr val="lt1"/>
              </a:buClr>
              <a:buSzPts val="3600"/>
              <a:buFont typeface="Corbel"/>
              <a:buNone/>
              <a:defRPr sz="3600" b="0" cap="none"/>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4" name="Google Shape;74;p17"/>
          <p:cNvSpPr txBox="1">
            <a:spLocks noGrp="1"/>
          </p:cNvSpPr>
          <p:nvPr>
            <p:ph type="body" idx="1"/>
          </p:nvPr>
        </p:nvSpPr>
        <p:spPr>
          <a:xfrm>
            <a:off x="799118" y="4057650"/>
            <a:ext cx="6517197" cy="457201"/>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0"/>
              </a:spcBef>
              <a:spcAft>
                <a:spcPts val="0"/>
              </a:spcAft>
              <a:buSzPts val="1500"/>
              <a:buNone/>
              <a:defRPr sz="1500" cap="none">
                <a:solidFill>
                  <a:schemeClr val="accent1"/>
                </a:solidFill>
              </a:defRPr>
            </a:lvl1pPr>
            <a:lvl2pPr marL="914400" lvl="1" indent="-228600" algn="l">
              <a:lnSpc>
                <a:spcPct val="90000"/>
              </a:lnSpc>
              <a:spcBef>
                <a:spcPts val="900"/>
              </a:spcBef>
              <a:spcAft>
                <a:spcPts val="0"/>
              </a:spcAft>
              <a:buSzPts val="1400"/>
              <a:buNone/>
              <a:defRPr sz="1400">
                <a:solidFill>
                  <a:schemeClr val="lt1"/>
                </a:solidFill>
              </a:defRPr>
            </a:lvl2pPr>
            <a:lvl3pPr marL="1371600" lvl="2" indent="-228600" algn="l">
              <a:lnSpc>
                <a:spcPct val="90000"/>
              </a:lnSpc>
              <a:spcBef>
                <a:spcPts val="500"/>
              </a:spcBef>
              <a:spcAft>
                <a:spcPts val="0"/>
              </a:spcAft>
              <a:buSzPts val="1200"/>
              <a:buNone/>
              <a:defRPr sz="1200">
                <a:solidFill>
                  <a:schemeClr val="lt1"/>
                </a:solidFill>
              </a:defRPr>
            </a:lvl3pPr>
            <a:lvl4pPr marL="1828800" lvl="3" indent="-228600" algn="l">
              <a:lnSpc>
                <a:spcPct val="90000"/>
              </a:lnSpc>
              <a:spcBef>
                <a:spcPts val="500"/>
              </a:spcBef>
              <a:spcAft>
                <a:spcPts val="0"/>
              </a:spcAft>
              <a:buSzPts val="1100"/>
              <a:buNone/>
              <a:defRPr sz="1100">
                <a:solidFill>
                  <a:schemeClr val="lt1"/>
                </a:solidFill>
              </a:defRPr>
            </a:lvl4pPr>
            <a:lvl5pPr marL="2286000" lvl="4" indent="-228600" algn="l">
              <a:lnSpc>
                <a:spcPct val="90000"/>
              </a:lnSpc>
              <a:spcBef>
                <a:spcPts val="500"/>
              </a:spcBef>
              <a:spcAft>
                <a:spcPts val="0"/>
              </a:spcAft>
              <a:buSzPts val="1100"/>
              <a:buNone/>
              <a:defRPr sz="1100">
                <a:solidFill>
                  <a:schemeClr val="lt1"/>
                </a:solidFill>
              </a:defRPr>
            </a:lvl5pPr>
            <a:lvl6pPr marL="2743200" lvl="5" indent="-228600" algn="l">
              <a:spcBef>
                <a:spcPts val="500"/>
              </a:spcBef>
              <a:spcAft>
                <a:spcPts val="0"/>
              </a:spcAft>
              <a:buSzPts val="1100"/>
              <a:buNone/>
              <a:defRPr sz="1100">
                <a:solidFill>
                  <a:schemeClr val="lt1"/>
                </a:solidFill>
              </a:defRPr>
            </a:lvl6pPr>
            <a:lvl7pPr marL="3200400" lvl="6" indent="-228600" algn="l">
              <a:spcBef>
                <a:spcPts val="500"/>
              </a:spcBef>
              <a:spcAft>
                <a:spcPts val="0"/>
              </a:spcAft>
              <a:buSzPts val="1100"/>
              <a:buNone/>
              <a:defRPr sz="1100">
                <a:solidFill>
                  <a:schemeClr val="lt1"/>
                </a:solidFill>
              </a:defRPr>
            </a:lvl7pPr>
            <a:lvl8pPr marL="3657600" lvl="7" indent="-228600" algn="l">
              <a:spcBef>
                <a:spcPts val="500"/>
              </a:spcBef>
              <a:spcAft>
                <a:spcPts val="0"/>
              </a:spcAft>
              <a:buSzPts val="1100"/>
              <a:buNone/>
              <a:defRPr sz="1100">
                <a:solidFill>
                  <a:schemeClr val="lt1"/>
                </a:solidFill>
              </a:defRPr>
            </a:lvl8pPr>
            <a:lvl9pPr marL="4114800" lvl="8" indent="-228600" algn="l">
              <a:spcBef>
                <a:spcPts val="500"/>
              </a:spcBef>
              <a:spcAft>
                <a:spcPts val="0"/>
              </a:spcAft>
              <a:buSzPts val="1100"/>
              <a:buNone/>
              <a:defRPr sz="1100">
                <a:solidFill>
                  <a:schemeClr val="lt1"/>
                </a:solidFill>
              </a:defRPr>
            </a:lvl9pPr>
          </a:lstStyle>
          <a:p>
            <a:endParaRPr/>
          </a:p>
        </p:txBody>
      </p:sp>
      <p:sp>
        <p:nvSpPr>
          <p:cNvPr id="75" name="Google Shape;75;p17"/>
          <p:cNvSpPr txBox="1">
            <a:spLocks noGrp="1"/>
          </p:cNvSpPr>
          <p:nvPr>
            <p:ph type="ftr" idx="11"/>
          </p:nvPr>
        </p:nvSpPr>
        <p:spPr>
          <a:xfrm>
            <a:off x="1142107" y="4800600"/>
            <a:ext cx="4916179" cy="207171"/>
          </a:xfrm>
          <a:prstGeom prst="rect">
            <a:avLst/>
          </a:prstGeom>
          <a:noFill/>
          <a:ln>
            <a:noFill/>
          </a:ln>
        </p:spPr>
        <p:txBody>
          <a:bodyPr spcFirstLastPara="1" wrap="square" lIns="68575" tIns="34275" rIns="68575" bIns="34275" anchor="ctr" anchorCtr="0"/>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6" name="Google Shape;76;p17"/>
          <p:cNvSpPr txBox="1">
            <a:spLocks noGrp="1"/>
          </p:cNvSpPr>
          <p:nvPr>
            <p:ph type="dt" idx="10"/>
          </p:nvPr>
        </p:nvSpPr>
        <p:spPr>
          <a:xfrm>
            <a:off x="6171424" y="4800600"/>
            <a:ext cx="1087325" cy="207171"/>
          </a:xfrm>
          <a:prstGeom prst="rect">
            <a:avLst/>
          </a:prstGeom>
          <a:noFill/>
          <a:ln>
            <a:noFill/>
          </a:ln>
        </p:spPr>
        <p:txBody>
          <a:bodyPr spcFirstLastPara="1" wrap="square" lIns="68575" tIns="34275" rIns="68575" bIns="34275" anchor="ctr"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7" name="Google Shape;77;p17"/>
          <p:cNvSpPr txBox="1">
            <a:spLocks noGrp="1"/>
          </p:cNvSpPr>
          <p:nvPr>
            <p:ph type="sldNum" idx="12"/>
          </p:nvPr>
        </p:nvSpPr>
        <p:spPr>
          <a:xfrm>
            <a:off x="7373078" y="4800600"/>
            <a:ext cx="628814" cy="207171"/>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1142107" y="285750"/>
            <a:ext cx="6859787" cy="1028700"/>
          </a:xfrm>
          <a:prstGeom prst="rect">
            <a:avLst/>
          </a:prstGeom>
          <a:noFill/>
          <a:ln>
            <a:noFill/>
          </a:ln>
        </p:spPr>
        <p:txBody>
          <a:bodyPr spcFirstLastPara="1" wrap="square" lIns="68575" tIns="34275" rIns="68575" bIns="34275" anchor="b" anchorCtr="0"/>
          <a:lstStyle>
            <a:lvl1pPr lvl="0" algn="l">
              <a:lnSpc>
                <a:spcPct val="90000"/>
              </a:lnSpc>
              <a:spcBef>
                <a:spcPts val="0"/>
              </a:spcBef>
              <a:spcAft>
                <a:spcPts val="0"/>
              </a:spcAft>
              <a:buClr>
                <a:schemeClr val="lt1"/>
              </a:buClr>
              <a:buSzPts val="2700"/>
              <a:buFont typeface="Corbe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0" name="Google Shape;80;p18"/>
          <p:cNvSpPr txBox="1">
            <a:spLocks noGrp="1"/>
          </p:cNvSpPr>
          <p:nvPr>
            <p:ph type="body" idx="1"/>
          </p:nvPr>
        </p:nvSpPr>
        <p:spPr>
          <a:xfrm>
            <a:off x="1142106" y="1428750"/>
            <a:ext cx="3313277" cy="571500"/>
          </a:xfrm>
          <a:prstGeom prst="rect">
            <a:avLst/>
          </a:prstGeom>
          <a:noFill/>
          <a:ln>
            <a:noFill/>
          </a:ln>
        </p:spPr>
        <p:txBody>
          <a:bodyPr spcFirstLastPara="1" wrap="square" lIns="68575" tIns="34275" rIns="68575" bIns="34275" anchor="ctr" anchorCtr="0"/>
          <a:lstStyle>
            <a:lvl1pPr marL="457200" lvl="0" indent="-228600" algn="l">
              <a:lnSpc>
                <a:spcPct val="90000"/>
              </a:lnSpc>
              <a:spcBef>
                <a:spcPts val="0"/>
              </a:spcBef>
              <a:spcAft>
                <a:spcPts val="0"/>
              </a:spcAft>
              <a:buSzPts val="1500"/>
              <a:buNone/>
              <a:defRPr sz="1500" b="0" cap="none">
                <a:solidFill>
                  <a:schemeClr val="accent1"/>
                </a:solidFill>
              </a:defRPr>
            </a:lvl1pPr>
            <a:lvl2pPr marL="914400" lvl="1" indent="-228600" algn="l">
              <a:lnSpc>
                <a:spcPct val="90000"/>
              </a:lnSpc>
              <a:spcBef>
                <a:spcPts val="900"/>
              </a:spcBef>
              <a:spcAft>
                <a:spcPts val="0"/>
              </a:spcAft>
              <a:buSzPts val="1500"/>
              <a:buNone/>
              <a:defRPr sz="1500" b="1"/>
            </a:lvl2pPr>
            <a:lvl3pPr marL="1371600" lvl="2" indent="-228600" algn="l">
              <a:lnSpc>
                <a:spcPct val="90000"/>
              </a:lnSpc>
              <a:spcBef>
                <a:spcPts val="500"/>
              </a:spcBef>
              <a:spcAft>
                <a:spcPts val="0"/>
              </a:spcAft>
              <a:buSzPts val="1400"/>
              <a:buNone/>
              <a:defRPr sz="1400" b="1"/>
            </a:lvl3pPr>
            <a:lvl4pPr marL="1828800" lvl="3" indent="-228600" algn="l">
              <a:lnSpc>
                <a:spcPct val="90000"/>
              </a:lnSpc>
              <a:spcBef>
                <a:spcPts val="500"/>
              </a:spcBef>
              <a:spcAft>
                <a:spcPts val="0"/>
              </a:spcAft>
              <a:buSzPts val="1200"/>
              <a:buNone/>
              <a:defRPr sz="1200" b="1"/>
            </a:lvl4pPr>
            <a:lvl5pPr marL="2286000" lvl="4" indent="-228600" algn="l">
              <a:lnSpc>
                <a:spcPct val="90000"/>
              </a:lnSpc>
              <a:spcBef>
                <a:spcPts val="500"/>
              </a:spcBef>
              <a:spcAft>
                <a:spcPts val="0"/>
              </a:spcAft>
              <a:buSzPts val="1200"/>
              <a:buNone/>
              <a:defRPr sz="1200" b="1"/>
            </a:lvl5pPr>
            <a:lvl6pPr marL="2743200" lvl="5" indent="-228600" algn="l">
              <a:spcBef>
                <a:spcPts val="500"/>
              </a:spcBef>
              <a:spcAft>
                <a:spcPts val="0"/>
              </a:spcAft>
              <a:buSzPts val="1200"/>
              <a:buNone/>
              <a:defRPr sz="1200" b="1"/>
            </a:lvl6pPr>
            <a:lvl7pPr marL="3200400" lvl="6" indent="-228600" algn="l">
              <a:spcBef>
                <a:spcPts val="500"/>
              </a:spcBef>
              <a:spcAft>
                <a:spcPts val="0"/>
              </a:spcAft>
              <a:buSzPts val="1200"/>
              <a:buNone/>
              <a:defRPr sz="1200" b="1"/>
            </a:lvl7pPr>
            <a:lvl8pPr marL="3657600" lvl="7" indent="-228600" algn="l">
              <a:spcBef>
                <a:spcPts val="500"/>
              </a:spcBef>
              <a:spcAft>
                <a:spcPts val="0"/>
              </a:spcAft>
              <a:buSzPts val="1200"/>
              <a:buNone/>
              <a:defRPr sz="1200" b="1"/>
            </a:lvl8pPr>
            <a:lvl9pPr marL="4114800" lvl="8" indent="-228600" algn="l">
              <a:spcBef>
                <a:spcPts val="500"/>
              </a:spcBef>
              <a:spcAft>
                <a:spcPts val="0"/>
              </a:spcAft>
              <a:buSzPts val="1200"/>
              <a:buNone/>
              <a:defRPr sz="1200" b="1"/>
            </a:lvl9pPr>
          </a:lstStyle>
          <a:p>
            <a:endParaRPr/>
          </a:p>
        </p:txBody>
      </p:sp>
      <p:sp>
        <p:nvSpPr>
          <p:cNvPr id="81" name="Google Shape;81;p18"/>
          <p:cNvSpPr txBox="1">
            <a:spLocks noGrp="1"/>
          </p:cNvSpPr>
          <p:nvPr>
            <p:ph type="body" idx="2"/>
          </p:nvPr>
        </p:nvSpPr>
        <p:spPr>
          <a:xfrm>
            <a:off x="1142106" y="2057401"/>
            <a:ext cx="3313277" cy="2457450"/>
          </a:xfrm>
          <a:prstGeom prst="rect">
            <a:avLst/>
          </a:prstGeom>
          <a:noFill/>
          <a:ln>
            <a:noFill/>
          </a:ln>
        </p:spPr>
        <p:txBody>
          <a:bodyPr spcFirstLastPara="1" wrap="square" lIns="68575" tIns="34275" rIns="68575" bIns="34275" anchor="t" anchorCtr="0"/>
          <a:lstStyle>
            <a:lvl1pPr marL="457200" lvl="0" indent="-342900" algn="l">
              <a:lnSpc>
                <a:spcPct val="90000"/>
              </a:lnSpc>
              <a:spcBef>
                <a:spcPts val="1400"/>
              </a:spcBef>
              <a:spcAft>
                <a:spcPts val="0"/>
              </a:spcAft>
              <a:buSzPts val="1800"/>
              <a:buChar char="•"/>
              <a:defRPr sz="1800"/>
            </a:lvl1pPr>
            <a:lvl2pPr marL="914400" lvl="1" indent="-323850" algn="l">
              <a:lnSpc>
                <a:spcPct val="90000"/>
              </a:lnSpc>
              <a:spcBef>
                <a:spcPts val="900"/>
              </a:spcBef>
              <a:spcAft>
                <a:spcPts val="0"/>
              </a:spcAft>
              <a:buSzPts val="1500"/>
              <a:buChar char="•"/>
              <a:defRPr sz="1500"/>
            </a:lvl2pPr>
            <a:lvl3pPr marL="1371600" lvl="2" indent="-317500" algn="l">
              <a:lnSpc>
                <a:spcPct val="90000"/>
              </a:lnSpc>
              <a:spcBef>
                <a:spcPts val="500"/>
              </a:spcBef>
              <a:spcAft>
                <a:spcPts val="0"/>
              </a:spcAft>
              <a:buSzPts val="1400"/>
              <a:buChar char="•"/>
              <a:defRPr sz="1400"/>
            </a:lvl3pPr>
            <a:lvl4pPr marL="1828800" lvl="3" indent="-304800" algn="l">
              <a:lnSpc>
                <a:spcPct val="90000"/>
              </a:lnSpc>
              <a:spcBef>
                <a:spcPts val="500"/>
              </a:spcBef>
              <a:spcAft>
                <a:spcPts val="0"/>
              </a:spcAft>
              <a:buSzPts val="1200"/>
              <a:buChar char="•"/>
              <a:defRPr sz="1200"/>
            </a:lvl4pPr>
            <a:lvl5pPr marL="2286000" lvl="4" indent="-304800" algn="l">
              <a:lnSpc>
                <a:spcPct val="90000"/>
              </a:lnSpc>
              <a:spcBef>
                <a:spcPts val="500"/>
              </a:spcBef>
              <a:spcAft>
                <a:spcPts val="0"/>
              </a:spcAft>
              <a:buSzPts val="1200"/>
              <a:buChar char="•"/>
              <a:defRPr sz="1200"/>
            </a:lvl5pPr>
            <a:lvl6pPr marL="2743200" lvl="5" indent="-304800" algn="l">
              <a:spcBef>
                <a:spcPts val="500"/>
              </a:spcBef>
              <a:spcAft>
                <a:spcPts val="0"/>
              </a:spcAft>
              <a:buSzPts val="1200"/>
              <a:buChar char="•"/>
              <a:defRPr sz="1200"/>
            </a:lvl6pPr>
            <a:lvl7pPr marL="3200400" lvl="6" indent="-304800" algn="l">
              <a:spcBef>
                <a:spcPts val="500"/>
              </a:spcBef>
              <a:spcAft>
                <a:spcPts val="0"/>
              </a:spcAft>
              <a:buSzPts val="1200"/>
              <a:buChar char="•"/>
              <a:defRPr sz="1200"/>
            </a:lvl7pPr>
            <a:lvl8pPr marL="3657600" lvl="7" indent="-304800" algn="l">
              <a:spcBef>
                <a:spcPts val="500"/>
              </a:spcBef>
              <a:spcAft>
                <a:spcPts val="0"/>
              </a:spcAft>
              <a:buSzPts val="1200"/>
              <a:buChar char="•"/>
              <a:defRPr sz="1200"/>
            </a:lvl8pPr>
            <a:lvl9pPr marL="4114800" lvl="8" indent="-304800" algn="l">
              <a:spcBef>
                <a:spcPts val="500"/>
              </a:spcBef>
              <a:spcAft>
                <a:spcPts val="0"/>
              </a:spcAft>
              <a:buSzPts val="1200"/>
              <a:buChar char="•"/>
              <a:defRPr sz="1200"/>
            </a:lvl9pPr>
          </a:lstStyle>
          <a:p>
            <a:endParaRPr/>
          </a:p>
        </p:txBody>
      </p:sp>
      <p:sp>
        <p:nvSpPr>
          <p:cNvPr id="82" name="Google Shape;82;p18"/>
          <p:cNvSpPr txBox="1">
            <a:spLocks noGrp="1"/>
          </p:cNvSpPr>
          <p:nvPr>
            <p:ph type="body" idx="3"/>
          </p:nvPr>
        </p:nvSpPr>
        <p:spPr>
          <a:xfrm>
            <a:off x="4688617" y="1428750"/>
            <a:ext cx="3313277" cy="571500"/>
          </a:xfrm>
          <a:prstGeom prst="rect">
            <a:avLst/>
          </a:prstGeom>
          <a:noFill/>
          <a:ln>
            <a:noFill/>
          </a:ln>
        </p:spPr>
        <p:txBody>
          <a:bodyPr spcFirstLastPara="1" wrap="square" lIns="68575" tIns="34275" rIns="68575" bIns="34275" anchor="ctr" anchorCtr="0"/>
          <a:lstStyle>
            <a:lvl1pPr marL="457200" lvl="0" indent="-228600" algn="l">
              <a:lnSpc>
                <a:spcPct val="90000"/>
              </a:lnSpc>
              <a:spcBef>
                <a:spcPts val="0"/>
              </a:spcBef>
              <a:spcAft>
                <a:spcPts val="0"/>
              </a:spcAft>
              <a:buSzPts val="1500"/>
              <a:buNone/>
              <a:defRPr sz="1500" b="0" cap="none">
                <a:solidFill>
                  <a:schemeClr val="accent1"/>
                </a:solidFill>
              </a:defRPr>
            </a:lvl1pPr>
            <a:lvl2pPr marL="914400" lvl="1" indent="-228600" algn="l">
              <a:lnSpc>
                <a:spcPct val="90000"/>
              </a:lnSpc>
              <a:spcBef>
                <a:spcPts val="900"/>
              </a:spcBef>
              <a:spcAft>
                <a:spcPts val="0"/>
              </a:spcAft>
              <a:buSzPts val="1500"/>
              <a:buNone/>
              <a:defRPr sz="1500" b="1"/>
            </a:lvl2pPr>
            <a:lvl3pPr marL="1371600" lvl="2" indent="-228600" algn="l">
              <a:lnSpc>
                <a:spcPct val="90000"/>
              </a:lnSpc>
              <a:spcBef>
                <a:spcPts val="500"/>
              </a:spcBef>
              <a:spcAft>
                <a:spcPts val="0"/>
              </a:spcAft>
              <a:buSzPts val="1400"/>
              <a:buNone/>
              <a:defRPr sz="1400" b="1"/>
            </a:lvl3pPr>
            <a:lvl4pPr marL="1828800" lvl="3" indent="-228600" algn="l">
              <a:lnSpc>
                <a:spcPct val="90000"/>
              </a:lnSpc>
              <a:spcBef>
                <a:spcPts val="500"/>
              </a:spcBef>
              <a:spcAft>
                <a:spcPts val="0"/>
              </a:spcAft>
              <a:buSzPts val="1200"/>
              <a:buNone/>
              <a:defRPr sz="1200" b="1"/>
            </a:lvl4pPr>
            <a:lvl5pPr marL="2286000" lvl="4" indent="-228600" algn="l">
              <a:lnSpc>
                <a:spcPct val="90000"/>
              </a:lnSpc>
              <a:spcBef>
                <a:spcPts val="500"/>
              </a:spcBef>
              <a:spcAft>
                <a:spcPts val="0"/>
              </a:spcAft>
              <a:buSzPts val="1200"/>
              <a:buNone/>
              <a:defRPr sz="1200" b="1"/>
            </a:lvl5pPr>
            <a:lvl6pPr marL="2743200" lvl="5" indent="-228600" algn="l">
              <a:spcBef>
                <a:spcPts val="500"/>
              </a:spcBef>
              <a:spcAft>
                <a:spcPts val="0"/>
              </a:spcAft>
              <a:buSzPts val="1200"/>
              <a:buNone/>
              <a:defRPr sz="1200" b="1"/>
            </a:lvl6pPr>
            <a:lvl7pPr marL="3200400" lvl="6" indent="-228600" algn="l">
              <a:spcBef>
                <a:spcPts val="500"/>
              </a:spcBef>
              <a:spcAft>
                <a:spcPts val="0"/>
              </a:spcAft>
              <a:buSzPts val="1200"/>
              <a:buNone/>
              <a:defRPr sz="1200" b="1"/>
            </a:lvl7pPr>
            <a:lvl8pPr marL="3657600" lvl="7" indent="-228600" algn="l">
              <a:spcBef>
                <a:spcPts val="500"/>
              </a:spcBef>
              <a:spcAft>
                <a:spcPts val="0"/>
              </a:spcAft>
              <a:buSzPts val="1200"/>
              <a:buNone/>
              <a:defRPr sz="1200" b="1"/>
            </a:lvl8pPr>
            <a:lvl9pPr marL="4114800" lvl="8" indent="-228600" algn="l">
              <a:spcBef>
                <a:spcPts val="500"/>
              </a:spcBef>
              <a:spcAft>
                <a:spcPts val="0"/>
              </a:spcAft>
              <a:buSzPts val="1200"/>
              <a:buNone/>
              <a:defRPr sz="1200" b="1"/>
            </a:lvl9pPr>
          </a:lstStyle>
          <a:p>
            <a:endParaRPr/>
          </a:p>
        </p:txBody>
      </p:sp>
      <p:sp>
        <p:nvSpPr>
          <p:cNvPr id="83" name="Google Shape;83;p18"/>
          <p:cNvSpPr txBox="1">
            <a:spLocks noGrp="1"/>
          </p:cNvSpPr>
          <p:nvPr>
            <p:ph type="body" idx="4"/>
          </p:nvPr>
        </p:nvSpPr>
        <p:spPr>
          <a:xfrm>
            <a:off x="4688617" y="2057401"/>
            <a:ext cx="3313277" cy="2457450"/>
          </a:xfrm>
          <a:prstGeom prst="rect">
            <a:avLst/>
          </a:prstGeom>
          <a:noFill/>
          <a:ln>
            <a:noFill/>
          </a:ln>
        </p:spPr>
        <p:txBody>
          <a:bodyPr spcFirstLastPara="1" wrap="square" lIns="68575" tIns="34275" rIns="68575" bIns="34275" anchor="t" anchorCtr="0"/>
          <a:lstStyle>
            <a:lvl1pPr marL="457200" lvl="0" indent="-342900" algn="l">
              <a:lnSpc>
                <a:spcPct val="90000"/>
              </a:lnSpc>
              <a:spcBef>
                <a:spcPts val="1400"/>
              </a:spcBef>
              <a:spcAft>
                <a:spcPts val="0"/>
              </a:spcAft>
              <a:buSzPts val="1800"/>
              <a:buChar char="•"/>
              <a:defRPr sz="1800"/>
            </a:lvl1pPr>
            <a:lvl2pPr marL="914400" lvl="1" indent="-323850" algn="l">
              <a:lnSpc>
                <a:spcPct val="90000"/>
              </a:lnSpc>
              <a:spcBef>
                <a:spcPts val="900"/>
              </a:spcBef>
              <a:spcAft>
                <a:spcPts val="0"/>
              </a:spcAft>
              <a:buSzPts val="1500"/>
              <a:buChar char="•"/>
              <a:defRPr sz="1500"/>
            </a:lvl2pPr>
            <a:lvl3pPr marL="1371600" lvl="2" indent="-317500" algn="l">
              <a:lnSpc>
                <a:spcPct val="90000"/>
              </a:lnSpc>
              <a:spcBef>
                <a:spcPts val="500"/>
              </a:spcBef>
              <a:spcAft>
                <a:spcPts val="0"/>
              </a:spcAft>
              <a:buSzPts val="1400"/>
              <a:buChar char="•"/>
              <a:defRPr sz="1400"/>
            </a:lvl3pPr>
            <a:lvl4pPr marL="1828800" lvl="3" indent="-304800" algn="l">
              <a:lnSpc>
                <a:spcPct val="90000"/>
              </a:lnSpc>
              <a:spcBef>
                <a:spcPts val="500"/>
              </a:spcBef>
              <a:spcAft>
                <a:spcPts val="0"/>
              </a:spcAft>
              <a:buSzPts val="1200"/>
              <a:buChar char="•"/>
              <a:defRPr sz="1200"/>
            </a:lvl4pPr>
            <a:lvl5pPr marL="2286000" lvl="4" indent="-304800" algn="l">
              <a:lnSpc>
                <a:spcPct val="90000"/>
              </a:lnSpc>
              <a:spcBef>
                <a:spcPts val="500"/>
              </a:spcBef>
              <a:spcAft>
                <a:spcPts val="0"/>
              </a:spcAft>
              <a:buSzPts val="1200"/>
              <a:buChar char="•"/>
              <a:defRPr sz="1200"/>
            </a:lvl5pPr>
            <a:lvl6pPr marL="2743200" lvl="5" indent="-304800" algn="l">
              <a:spcBef>
                <a:spcPts val="500"/>
              </a:spcBef>
              <a:spcAft>
                <a:spcPts val="0"/>
              </a:spcAft>
              <a:buSzPts val="1200"/>
              <a:buChar char="•"/>
              <a:defRPr sz="1200"/>
            </a:lvl6pPr>
            <a:lvl7pPr marL="3200400" lvl="6" indent="-304800" algn="l">
              <a:spcBef>
                <a:spcPts val="500"/>
              </a:spcBef>
              <a:spcAft>
                <a:spcPts val="0"/>
              </a:spcAft>
              <a:buSzPts val="1200"/>
              <a:buChar char="•"/>
              <a:defRPr sz="1200"/>
            </a:lvl7pPr>
            <a:lvl8pPr marL="3657600" lvl="7" indent="-304800" algn="l">
              <a:spcBef>
                <a:spcPts val="500"/>
              </a:spcBef>
              <a:spcAft>
                <a:spcPts val="0"/>
              </a:spcAft>
              <a:buSzPts val="1200"/>
              <a:buChar char="•"/>
              <a:defRPr sz="1200"/>
            </a:lvl8pPr>
            <a:lvl9pPr marL="4114800" lvl="8" indent="-304800" algn="l">
              <a:spcBef>
                <a:spcPts val="500"/>
              </a:spcBef>
              <a:spcAft>
                <a:spcPts val="0"/>
              </a:spcAft>
              <a:buSzPts val="1200"/>
              <a:buChar char="•"/>
              <a:defRPr sz="1200"/>
            </a:lvl9pPr>
          </a:lstStyle>
          <a:p>
            <a:endParaRPr/>
          </a:p>
        </p:txBody>
      </p:sp>
      <p:sp>
        <p:nvSpPr>
          <p:cNvPr id="84" name="Google Shape;84;p18"/>
          <p:cNvSpPr txBox="1">
            <a:spLocks noGrp="1"/>
          </p:cNvSpPr>
          <p:nvPr>
            <p:ph type="ftr" idx="11"/>
          </p:nvPr>
        </p:nvSpPr>
        <p:spPr>
          <a:xfrm>
            <a:off x="1142107" y="4800600"/>
            <a:ext cx="4916179" cy="207171"/>
          </a:xfrm>
          <a:prstGeom prst="rect">
            <a:avLst/>
          </a:prstGeom>
          <a:noFill/>
          <a:ln>
            <a:noFill/>
          </a:ln>
        </p:spPr>
        <p:txBody>
          <a:bodyPr spcFirstLastPara="1" wrap="square" lIns="68575" tIns="34275" rIns="68575" bIns="34275" anchor="ctr" anchorCtr="0"/>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5" name="Google Shape;85;p18"/>
          <p:cNvSpPr txBox="1">
            <a:spLocks noGrp="1"/>
          </p:cNvSpPr>
          <p:nvPr>
            <p:ph type="dt" idx="10"/>
          </p:nvPr>
        </p:nvSpPr>
        <p:spPr>
          <a:xfrm>
            <a:off x="6171424" y="4800600"/>
            <a:ext cx="1087325" cy="207171"/>
          </a:xfrm>
          <a:prstGeom prst="rect">
            <a:avLst/>
          </a:prstGeom>
          <a:noFill/>
          <a:ln>
            <a:noFill/>
          </a:ln>
        </p:spPr>
        <p:txBody>
          <a:bodyPr spcFirstLastPara="1" wrap="square" lIns="68575" tIns="34275" rIns="68575" bIns="34275" anchor="ctr"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6" name="Google Shape;86;p18"/>
          <p:cNvSpPr txBox="1">
            <a:spLocks noGrp="1"/>
          </p:cNvSpPr>
          <p:nvPr>
            <p:ph type="sldNum" idx="12"/>
          </p:nvPr>
        </p:nvSpPr>
        <p:spPr>
          <a:xfrm>
            <a:off x="7373078" y="4800600"/>
            <a:ext cx="628814" cy="207171"/>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1142107" y="285750"/>
            <a:ext cx="6859787" cy="1028700"/>
          </a:xfrm>
          <a:prstGeom prst="rect">
            <a:avLst/>
          </a:prstGeom>
          <a:noFill/>
          <a:ln>
            <a:noFill/>
          </a:ln>
        </p:spPr>
        <p:txBody>
          <a:bodyPr spcFirstLastPara="1" wrap="square" lIns="68575" tIns="34275" rIns="68575" bIns="34275" anchor="b" anchorCtr="0"/>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9" name="Google Shape;89;p19"/>
          <p:cNvSpPr txBox="1">
            <a:spLocks noGrp="1"/>
          </p:cNvSpPr>
          <p:nvPr>
            <p:ph type="ftr" idx="11"/>
          </p:nvPr>
        </p:nvSpPr>
        <p:spPr>
          <a:xfrm>
            <a:off x="1142107" y="4800600"/>
            <a:ext cx="4916179" cy="207171"/>
          </a:xfrm>
          <a:prstGeom prst="rect">
            <a:avLst/>
          </a:prstGeom>
          <a:noFill/>
          <a:ln>
            <a:noFill/>
          </a:ln>
        </p:spPr>
        <p:txBody>
          <a:bodyPr spcFirstLastPara="1" wrap="square" lIns="68575" tIns="34275" rIns="68575" bIns="34275" anchor="ctr" anchorCtr="0"/>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0" name="Google Shape;90;p19"/>
          <p:cNvSpPr txBox="1">
            <a:spLocks noGrp="1"/>
          </p:cNvSpPr>
          <p:nvPr>
            <p:ph type="dt" idx="10"/>
          </p:nvPr>
        </p:nvSpPr>
        <p:spPr>
          <a:xfrm>
            <a:off x="6171424" y="4800600"/>
            <a:ext cx="1087325" cy="207171"/>
          </a:xfrm>
          <a:prstGeom prst="rect">
            <a:avLst/>
          </a:prstGeom>
          <a:noFill/>
          <a:ln>
            <a:noFill/>
          </a:ln>
        </p:spPr>
        <p:txBody>
          <a:bodyPr spcFirstLastPara="1" wrap="square" lIns="68575" tIns="34275" rIns="68575" bIns="34275" anchor="ctr"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1" name="Google Shape;91;p19"/>
          <p:cNvSpPr txBox="1">
            <a:spLocks noGrp="1"/>
          </p:cNvSpPr>
          <p:nvPr>
            <p:ph type="sldNum" idx="12"/>
          </p:nvPr>
        </p:nvSpPr>
        <p:spPr>
          <a:xfrm>
            <a:off x="7373078" y="4800600"/>
            <a:ext cx="628814" cy="207171"/>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2"/>
        <p:cNvGrpSpPr/>
        <p:nvPr/>
      </p:nvGrpSpPr>
      <p:grpSpPr>
        <a:xfrm>
          <a:off x="0" y="0"/>
          <a:ext cx="0" cy="0"/>
          <a:chOff x="0" y="0"/>
          <a:chExt cx="0" cy="0"/>
        </a:xfrm>
      </p:grpSpPr>
      <p:sp>
        <p:nvSpPr>
          <p:cNvPr id="93" name="Google Shape;93;p20"/>
          <p:cNvSpPr txBox="1">
            <a:spLocks noGrp="1"/>
          </p:cNvSpPr>
          <p:nvPr>
            <p:ph type="ftr" idx="11"/>
          </p:nvPr>
        </p:nvSpPr>
        <p:spPr>
          <a:xfrm>
            <a:off x="1142107" y="4800600"/>
            <a:ext cx="4916179" cy="207171"/>
          </a:xfrm>
          <a:prstGeom prst="rect">
            <a:avLst/>
          </a:prstGeom>
          <a:noFill/>
          <a:ln>
            <a:noFill/>
          </a:ln>
        </p:spPr>
        <p:txBody>
          <a:bodyPr spcFirstLastPara="1" wrap="square" lIns="68575" tIns="34275" rIns="68575" bIns="34275" anchor="ctr" anchorCtr="0"/>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20"/>
          <p:cNvSpPr txBox="1">
            <a:spLocks noGrp="1"/>
          </p:cNvSpPr>
          <p:nvPr>
            <p:ph type="dt" idx="10"/>
          </p:nvPr>
        </p:nvSpPr>
        <p:spPr>
          <a:xfrm>
            <a:off x="6171424" y="4800600"/>
            <a:ext cx="1087325" cy="207171"/>
          </a:xfrm>
          <a:prstGeom prst="rect">
            <a:avLst/>
          </a:prstGeom>
          <a:noFill/>
          <a:ln>
            <a:noFill/>
          </a:ln>
        </p:spPr>
        <p:txBody>
          <a:bodyPr spcFirstLastPara="1" wrap="square" lIns="68575" tIns="34275" rIns="68575" bIns="34275" anchor="ctr"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5" name="Google Shape;95;p20"/>
          <p:cNvSpPr txBox="1">
            <a:spLocks noGrp="1"/>
          </p:cNvSpPr>
          <p:nvPr>
            <p:ph type="sldNum" idx="12"/>
          </p:nvPr>
        </p:nvSpPr>
        <p:spPr>
          <a:xfrm>
            <a:off x="7373078" y="4800600"/>
            <a:ext cx="628814" cy="207171"/>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6"/>
        <p:cNvGrpSpPr/>
        <p:nvPr/>
      </p:nvGrpSpPr>
      <p:grpSpPr>
        <a:xfrm>
          <a:off x="0" y="0"/>
          <a:ext cx="0" cy="0"/>
          <a:chOff x="0" y="0"/>
          <a:chExt cx="0" cy="0"/>
        </a:xfrm>
      </p:grpSpPr>
      <p:sp>
        <p:nvSpPr>
          <p:cNvPr id="97" name="Google Shape;97;p21"/>
          <p:cNvSpPr txBox="1">
            <a:spLocks noGrp="1"/>
          </p:cNvSpPr>
          <p:nvPr>
            <p:ph type="title"/>
          </p:nvPr>
        </p:nvSpPr>
        <p:spPr>
          <a:xfrm>
            <a:off x="791909" y="1428750"/>
            <a:ext cx="2698158" cy="2000250"/>
          </a:xfrm>
          <a:prstGeom prst="rect">
            <a:avLst/>
          </a:prstGeom>
          <a:noFill/>
          <a:ln>
            <a:noFill/>
          </a:ln>
        </p:spPr>
        <p:txBody>
          <a:bodyPr spcFirstLastPara="1" wrap="square" lIns="68575" tIns="34275" rIns="68575" bIns="34275" anchor="b" anchorCtr="0"/>
          <a:lstStyle>
            <a:lvl1pPr lvl="0" algn="l">
              <a:lnSpc>
                <a:spcPct val="90000"/>
              </a:lnSpc>
              <a:spcBef>
                <a:spcPts val="0"/>
              </a:spcBef>
              <a:spcAft>
                <a:spcPts val="0"/>
              </a:spcAft>
              <a:buClr>
                <a:schemeClr val="lt1"/>
              </a:buClr>
              <a:buSzPts val="2700"/>
              <a:buFont typeface="Corbel"/>
              <a:buNone/>
              <a:defRPr sz="2700" b="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8" name="Google Shape;98;p21"/>
          <p:cNvSpPr txBox="1">
            <a:spLocks noGrp="1"/>
          </p:cNvSpPr>
          <p:nvPr>
            <p:ph type="body" idx="1"/>
          </p:nvPr>
        </p:nvSpPr>
        <p:spPr>
          <a:xfrm>
            <a:off x="799118" y="3486150"/>
            <a:ext cx="2686749" cy="10287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900"/>
              </a:spcBef>
              <a:spcAft>
                <a:spcPts val="0"/>
              </a:spcAft>
              <a:buSzPts val="1400"/>
              <a:buNone/>
              <a:defRPr sz="1400"/>
            </a:lvl1pPr>
            <a:lvl2pPr marL="914400" lvl="1" indent="-228600" algn="l">
              <a:lnSpc>
                <a:spcPct val="90000"/>
              </a:lnSpc>
              <a:spcBef>
                <a:spcPts val="900"/>
              </a:spcBef>
              <a:spcAft>
                <a:spcPts val="0"/>
              </a:spcAft>
              <a:buSzPts val="900"/>
              <a:buNone/>
              <a:defRPr sz="900"/>
            </a:lvl2pPr>
            <a:lvl3pPr marL="1371600" lvl="2" indent="-228600" algn="l">
              <a:lnSpc>
                <a:spcPct val="90000"/>
              </a:lnSpc>
              <a:spcBef>
                <a:spcPts val="500"/>
              </a:spcBef>
              <a:spcAft>
                <a:spcPts val="0"/>
              </a:spcAft>
              <a:buSzPts val="800"/>
              <a:buNone/>
              <a:defRPr sz="800"/>
            </a:lvl3pPr>
            <a:lvl4pPr marL="1828800" lvl="3" indent="-228600" algn="l">
              <a:lnSpc>
                <a:spcPct val="90000"/>
              </a:lnSpc>
              <a:spcBef>
                <a:spcPts val="500"/>
              </a:spcBef>
              <a:spcAft>
                <a:spcPts val="0"/>
              </a:spcAft>
              <a:buSzPts val="700"/>
              <a:buNone/>
              <a:defRPr sz="700"/>
            </a:lvl4pPr>
            <a:lvl5pPr marL="2286000" lvl="4" indent="-228600" algn="l">
              <a:lnSpc>
                <a:spcPct val="90000"/>
              </a:lnSpc>
              <a:spcBef>
                <a:spcPts val="500"/>
              </a:spcBef>
              <a:spcAft>
                <a:spcPts val="0"/>
              </a:spcAft>
              <a:buSzPts val="700"/>
              <a:buNone/>
              <a:defRPr sz="700"/>
            </a:lvl5pPr>
            <a:lvl6pPr marL="2743200" lvl="5" indent="-228600" algn="l">
              <a:spcBef>
                <a:spcPts val="500"/>
              </a:spcBef>
              <a:spcAft>
                <a:spcPts val="0"/>
              </a:spcAft>
              <a:buSzPts val="700"/>
              <a:buNone/>
              <a:defRPr sz="700"/>
            </a:lvl6pPr>
            <a:lvl7pPr marL="3200400" lvl="6" indent="-228600" algn="l">
              <a:spcBef>
                <a:spcPts val="500"/>
              </a:spcBef>
              <a:spcAft>
                <a:spcPts val="0"/>
              </a:spcAft>
              <a:buSzPts val="700"/>
              <a:buNone/>
              <a:defRPr sz="700"/>
            </a:lvl7pPr>
            <a:lvl8pPr marL="3657600" lvl="7" indent="-228600" algn="l">
              <a:spcBef>
                <a:spcPts val="500"/>
              </a:spcBef>
              <a:spcAft>
                <a:spcPts val="0"/>
              </a:spcAft>
              <a:buSzPts val="700"/>
              <a:buNone/>
              <a:defRPr sz="700"/>
            </a:lvl8pPr>
            <a:lvl9pPr marL="4114800" lvl="8" indent="-228600" algn="l">
              <a:spcBef>
                <a:spcPts val="500"/>
              </a:spcBef>
              <a:spcAft>
                <a:spcPts val="0"/>
              </a:spcAft>
              <a:buSzPts val="700"/>
              <a:buNone/>
              <a:defRPr sz="700"/>
            </a:lvl9pPr>
          </a:lstStyle>
          <a:p>
            <a:endParaRPr/>
          </a:p>
        </p:txBody>
      </p:sp>
      <p:sp>
        <p:nvSpPr>
          <p:cNvPr id="99" name="Google Shape;99;p21"/>
          <p:cNvSpPr txBox="1">
            <a:spLocks noGrp="1"/>
          </p:cNvSpPr>
          <p:nvPr>
            <p:ph type="body" idx="2"/>
          </p:nvPr>
        </p:nvSpPr>
        <p:spPr>
          <a:xfrm>
            <a:off x="3714528" y="514350"/>
            <a:ext cx="4801850" cy="4000500"/>
          </a:xfrm>
          <a:prstGeom prst="rect">
            <a:avLst/>
          </a:prstGeom>
          <a:noFill/>
          <a:ln>
            <a:noFill/>
          </a:ln>
        </p:spPr>
        <p:txBody>
          <a:bodyPr spcFirstLastPara="1" wrap="square" lIns="68575" tIns="34275" rIns="68575" bIns="34275" anchor="t" anchorCtr="0"/>
          <a:lstStyle>
            <a:lvl1pPr marL="457200" lvl="0" indent="-342900" algn="l">
              <a:lnSpc>
                <a:spcPct val="90000"/>
              </a:lnSpc>
              <a:spcBef>
                <a:spcPts val="1400"/>
              </a:spcBef>
              <a:spcAft>
                <a:spcPts val="0"/>
              </a:spcAft>
              <a:buSzPts val="1800"/>
              <a:buChar char="•"/>
              <a:defRPr sz="1800"/>
            </a:lvl1pPr>
            <a:lvl2pPr marL="914400" lvl="1" indent="-323850" algn="l">
              <a:lnSpc>
                <a:spcPct val="90000"/>
              </a:lnSpc>
              <a:spcBef>
                <a:spcPts val="900"/>
              </a:spcBef>
              <a:spcAft>
                <a:spcPts val="0"/>
              </a:spcAft>
              <a:buSzPts val="1500"/>
              <a:buChar char="•"/>
              <a:defRPr sz="1500"/>
            </a:lvl2pPr>
            <a:lvl3pPr marL="1371600" lvl="2" indent="-317500" algn="l">
              <a:lnSpc>
                <a:spcPct val="90000"/>
              </a:lnSpc>
              <a:spcBef>
                <a:spcPts val="500"/>
              </a:spcBef>
              <a:spcAft>
                <a:spcPts val="0"/>
              </a:spcAft>
              <a:buSzPts val="1400"/>
              <a:buChar char="•"/>
              <a:defRPr sz="1400"/>
            </a:lvl3pPr>
            <a:lvl4pPr marL="1828800" lvl="3" indent="-304800" algn="l">
              <a:lnSpc>
                <a:spcPct val="90000"/>
              </a:lnSpc>
              <a:spcBef>
                <a:spcPts val="500"/>
              </a:spcBef>
              <a:spcAft>
                <a:spcPts val="0"/>
              </a:spcAft>
              <a:buSzPts val="1200"/>
              <a:buChar char="•"/>
              <a:defRPr sz="1200"/>
            </a:lvl4pPr>
            <a:lvl5pPr marL="2286000" lvl="4" indent="-304800" algn="l">
              <a:lnSpc>
                <a:spcPct val="90000"/>
              </a:lnSpc>
              <a:spcBef>
                <a:spcPts val="500"/>
              </a:spcBef>
              <a:spcAft>
                <a:spcPts val="0"/>
              </a:spcAft>
              <a:buSzPts val="1200"/>
              <a:buChar char="•"/>
              <a:defRPr sz="1200"/>
            </a:lvl5pPr>
            <a:lvl6pPr marL="2743200" lvl="5" indent="-304800" algn="l">
              <a:spcBef>
                <a:spcPts val="500"/>
              </a:spcBef>
              <a:spcAft>
                <a:spcPts val="0"/>
              </a:spcAft>
              <a:buSzPts val="1200"/>
              <a:buChar char="•"/>
              <a:defRPr sz="1200"/>
            </a:lvl6pPr>
            <a:lvl7pPr marL="3200400" lvl="6" indent="-304800" algn="l">
              <a:spcBef>
                <a:spcPts val="500"/>
              </a:spcBef>
              <a:spcAft>
                <a:spcPts val="0"/>
              </a:spcAft>
              <a:buSzPts val="1200"/>
              <a:buChar char="•"/>
              <a:defRPr sz="1200"/>
            </a:lvl7pPr>
            <a:lvl8pPr marL="3657600" lvl="7" indent="-304800" algn="l">
              <a:spcBef>
                <a:spcPts val="500"/>
              </a:spcBef>
              <a:spcAft>
                <a:spcPts val="0"/>
              </a:spcAft>
              <a:buSzPts val="1200"/>
              <a:buChar char="•"/>
              <a:defRPr sz="1200"/>
            </a:lvl8pPr>
            <a:lvl9pPr marL="4114800" lvl="8" indent="-304800" algn="l">
              <a:spcBef>
                <a:spcPts val="500"/>
              </a:spcBef>
              <a:spcAft>
                <a:spcPts val="0"/>
              </a:spcAft>
              <a:buSzPts val="1200"/>
              <a:buChar char="•"/>
              <a:defRPr sz="1200"/>
            </a:lvl9pPr>
          </a:lstStyle>
          <a:p>
            <a:endParaRPr/>
          </a:p>
        </p:txBody>
      </p:sp>
      <p:sp>
        <p:nvSpPr>
          <p:cNvPr id="100" name="Google Shape;100;p21"/>
          <p:cNvSpPr txBox="1">
            <a:spLocks noGrp="1"/>
          </p:cNvSpPr>
          <p:nvPr>
            <p:ph type="ftr" idx="11"/>
          </p:nvPr>
        </p:nvSpPr>
        <p:spPr>
          <a:xfrm>
            <a:off x="1142107" y="4800600"/>
            <a:ext cx="4916179" cy="207171"/>
          </a:xfrm>
          <a:prstGeom prst="rect">
            <a:avLst/>
          </a:prstGeom>
          <a:noFill/>
          <a:ln>
            <a:noFill/>
          </a:ln>
        </p:spPr>
        <p:txBody>
          <a:bodyPr spcFirstLastPara="1" wrap="square" lIns="68575" tIns="34275" rIns="68575" bIns="34275" anchor="ctr" anchorCtr="0"/>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1" name="Google Shape;101;p21"/>
          <p:cNvSpPr txBox="1">
            <a:spLocks noGrp="1"/>
          </p:cNvSpPr>
          <p:nvPr>
            <p:ph type="dt" idx="10"/>
          </p:nvPr>
        </p:nvSpPr>
        <p:spPr>
          <a:xfrm>
            <a:off x="6171424" y="4800600"/>
            <a:ext cx="1087325" cy="207171"/>
          </a:xfrm>
          <a:prstGeom prst="rect">
            <a:avLst/>
          </a:prstGeom>
          <a:noFill/>
          <a:ln>
            <a:noFill/>
          </a:ln>
        </p:spPr>
        <p:txBody>
          <a:bodyPr spcFirstLastPara="1" wrap="square" lIns="68575" tIns="34275" rIns="68575" bIns="34275" anchor="ctr"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2" name="Google Shape;102;p21"/>
          <p:cNvSpPr txBox="1">
            <a:spLocks noGrp="1"/>
          </p:cNvSpPr>
          <p:nvPr>
            <p:ph type="sldNum" idx="12"/>
          </p:nvPr>
        </p:nvSpPr>
        <p:spPr>
          <a:xfrm>
            <a:off x="7373078" y="4800600"/>
            <a:ext cx="628814" cy="207171"/>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3"/>
        <p:cNvGrpSpPr/>
        <p:nvPr/>
      </p:nvGrpSpPr>
      <p:grpSpPr>
        <a:xfrm>
          <a:off x="0" y="0"/>
          <a:ext cx="0" cy="0"/>
          <a:chOff x="0" y="0"/>
          <a:chExt cx="0" cy="0"/>
        </a:xfrm>
      </p:grpSpPr>
      <p:sp>
        <p:nvSpPr>
          <p:cNvPr id="104" name="Google Shape;104;p22"/>
          <p:cNvSpPr txBox="1">
            <a:spLocks noGrp="1"/>
          </p:cNvSpPr>
          <p:nvPr>
            <p:ph type="title"/>
          </p:nvPr>
        </p:nvSpPr>
        <p:spPr>
          <a:xfrm>
            <a:off x="791909" y="1428750"/>
            <a:ext cx="2698158" cy="2000250"/>
          </a:xfrm>
          <a:prstGeom prst="rect">
            <a:avLst/>
          </a:prstGeom>
          <a:noFill/>
          <a:ln>
            <a:noFill/>
          </a:ln>
        </p:spPr>
        <p:txBody>
          <a:bodyPr spcFirstLastPara="1" wrap="square" lIns="68575" tIns="34275" rIns="68575" bIns="34275" anchor="b" anchorCtr="0"/>
          <a:lstStyle>
            <a:lvl1pPr lvl="0" algn="l">
              <a:lnSpc>
                <a:spcPct val="90000"/>
              </a:lnSpc>
              <a:spcBef>
                <a:spcPts val="0"/>
              </a:spcBef>
              <a:spcAft>
                <a:spcPts val="0"/>
              </a:spcAft>
              <a:buClr>
                <a:schemeClr val="lt1"/>
              </a:buClr>
              <a:buSzPts val="2700"/>
              <a:buFont typeface="Corbel"/>
              <a:buNone/>
              <a:defRPr sz="2700" b="0" i="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5" name="Google Shape;105;p22"/>
          <p:cNvSpPr txBox="1">
            <a:spLocks noGrp="1"/>
          </p:cNvSpPr>
          <p:nvPr>
            <p:ph type="body" idx="1"/>
          </p:nvPr>
        </p:nvSpPr>
        <p:spPr>
          <a:xfrm>
            <a:off x="799118" y="3486150"/>
            <a:ext cx="2686749" cy="10287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900"/>
              </a:spcBef>
              <a:spcAft>
                <a:spcPts val="0"/>
              </a:spcAft>
              <a:buSzPts val="1400"/>
              <a:buNone/>
              <a:defRPr sz="1400"/>
            </a:lvl1pPr>
            <a:lvl2pPr marL="914400" lvl="1" indent="-228600" algn="l">
              <a:lnSpc>
                <a:spcPct val="90000"/>
              </a:lnSpc>
              <a:spcBef>
                <a:spcPts val="900"/>
              </a:spcBef>
              <a:spcAft>
                <a:spcPts val="0"/>
              </a:spcAft>
              <a:buSzPts val="900"/>
              <a:buNone/>
              <a:defRPr sz="900"/>
            </a:lvl2pPr>
            <a:lvl3pPr marL="1371600" lvl="2" indent="-228600" algn="l">
              <a:lnSpc>
                <a:spcPct val="90000"/>
              </a:lnSpc>
              <a:spcBef>
                <a:spcPts val="500"/>
              </a:spcBef>
              <a:spcAft>
                <a:spcPts val="0"/>
              </a:spcAft>
              <a:buSzPts val="800"/>
              <a:buNone/>
              <a:defRPr sz="800"/>
            </a:lvl3pPr>
            <a:lvl4pPr marL="1828800" lvl="3" indent="-228600" algn="l">
              <a:lnSpc>
                <a:spcPct val="90000"/>
              </a:lnSpc>
              <a:spcBef>
                <a:spcPts val="500"/>
              </a:spcBef>
              <a:spcAft>
                <a:spcPts val="0"/>
              </a:spcAft>
              <a:buSzPts val="700"/>
              <a:buNone/>
              <a:defRPr sz="700"/>
            </a:lvl4pPr>
            <a:lvl5pPr marL="2286000" lvl="4" indent="-228600" algn="l">
              <a:lnSpc>
                <a:spcPct val="90000"/>
              </a:lnSpc>
              <a:spcBef>
                <a:spcPts val="500"/>
              </a:spcBef>
              <a:spcAft>
                <a:spcPts val="0"/>
              </a:spcAft>
              <a:buSzPts val="700"/>
              <a:buNone/>
              <a:defRPr sz="700"/>
            </a:lvl5pPr>
            <a:lvl6pPr marL="2743200" lvl="5" indent="-228600" algn="l">
              <a:spcBef>
                <a:spcPts val="500"/>
              </a:spcBef>
              <a:spcAft>
                <a:spcPts val="0"/>
              </a:spcAft>
              <a:buSzPts val="700"/>
              <a:buNone/>
              <a:defRPr sz="700"/>
            </a:lvl6pPr>
            <a:lvl7pPr marL="3200400" lvl="6" indent="-228600" algn="l">
              <a:spcBef>
                <a:spcPts val="500"/>
              </a:spcBef>
              <a:spcAft>
                <a:spcPts val="0"/>
              </a:spcAft>
              <a:buSzPts val="700"/>
              <a:buNone/>
              <a:defRPr sz="700"/>
            </a:lvl7pPr>
            <a:lvl8pPr marL="3657600" lvl="7" indent="-228600" algn="l">
              <a:spcBef>
                <a:spcPts val="500"/>
              </a:spcBef>
              <a:spcAft>
                <a:spcPts val="0"/>
              </a:spcAft>
              <a:buSzPts val="700"/>
              <a:buNone/>
              <a:defRPr sz="700"/>
            </a:lvl8pPr>
            <a:lvl9pPr marL="4114800" lvl="8" indent="-228600" algn="l">
              <a:spcBef>
                <a:spcPts val="500"/>
              </a:spcBef>
              <a:spcAft>
                <a:spcPts val="0"/>
              </a:spcAft>
              <a:buSzPts val="700"/>
              <a:buNone/>
              <a:defRPr sz="700"/>
            </a:lvl9pPr>
          </a:lstStyle>
          <a:p>
            <a:endParaRPr/>
          </a:p>
        </p:txBody>
      </p:sp>
      <p:sp>
        <p:nvSpPr>
          <p:cNvPr id="106" name="Google Shape;106;p22" descr="An empty placeholder to add an image. Click on the placeholder and select the image that you wish to add."/>
          <p:cNvSpPr>
            <a:spLocks noGrp="1"/>
          </p:cNvSpPr>
          <p:nvPr>
            <p:ph type="pic" idx="2"/>
          </p:nvPr>
        </p:nvSpPr>
        <p:spPr>
          <a:xfrm>
            <a:off x="3714528" y="514350"/>
            <a:ext cx="4801850" cy="4000500"/>
          </a:xfrm>
          <a:prstGeom prst="rect">
            <a:avLst/>
          </a:prstGeom>
          <a:solidFill>
            <a:schemeClr val="dk2"/>
          </a:solidFill>
          <a:ln w="76200" cap="flat" cmpd="sng">
            <a:solidFill>
              <a:schemeClr val="lt1"/>
            </a:solidFill>
            <a:prstDash val="solid"/>
            <a:miter lim="800000"/>
            <a:headEnd type="none" w="sm" len="sm"/>
            <a:tailEnd type="none" w="sm" len="sm"/>
          </a:ln>
        </p:spPr>
        <p:txBody>
          <a:bodyPr spcFirstLastPara="1" wrap="square" lIns="68575" tIns="34275" rIns="68575" bIns="34275" anchor="t" anchorCtr="0"/>
          <a:lstStyle>
            <a:lvl1pPr marR="0" lvl="0" algn="ctr" rtl="0">
              <a:lnSpc>
                <a:spcPct val="90000"/>
              </a:lnSpc>
              <a:spcBef>
                <a:spcPts val="1400"/>
              </a:spcBef>
              <a:spcAft>
                <a:spcPts val="0"/>
              </a:spcAft>
              <a:buClr>
                <a:schemeClr val="accent1"/>
              </a:buClr>
              <a:buSzPts val="1800"/>
              <a:buFont typeface="Arial"/>
              <a:buNone/>
              <a:defRPr sz="1800" b="0" i="0" u="none" strike="noStrike" cap="none">
                <a:solidFill>
                  <a:schemeClr val="lt1"/>
                </a:solidFill>
                <a:latin typeface="Corbel"/>
                <a:ea typeface="Corbel"/>
                <a:cs typeface="Corbel"/>
                <a:sym typeface="Corbel"/>
              </a:defRPr>
            </a:lvl1pPr>
            <a:lvl2pPr marR="0" lvl="1" algn="l" rtl="0">
              <a:lnSpc>
                <a:spcPct val="90000"/>
              </a:lnSpc>
              <a:spcBef>
                <a:spcPts val="900"/>
              </a:spcBef>
              <a:spcAft>
                <a:spcPts val="0"/>
              </a:spcAft>
              <a:buClr>
                <a:schemeClr val="accent1"/>
              </a:buClr>
              <a:buSzPts val="2100"/>
              <a:buFont typeface="Arial"/>
              <a:buNone/>
              <a:defRPr sz="2100" b="0" i="0" u="none" strike="noStrike" cap="none">
                <a:solidFill>
                  <a:schemeClr val="lt1"/>
                </a:solidFill>
                <a:latin typeface="Corbel"/>
                <a:ea typeface="Corbel"/>
                <a:cs typeface="Corbel"/>
                <a:sym typeface="Corbel"/>
              </a:defRPr>
            </a:lvl2pPr>
            <a:lvl3pPr marR="0" lvl="2" algn="l" rtl="0">
              <a:lnSpc>
                <a:spcPct val="90000"/>
              </a:lnSpc>
              <a:spcBef>
                <a:spcPts val="500"/>
              </a:spcBef>
              <a:spcAft>
                <a:spcPts val="0"/>
              </a:spcAft>
              <a:buClr>
                <a:schemeClr val="accent1"/>
              </a:buClr>
              <a:buSzPts val="1800"/>
              <a:buFont typeface="Arial"/>
              <a:buNone/>
              <a:defRPr sz="1800" b="0" i="0" u="none" strike="noStrike" cap="none">
                <a:solidFill>
                  <a:schemeClr val="lt1"/>
                </a:solidFill>
                <a:latin typeface="Corbel"/>
                <a:ea typeface="Corbel"/>
                <a:cs typeface="Corbel"/>
                <a:sym typeface="Corbel"/>
              </a:defRPr>
            </a:lvl3pPr>
            <a:lvl4pPr marR="0" lvl="3" algn="l" rtl="0">
              <a:lnSpc>
                <a:spcPct val="90000"/>
              </a:lnSpc>
              <a:spcBef>
                <a:spcPts val="500"/>
              </a:spcBef>
              <a:spcAft>
                <a:spcPts val="0"/>
              </a:spcAft>
              <a:buClr>
                <a:schemeClr val="accent1"/>
              </a:buClr>
              <a:buSzPts val="1500"/>
              <a:buFont typeface="Arial"/>
              <a:buNone/>
              <a:defRPr sz="1500" b="0" i="0" u="none" strike="noStrike" cap="none">
                <a:solidFill>
                  <a:schemeClr val="lt1"/>
                </a:solidFill>
                <a:latin typeface="Corbel"/>
                <a:ea typeface="Corbel"/>
                <a:cs typeface="Corbel"/>
                <a:sym typeface="Corbel"/>
              </a:defRPr>
            </a:lvl4pPr>
            <a:lvl5pPr marR="0" lvl="4" algn="l" rtl="0">
              <a:lnSpc>
                <a:spcPct val="90000"/>
              </a:lnSpc>
              <a:spcBef>
                <a:spcPts val="500"/>
              </a:spcBef>
              <a:spcAft>
                <a:spcPts val="0"/>
              </a:spcAft>
              <a:buClr>
                <a:schemeClr val="accent1"/>
              </a:buClr>
              <a:buSzPts val="1500"/>
              <a:buFont typeface="Arial"/>
              <a:buNone/>
              <a:defRPr sz="1500" b="0" i="0" u="none" strike="noStrike" cap="none">
                <a:solidFill>
                  <a:schemeClr val="lt1"/>
                </a:solidFill>
                <a:latin typeface="Corbel"/>
                <a:ea typeface="Corbel"/>
                <a:cs typeface="Corbel"/>
                <a:sym typeface="Corbel"/>
              </a:defRPr>
            </a:lvl5pPr>
            <a:lvl6pPr marR="0" lvl="5" algn="l" rtl="0">
              <a:spcBef>
                <a:spcPts val="500"/>
              </a:spcBef>
              <a:spcAft>
                <a:spcPts val="0"/>
              </a:spcAft>
              <a:buClr>
                <a:schemeClr val="accent1"/>
              </a:buClr>
              <a:buSzPts val="1500"/>
              <a:buFont typeface="Arial"/>
              <a:buNone/>
              <a:defRPr sz="1500" b="0" i="0" u="none" strike="noStrike" cap="none">
                <a:solidFill>
                  <a:schemeClr val="lt1"/>
                </a:solidFill>
                <a:latin typeface="Corbel"/>
                <a:ea typeface="Corbel"/>
                <a:cs typeface="Corbel"/>
                <a:sym typeface="Corbel"/>
              </a:defRPr>
            </a:lvl6pPr>
            <a:lvl7pPr marR="0" lvl="6" algn="l" rtl="0">
              <a:spcBef>
                <a:spcPts val="500"/>
              </a:spcBef>
              <a:spcAft>
                <a:spcPts val="0"/>
              </a:spcAft>
              <a:buClr>
                <a:schemeClr val="accent1"/>
              </a:buClr>
              <a:buSzPts val="1500"/>
              <a:buFont typeface="Arial"/>
              <a:buNone/>
              <a:defRPr sz="1500" b="0" i="0" u="none" strike="noStrike" cap="none">
                <a:solidFill>
                  <a:schemeClr val="lt1"/>
                </a:solidFill>
                <a:latin typeface="Corbel"/>
                <a:ea typeface="Corbel"/>
                <a:cs typeface="Corbel"/>
                <a:sym typeface="Corbel"/>
              </a:defRPr>
            </a:lvl7pPr>
            <a:lvl8pPr marR="0" lvl="7" algn="l" rtl="0">
              <a:spcBef>
                <a:spcPts val="500"/>
              </a:spcBef>
              <a:spcAft>
                <a:spcPts val="0"/>
              </a:spcAft>
              <a:buClr>
                <a:schemeClr val="accent1"/>
              </a:buClr>
              <a:buSzPts val="1500"/>
              <a:buFont typeface="Arial"/>
              <a:buNone/>
              <a:defRPr sz="1500" b="0" i="0" u="none" strike="noStrike" cap="none">
                <a:solidFill>
                  <a:schemeClr val="lt1"/>
                </a:solidFill>
                <a:latin typeface="Corbel"/>
                <a:ea typeface="Corbel"/>
                <a:cs typeface="Corbel"/>
                <a:sym typeface="Corbel"/>
              </a:defRPr>
            </a:lvl8pPr>
            <a:lvl9pPr marR="0" lvl="8" algn="l" rtl="0">
              <a:spcBef>
                <a:spcPts val="500"/>
              </a:spcBef>
              <a:spcAft>
                <a:spcPts val="0"/>
              </a:spcAft>
              <a:buClr>
                <a:schemeClr val="accent1"/>
              </a:buClr>
              <a:buSzPts val="1500"/>
              <a:buFont typeface="Arial"/>
              <a:buNone/>
              <a:defRPr sz="1500" b="0" i="0" u="none" strike="noStrike" cap="none">
                <a:solidFill>
                  <a:schemeClr val="lt1"/>
                </a:solidFill>
                <a:latin typeface="Corbel"/>
                <a:ea typeface="Corbel"/>
                <a:cs typeface="Corbel"/>
                <a:sym typeface="Corbel"/>
              </a:defRPr>
            </a:lvl9pPr>
          </a:lstStyle>
          <a:p>
            <a:endParaRPr/>
          </a:p>
        </p:txBody>
      </p:sp>
      <p:sp>
        <p:nvSpPr>
          <p:cNvPr id="107" name="Google Shape;107;p22"/>
          <p:cNvSpPr txBox="1">
            <a:spLocks noGrp="1"/>
          </p:cNvSpPr>
          <p:nvPr>
            <p:ph type="ftr" idx="11"/>
          </p:nvPr>
        </p:nvSpPr>
        <p:spPr>
          <a:xfrm>
            <a:off x="1142107" y="4800600"/>
            <a:ext cx="4916179" cy="207171"/>
          </a:xfrm>
          <a:prstGeom prst="rect">
            <a:avLst/>
          </a:prstGeom>
          <a:noFill/>
          <a:ln>
            <a:noFill/>
          </a:ln>
        </p:spPr>
        <p:txBody>
          <a:bodyPr spcFirstLastPara="1" wrap="square" lIns="68575" tIns="34275" rIns="68575" bIns="34275" anchor="ctr" anchorCtr="0"/>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8" name="Google Shape;108;p22"/>
          <p:cNvSpPr txBox="1">
            <a:spLocks noGrp="1"/>
          </p:cNvSpPr>
          <p:nvPr>
            <p:ph type="dt" idx="10"/>
          </p:nvPr>
        </p:nvSpPr>
        <p:spPr>
          <a:xfrm>
            <a:off x="6171424" y="4800600"/>
            <a:ext cx="1087325" cy="207171"/>
          </a:xfrm>
          <a:prstGeom prst="rect">
            <a:avLst/>
          </a:prstGeom>
          <a:noFill/>
          <a:ln>
            <a:noFill/>
          </a:ln>
        </p:spPr>
        <p:txBody>
          <a:bodyPr spcFirstLastPara="1" wrap="square" lIns="68575" tIns="34275" rIns="68575" bIns="34275" anchor="ctr"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9" name="Google Shape;109;p22"/>
          <p:cNvSpPr txBox="1">
            <a:spLocks noGrp="1"/>
          </p:cNvSpPr>
          <p:nvPr>
            <p:ph type="sldNum" idx="12"/>
          </p:nvPr>
        </p:nvSpPr>
        <p:spPr>
          <a:xfrm>
            <a:off x="7373078" y="4800600"/>
            <a:ext cx="628814" cy="207171"/>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0"/>
        <p:cNvGrpSpPr/>
        <p:nvPr/>
      </p:nvGrpSpPr>
      <p:grpSpPr>
        <a:xfrm>
          <a:off x="0" y="0"/>
          <a:ext cx="0" cy="0"/>
          <a:chOff x="0" y="0"/>
          <a:chExt cx="0" cy="0"/>
        </a:xfrm>
      </p:grpSpPr>
      <p:sp>
        <p:nvSpPr>
          <p:cNvPr id="111" name="Google Shape;111;p23"/>
          <p:cNvSpPr txBox="1">
            <a:spLocks noGrp="1"/>
          </p:cNvSpPr>
          <p:nvPr>
            <p:ph type="title"/>
          </p:nvPr>
        </p:nvSpPr>
        <p:spPr>
          <a:xfrm>
            <a:off x="1142107" y="285750"/>
            <a:ext cx="6859787" cy="1028700"/>
          </a:xfrm>
          <a:prstGeom prst="rect">
            <a:avLst/>
          </a:prstGeom>
          <a:noFill/>
          <a:ln>
            <a:noFill/>
          </a:ln>
        </p:spPr>
        <p:txBody>
          <a:bodyPr spcFirstLastPara="1" wrap="square" lIns="68575" tIns="34275" rIns="68575" bIns="34275" anchor="b" anchorCtr="0"/>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2" name="Google Shape;112;p23"/>
          <p:cNvSpPr txBox="1">
            <a:spLocks noGrp="1"/>
          </p:cNvSpPr>
          <p:nvPr>
            <p:ph type="body" idx="1"/>
          </p:nvPr>
        </p:nvSpPr>
        <p:spPr>
          <a:xfrm rot="5400000">
            <a:off x="3025346" y="-454489"/>
            <a:ext cx="3086101" cy="6852578"/>
          </a:xfrm>
          <a:prstGeom prst="rect">
            <a:avLst/>
          </a:prstGeom>
          <a:noFill/>
          <a:ln>
            <a:noFill/>
          </a:ln>
        </p:spPr>
        <p:txBody>
          <a:bodyPr spcFirstLastPara="1" wrap="square" lIns="68575" tIns="34275" rIns="68575" bIns="34275" anchor="t" anchorCtr="0"/>
          <a:lstStyle>
            <a:lvl1pPr marL="457200" lvl="0" indent="-317500" algn="l">
              <a:lnSpc>
                <a:spcPct val="90000"/>
              </a:lnSpc>
              <a:spcBef>
                <a:spcPts val="1400"/>
              </a:spcBef>
              <a:spcAft>
                <a:spcPts val="0"/>
              </a:spcAft>
              <a:buSzPts val="1400"/>
              <a:buChar char="•"/>
              <a:defRPr/>
            </a:lvl1pPr>
            <a:lvl2pPr marL="914400" lvl="1" indent="-317500" algn="l">
              <a:lnSpc>
                <a:spcPct val="90000"/>
              </a:lnSpc>
              <a:spcBef>
                <a:spcPts val="900"/>
              </a:spcBef>
              <a:spcAft>
                <a:spcPts val="0"/>
              </a:spcAft>
              <a:buSzPts val="1400"/>
              <a:buChar char="•"/>
              <a:defRPr/>
            </a:lvl2pPr>
            <a:lvl3pPr marL="1371600" lvl="2" indent="-317500" algn="l">
              <a:lnSpc>
                <a:spcPct val="90000"/>
              </a:lnSpc>
              <a:spcBef>
                <a:spcPts val="500"/>
              </a:spcBef>
              <a:spcAft>
                <a:spcPts val="0"/>
              </a:spcAft>
              <a:buSzPts val="1400"/>
              <a:buChar char="•"/>
              <a:defRPr/>
            </a:lvl3pPr>
            <a:lvl4pPr marL="1828800" lvl="3" indent="-317500" algn="l">
              <a:lnSpc>
                <a:spcPct val="90000"/>
              </a:lnSpc>
              <a:spcBef>
                <a:spcPts val="500"/>
              </a:spcBef>
              <a:spcAft>
                <a:spcPts val="0"/>
              </a:spcAft>
              <a:buSzPts val="1400"/>
              <a:buChar char="•"/>
              <a:defRPr/>
            </a:lvl4pPr>
            <a:lvl5pPr marL="2286000" lvl="4" indent="-317500" algn="l">
              <a:lnSpc>
                <a:spcPct val="90000"/>
              </a:lnSpc>
              <a:spcBef>
                <a:spcPts val="500"/>
              </a:spcBef>
              <a:spcAft>
                <a:spcPts val="0"/>
              </a:spcAft>
              <a:buSzPts val="1400"/>
              <a:buChar char="•"/>
              <a:defRPr/>
            </a:lvl5pPr>
            <a:lvl6pPr marL="2743200" lvl="5" indent="-317500" algn="l">
              <a:spcBef>
                <a:spcPts val="500"/>
              </a:spcBef>
              <a:spcAft>
                <a:spcPts val="0"/>
              </a:spcAft>
              <a:buSzPts val="1400"/>
              <a:buChar char="•"/>
              <a:defRPr/>
            </a:lvl6pPr>
            <a:lvl7pPr marL="3200400" lvl="6" indent="-317500" algn="l">
              <a:spcBef>
                <a:spcPts val="500"/>
              </a:spcBef>
              <a:spcAft>
                <a:spcPts val="0"/>
              </a:spcAft>
              <a:buSzPts val="1400"/>
              <a:buChar char="•"/>
              <a:defRPr/>
            </a:lvl7pPr>
            <a:lvl8pPr marL="3657600" lvl="7" indent="-317500" algn="l">
              <a:spcBef>
                <a:spcPts val="500"/>
              </a:spcBef>
              <a:spcAft>
                <a:spcPts val="0"/>
              </a:spcAft>
              <a:buSzPts val="1400"/>
              <a:buChar char="•"/>
              <a:defRPr/>
            </a:lvl8pPr>
            <a:lvl9pPr marL="4114800" lvl="8" indent="-317500" algn="l">
              <a:spcBef>
                <a:spcPts val="500"/>
              </a:spcBef>
              <a:spcAft>
                <a:spcPts val="0"/>
              </a:spcAft>
              <a:buSzPts val="1400"/>
              <a:buChar char="•"/>
              <a:defRPr/>
            </a:lvl9pPr>
          </a:lstStyle>
          <a:p>
            <a:endParaRPr/>
          </a:p>
        </p:txBody>
      </p:sp>
      <p:sp>
        <p:nvSpPr>
          <p:cNvPr id="113" name="Google Shape;113;p23"/>
          <p:cNvSpPr txBox="1">
            <a:spLocks noGrp="1"/>
          </p:cNvSpPr>
          <p:nvPr>
            <p:ph type="ftr" idx="11"/>
          </p:nvPr>
        </p:nvSpPr>
        <p:spPr>
          <a:xfrm>
            <a:off x="1142107" y="4800600"/>
            <a:ext cx="4916179" cy="207171"/>
          </a:xfrm>
          <a:prstGeom prst="rect">
            <a:avLst/>
          </a:prstGeom>
          <a:noFill/>
          <a:ln>
            <a:noFill/>
          </a:ln>
        </p:spPr>
        <p:txBody>
          <a:bodyPr spcFirstLastPara="1" wrap="square" lIns="68575" tIns="34275" rIns="68575" bIns="34275" anchor="ctr" anchorCtr="0"/>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4" name="Google Shape;114;p23"/>
          <p:cNvSpPr txBox="1">
            <a:spLocks noGrp="1"/>
          </p:cNvSpPr>
          <p:nvPr>
            <p:ph type="dt" idx="10"/>
          </p:nvPr>
        </p:nvSpPr>
        <p:spPr>
          <a:xfrm>
            <a:off x="6171424" y="4800600"/>
            <a:ext cx="1087325" cy="207171"/>
          </a:xfrm>
          <a:prstGeom prst="rect">
            <a:avLst/>
          </a:prstGeom>
          <a:noFill/>
          <a:ln>
            <a:noFill/>
          </a:ln>
        </p:spPr>
        <p:txBody>
          <a:bodyPr spcFirstLastPara="1" wrap="square" lIns="68575" tIns="34275" rIns="68575" bIns="34275" anchor="ctr"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5" name="Google Shape;115;p23"/>
          <p:cNvSpPr txBox="1">
            <a:spLocks noGrp="1"/>
          </p:cNvSpPr>
          <p:nvPr>
            <p:ph type="sldNum" idx="12"/>
          </p:nvPr>
        </p:nvSpPr>
        <p:spPr>
          <a:xfrm>
            <a:off x="7373078" y="4800600"/>
            <a:ext cx="628814" cy="207171"/>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6"/>
        <p:cNvGrpSpPr/>
        <p:nvPr/>
      </p:nvGrpSpPr>
      <p:grpSpPr>
        <a:xfrm>
          <a:off x="0" y="0"/>
          <a:ext cx="0" cy="0"/>
          <a:chOff x="0" y="0"/>
          <a:chExt cx="0" cy="0"/>
        </a:xfrm>
      </p:grpSpPr>
      <p:sp>
        <p:nvSpPr>
          <p:cNvPr id="117" name="Google Shape;117;p24"/>
          <p:cNvSpPr txBox="1">
            <a:spLocks noGrp="1"/>
          </p:cNvSpPr>
          <p:nvPr>
            <p:ph type="title"/>
          </p:nvPr>
        </p:nvSpPr>
        <p:spPr>
          <a:xfrm rot="5400000">
            <a:off x="5315695" y="1828652"/>
            <a:ext cx="4229100" cy="1143298"/>
          </a:xfrm>
          <a:prstGeom prst="rect">
            <a:avLst/>
          </a:prstGeom>
          <a:noFill/>
          <a:ln>
            <a:noFill/>
          </a:ln>
        </p:spPr>
        <p:txBody>
          <a:bodyPr spcFirstLastPara="1" wrap="square" lIns="68575" tIns="34275" rIns="68575" bIns="34275" anchor="b" anchorCtr="0"/>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8" name="Google Shape;118;p24"/>
          <p:cNvSpPr txBox="1">
            <a:spLocks noGrp="1"/>
          </p:cNvSpPr>
          <p:nvPr>
            <p:ph type="body" idx="1"/>
          </p:nvPr>
        </p:nvSpPr>
        <p:spPr>
          <a:xfrm rot="5400000">
            <a:off x="1800053" y="-372196"/>
            <a:ext cx="4229100" cy="5544993"/>
          </a:xfrm>
          <a:prstGeom prst="rect">
            <a:avLst/>
          </a:prstGeom>
          <a:noFill/>
          <a:ln>
            <a:noFill/>
          </a:ln>
        </p:spPr>
        <p:txBody>
          <a:bodyPr spcFirstLastPara="1" wrap="square" lIns="68575" tIns="34275" rIns="68575" bIns="34275" anchor="t" anchorCtr="0"/>
          <a:lstStyle>
            <a:lvl1pPr marL="457200" lvl="0" indent="-317500" algn="l">
              <a:lnSpc>
                <a:spcPct val="90000"/>
              </a:lnSpc>
              <a:spcBef>
                <a:spcPts val="1400"/>
              </a:spcBef>
              <a:spcAft>
                <a:spcPts val="0"/>
              </a:spcAft>
              <a:buSzPts val="1400"/>
              <a:buChar char="•"/>
              <a:defRPr/>
            </a:lvl1pPr>
            <a:lvl2pPr marL="914400" lvl="1" indent="-317500" algn="l">
              <a:lnSpc>
                <a:spcPct val="90000"/>
              </a:lnSpc>
              <a:spcBef>
                <a:spcPts val="900"/>
              </a:spcBef>
              <a:spcAft>
                <a:spcPts val="0"/>
              </a:spcAft>
              <a:buSzPts val="1400"/>
              <a:buChar char="•"/>
              <a:defRPr/>
            </a:lvl2pPr>
            <a:lvl3pPr marL="1371600" lvl="2" indent="-317500" algn="l">
              <a:lnSpc>
                <a:spcPct val="90000"/>
              </a:lnSpc>
              <a:spcBef>
                <a:spcPts val="500"/>
              </a:spcBef>
              <a:spcAft>
                <a:spcPts val="0"/>
              </a:spcAft>
              <a:buSzPts val="1400"/>
              <a:buChar char="•"/>
              <a:defRPr/>
            </a:lvl3pPr>
            <a:lvl4pPr marL="1828800" lvl="3" indent="-317500" algn="l">
              <a:lnSpc>
                <a:spcPct val="90000"/>
              </a:lnSpc>
              <a:spcBef>
                <a:spcPts val="500"/>
              </a:spcBef>
              <a:spcAft>
                <a:spcPts val="0"/>
              </a:spcAft>
              <a:buSzPts val="1400"/>
              <a:buChar char="•"/>
              <a:defRPr/>
            </a:lvl4pPr>
            <a:lvl5pPr marL="2286000" lvl="4" indent="-317500" algn="l">
              <a:lnSpc>
                <a:spcPct val="90000"/>
              </a:lnSpc>
              <a:spcBef>
                <a:spcPts val="500"/>
              </a:spcBef>
              <a:spcAft>
                <a:spcPts val="0"/>
              </a:spcAft>
              <a:buSzPts val="1400"/>
              <a:buChar char="•"/>
              <a:defRPr/>
            </a:lvl5pPr>
            <a:lvl6pPr marL="2743200" lvl="5" indent="-317500" algn="l">
              <a:spcBef>
                <a:spcPts val="500"/>
              </a:spcBef>
              <a:spcAft>
                <a:spcPts val="0"/>
              </a:spcAft>
              <a:buSzPts val="1400"/>
              <a:buChar char="•"/>
              <a:defRPr/>
            </a:lvl6pPr>
            <a:lvl7pPr marL="3200400" lvl="6" indent="-317500" algn="l">
              <a:spcBef>
                <a:spcPts val="500"/>
              </a:spcBef>
              <a:spcAft>
                <a:spcPts val="0"/>
              </a:spcAft>
              <a:buSzPts val="1400"/>
              <a:buChar char="•"/>
              <a:defRPr/>
            </a:lvl7pPr>
            <a:lvl8pPr marL="3657600" lvl="7" indent="-317500" algn="l">
              <a:spcBef>
                <a:spcPts val="500"/>
              </a:spcBef>
              <a:spcAft>
                <a:spcPts val="0"/>
              </a:spcAft>
              <a:buSzPts val="1400"/>
              <a:buChar char="•"/>
              <a:defRPr/>
            </a:lvl8pPr>
            <a:lvl9pPr marL="4114800" lvl="8" indent="-317500" algn="l">
              <a:spcBef>
                <a:spcPts val="500"/>
              </a:spcBef>
              <a:spcAft>
                <a:spcPts val="0"/>
              </a:spcAft>
              <a:buSzPts val="1400"/>
              <a:buChar char="•"/>
              <a:defRPr/>
            </a:lvl9pPr>
          </a:lstStyle>
          <a:p>
            <a:endParaRPr/>
          </a:p>
        </p:txBody>
      </p:sp>
      <p:sp>
        <p:nvSpPr>
          <p:cNvPr id="119" name="Google Shape;119;p24"/>
          <p:cNvSpPr txBox="1">
            <a:spLocks noGrp="1"/>
          </p:cNvSpPr>
          <p:nvPr>
            <p:ph type="ftr" idx="11"/>
          </p:nvPr>
        </p:nvSpPr>
        <p:spPr>
          <a:xfrm>
            <a:off x="1142107" y="4800600"/>
            <a:ext cx="4916179" cy="207171"/>
          </a:xfrm>
          <a:prstGeom prst="rect">
            <a:avLst/>
          </a:prstGeom>
          <a:noFill/>
          <a:ln>
            <a:noFill/>
          </a:ln>
        </p:spPr>
        <p:txBody>
          <a:bodyPr spcFirstLastPara="1" wrap="square" lIns="68575" tIns="34275" rIns="68575" bIns="34275" anchor="ctr" anchorCtr="0"/>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0" name="Google Shape;120;p24"/>
          <p:cNvSpPr txBox="1">
            <a:spLocks noGrp="1"/>
          </p:cNvSpPr>
          <p:nvPr>
            <p:ph type="dt" idx="10"/>
          </p:nvPr>
        </p:nvSpPr>
        <p:spPr>
          <a:xfrm>
            <a:off x="6171424" y="4800600"/>
            <a:ext cx="1087325" cy="207171"/>
          </a:xfrm>
          <a:prstGeom prst="rect">
            <a:avLst/>
          </a:prstGeom>
          <a:noFill/>
          <a:ln>
            <a:noFill/>
          </a:ln>
        </p:spPr>
        <p:txBody>
          <a:bodyPr spcFirstLastPara="1" wrap="square" lIns="68575" tIns="34275" rIns="68575" bIns="34275" anchor="ctr"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1" name="Google Shape;121;p24"/>
          <p:cNvSpPr txBox="1">
            <a:spLocks noGrp="1"/>
          </p:cNvSpPr>
          <p:nvPr>
            <p:ph type="sldNum" idx="12"/>
          </p:nvPr>
        </p:nvSpPr>
        <p:spPr>
          <a:xfrm>
            <a:off x="7373078" y="4800600"/>
            <a:ext cx="628814" cy="207171"/>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1142107" y="285750"/>
            <a:ext cx="6859787" cy="1028700"/>
          </a:xfrm>
          <a:prstGeom prst="rect">
            <a:avLst/>
          </a:prstGeom>
          <a:noFill/>
          <a:ln>
            <a:noFill/>
          </a:ln>
        </p:spPr>
        <p:txBody>
          <a:bodyPr spcFirstLastPara="1" wrap="square" lIns="68575" tIns="34275" rIns="68575" bIns="34275" anchor="b" anchorCtr="0"/>
          <a:lstStyle>
            <a:lvl1pPr marR="0" lvl="0" algn="l" rtl="0">
              <a:lnSpc>
                <a:spcPct val="90000"/>
              </a:lnSpc>
              <a:spcBef>
                <a:spcPts val="0"/>
              </a:spcBef>
              <a:spcAft>
                <a:spcPts val="0"/>
              </a:spcAft>
              <a:buClr>
                <a:schemeClr val="lt1"/>
              </a:buClr>
              <a:buSzPts val="2700"/>
              <a:buFont typeface="Corbel"/>
              <a:buNone/>
              <a:defRPr sz="2700" b="0" i="0" u="none" strike="noStrike" cap="none">
                <a:solidFill>
                  <a:schemeClr val="lt1"/>
                </a:solidFill>
                <a:latin typeface="Corbel"/>
                <a:ea typeface="Corbel"/>
                <a:cs typeface="Corbel"/>
                <a:sym typeface="Corbe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1142107" y="1428749"/>
            <a:ext cx="6852578" cy="3086101"/>
          </a:xfrm>
          <a:prstGeom prst="rect">
            <a:avLst/>
          </a:prstGeom>
          <a:noFill/>
          <a:ln>
            <a:noFill/>
          </a:ln>
        </p:spPr>
        <p:txBody>
          <a:bodyPr spcFirstLastPara="1" wrap="square" lIns="68575" tIns="34275" rIns="68575" bIns="34275" anchor="t" anchorCtr="0"/>
          <a:lstStyle>
            <a:lvl1pPr marL="457200" marR="0" lvl="0" indent="-342900" algn="l" rtl="0">
              <a:lnSpc>
                <a:spcPct val="90000"/>
              </a:lnSpc>
              <a:spcBef>
                <a:spcPts val="1400"/>
              </a:spcBef>
              <a:spcAft>
                <a:spcPts val="0"/>
              </a:spcAft>
              <a:buClr>
                <a:schemeClr val="accent1"/>
              </a:buClr>
              <a:buSzPts val="1800"/>
              <a:buFont typeface="Arial"/>
              <a:buChar char="•"/>
              <a:defRPr sz="1800" b="0" i="0" u="none" strike="noStrike" cap="none">
                <a:solidFill>
                  <a:schemeClr val="lt1"/>
                </a:solidFill>
                <a:latin typeface="Corbel"/>
                <a:ea typeface="Corbel"/>
                <a:cs typeface="Corbel"/>
                <a:sym typeface="Corbel"/>
              </a:defRPr>
            </a:lvl1pPr>
            <a:lvl2pPr marL="914400" marR="0" lvl="1" indent="-323850" algn="l" rtl="0">
              <a:lnSpc>
                <a:spcPct val="90000"/>
              </a:lnSpc>
              <a:spcBef>
                <a:spcPts val="900"/>
              </a:spcBef>
              <a:spcAft>
                <a:spcPts val="0"/>
              </a:spcAft>
              <a:buClr>
                <a:schemeClr val="accent1"/>
              </a:buClr>
              <a:buSzPts val="1500"/>
              <a:buFont typeface="Arial"/>
              <a:buChar char="•"/>
              <a:defRPr sz="1500" b="0" i="0" u="none" strike="noStrike" cap="none">
                <a:solidFill>
                  <a:schemeClr val="lt1"/>
                </a:solidFill>
                <a:latin typeface="Corbel"/>
                <a:ea typeface="Corbel"/>
                <a:cs typeface="Corbel"/>
                <a:sym typeface="Corbel"/>
              </a:defRPr>
            </a:lvl2pPr>
            <a:lvl3pPr marL="1371600" marR="0" lvl="2" indent="-317500" algn="l" rtl="0">
              <a:lnSpc>
                <a:spcPct val="90000"/>
              </a:lnSpc>
              <a:spcBef>
                <a:spcPts val="500"/>
              </a:spcBef>
              <a:spcAft>
                <a:spcPts val="0"/>
              </a:spcAft>
              <a:buClr>
                <a:schemeClr val="accent1"/>
              </a:buClr>
              <a:buSzPts val="1400"/>
              <a:buFont typeface="Arial"/>
              <a:buChar char="•"/>
              <a:defRPr sz="1400" b="0" i="0" u="none" strike="noStrike" cap="none">
                <a:solidFill>
                  <a:schemeClr val="lt1"/>
                </a:solidFill>
                <a:latin typeface="Corbel"/>
                <a:ea typeface="Corbel"/>
                <a:cs typeface="Corbel"/>
                <a:sym typeface="Corbel"/>
              </a:defRPr>
            </a:lvl3pPr>
            <a:lvl4pPr marL="1828800" marR="0" lvl="3" indent="-304800" algn="l" rtl="0">
              <a:lnSpc>
                <a:spcPct val="90000"/>
              </a:lnSpc>
              <a:spcBef>
                <a:spcPts val="500"/>
              </a:spcBef>
              <a:spcAft>
                <a:spcPts val="0"/>
              </a:spcAft>
              <a:buClr>
                <a:schemeClr val="accent1"/>
              </a:buClr>
              <a:buSzPts val="1200"/>
              <a:buFont typeface="Arial"/>
              <a:buChar char="•"/>
              <a:defRPr sz="1200" b="0" i="0" u="none" strike="noStrike" cap="none">
                <a:solidFill>
                  <a:schemeClr val="lt1"/>
                </a:solidFill>
                <a:latin typeface="Corbel"/>
                <a:ea typeface="Corbel"/>
                <a:cs typeface="Corbel"/>
                <a:sym typeface="Corbel"/>
              </a:defRPr>
            </a:lvl4pPr>
            <a:lvl5pPr marL="2286000" marR="0" lvl="4" indent="-304800" algn="l" rtl="0">
              <a:lnSpc>
                <a:spcPct val="90000"/>
              </a:lnSpc>
              <a:spcBef>
                <a:spcPts val="500"/>
              </a:spcBef>
              <a:spcAft>
                <a:spcPts val="0"/>
              </a:spcAft>
              <a:buClr>
                <a:schemeClr val="accent1"/>
              </a:buClr>
              <a:buSzPts val="1200"/>
              <a:buFont typeface="Arial"/>
              <a:buChar char="•"/>
              <a:defRPr sz="1200" b="0" i="0" u="none" strike="noStrike" cap="none">
                <a:solidFill>
                  <a:schemeClr val="lt1"/>
                </a:solidFill>
                <a:latin typeface="Corbel"/>
                <a:ea typeface="Corbel"/>
                <a:cs typeface="Corbel"/>
                <a:sym typeface="Corbel"/>
              </a:defRPr>
            </a:lvl5pPr>
            <a:lvl6pPr marL="2743200" marR="0" lvl="5" indent="-304800" algn="l" rtl="0">
              <a:spcBef>
                <a:spcPts val="500"/>
              </a:spcBef>
              <a:spcAft>
                <a:spcPts val="0"/>
              </a:spcAft>
              <a:buClr>
                <a:schemeClr val="accent1"/>
              </a:buClr>
              <a:buSzPts val="1200"/>
              <a:buFont typeface="Arial"/>
              <a:buChar char="•"/>
              <a:defRPr sz="1200" b="0" i="0" u="none" strike="noStrike" cap="none">
                <a:solidFill>
                  <a:schemeClr val="lt1"/>
                </a:solidFill>
                <a:latin typeface="Corbel"/>
                <a:ea typeface="Corbel"/>
                <a:cs typeface="Corbel"/>
                <a:sym typeface="Corbel"/>
              </a:defRPr>
            </a:lvl6pPr>
            <a:lvl7pPr marL="3200400" marR="0" lvl="6" indent="-304800" algn="l" rtl="0">
              <a:spcBef>
                <a:spcPts val="500"/>
              </a:spcBef>
              <a:spcAft>
                <a:spcPts val="0"/>
              </a:spcAft>
              <a:buClr>
                <a:schemeClr val="accent1"/>
              </a:buClr>
              <a:buSzPts val="1200"/>
              <a:buFont typeface="Arial"/>
              <a:buChar char="•"/>
              <a:defRPr sz="1200" b="0" i="0" u="none" strike="noStrike" cap="none">
                <a:solidFill>
                  <a:schemeClr val="lt1"/>
                </a:solidFill>
                <a:latin typeface="Corbel"/>
                <a:ea typeface="Corbel"/>
                <a:cs typeface="Corbel"/>
                <a:sym typeface="Corbel"/>
              </a:defRPr>
            </a:lvl7pPr>
            <a:lvl8pPr marL="3657600" marR="0" lvl="7" indent="-304800" algn="l" rtl="0">
              <a:spcBef>
                <a:spcPts val="500"/>
              </a:spcBef>
              <a:spcAft>
                <a:spcPts val="0"/>
              </a:spcAft>
              <a:buClr>
                <a:schemeClr val="accent1"/>
              </a:buClr>
              <a:buSzPts val="1200"/>
              <a:buFont typeface="Arial"/>
              <a:buChar char="•"/>
              <a:defRPr sz="1200" b="0" i="0" u="none" strike="noStrike" cap="none">
                <a:solidFill>
                  <a:schemeClr val="lt1"/>
                </a:solidFill>
                <a:latin typeface="Corbel"/>
                <a:ea typeface="Corbel"/>
                <a:cs typeface="Corbel"/>
                <a:sym typeface="Corbel"/>
              </a:defRPr>
            </a:lvl8pPr>
            <a:lvl9pPr marL="4114800" marR="0" lvl="8" indent="-304800" algn="l" rtl="0">
              <a:spcBef>
                <a:spcPts val="500"/>
              </a:spcBef>
              <a:spcAft>
                <a:spcPts val="0"/>
              </a:spcAft>
              <a:buClr>
                <a:schemeClr val="accent1"/>
              </a:buClr>
              <a:buSzPts val="1200"/>
              <a:buFont typeface="Arial"/>
              <a:buChar char="•"/>
              <a:defRPr sz="1200" b="0" i="0" u="none" strike="noStrike" cap="none">
                <a:solidFill>
                  <a:schemeClr val="lt1"/>
                </a:solidFill>
                <a:latin typeface="Corbel"/>
                <a:ea typeface="Corbel"/>
                <a:cs typeface="Corbel"/>
                <a:sym typeface="Corbel"/>
              </a:defRPr>
            </a:lvl9pPr>
          </a:lstStyle>
          <a:p>
            <a:endParaRPr/>
          </a:p>
        </p:txBody>
      </p:sp>
      <p:sp>
        <p:nvSpPr>
          <p:cNvPr id="53" name="Google Shape;53;p13"/>
          <p:cNvSpPr txBox="1">
            <a:spLocks noGrp="1"/>
          </p:cNvSpPr>
          <p:nvPr>
            <p:ph type="ftr" idx="11"/>
          </p:nvPr>
        </p:nvSpPr>
        <p:spPr>
          <a:xfrm>
            <a:off x="1142107" y="4800600"/>
            <a:ext cx="4916179" cy="207171"/>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800" b="0" i="0" u="none" strike="noStrike" cap="none">
                <a:solidFill>
                  <a:schemeClr val="lt1"/>
                </a:solidFill>
                <a:latin typeface="Corbel"/>
                <a:ea typeface="Corbel"/>
                <a:cs typeface="Corbel"/>
                <a:sym typeface="Corbel"/>
              </a:defRPr>
            </a:lvl1pPr>
            <a:lvl2pPr marR="0" lvl="1" algn="l" rtl="0">
              <a:spcBef>
                <a:spcPts val="0"/>
              </a:spcBef>
              <a:spcAft>
                <a:spcPts val="0"/>
              </a:spcAft>
              <a:buSzPts val="1100"/>
              <a:buNone/>
              <a:defRPr sz="1400" b="0" i="0" u="none" strike="noStrike" cap="none">
                <a:solidFill>
                  <a:schemeClr val="lt1"/>
                </a:solidFill>
                <a:latin typeface="Corbel"/>
                <a:ea typeface="Corbel"/>
                <a:cs typeface="Corbel"/>
                <a:sym typeface="Corbel"/>
              </a:defRPr>
            </a:lvl2pPr>
            <a:lvl3pPr marR="0" lvl="2" algn="l" rtl="0">
              <a:spcBef>
                <a:spcPts val="0"/>
              </a:spcBef>
              <a:spcAft>
                <a:spcPts val="0"/>
              </a:spcAft>
              <a:buSzPts val="1100"/>
              <a:buNone/>
              <a:defRPr sz="1400" b="0" i="0" u="none" strike="noStrike" cap="none">
                <a:solidFill>
                  <a:schemeClr val="lt1"/>
                </a:solidFill>
                <a:latin typeface="Corbel"/>
                <a:ea typeface="Corbel"/>
                <a:cs typeface="Corbel"/>
                <a:sym typeface="Corbel"/>
              </a:defRPr>
            </a:lvl3pPr>
            <a:lvl4pPr marR="0" lvl="3" algn="l" rtl="0">
              <a:spcBef>
                <a:spcPts val="0"/>
              </a:spcBef>
              <a:spcAft>
                <a:spcPts val="0"/>
              </a:spcAft>
              <a:buSzPts val="1100"/>
              <a:buNone/>
              <a:defRPr sz="1400" b="0" i="0" u="none" strike="noStrike" cap="none">
                <a:solidFill>
                  <a:schemeClr val="lt1"/>
                </a:solidFill>
                <a:latin typeface="Corbel"/>
                <a:ea typeface="Corbel"/>
                <a:cs typeface="Corbel"/>
                <a:sym typeface="Corbel"/>
              </a:defRPr>
            </a:lvl4pPr>
            <a:lvl5pPr marR="0" lvl="4" algn="l" rtl="0">
              <a:spcBef>
                <a:spcPts val="0"/>
              </a:spcBef>
              <a:spcAft>
                <a:spcPts val="0"/>
              </a:spcAft>
              <a:buSzPts val="1100"/>
              <a:buNone/>
              <a:defRPr sz="1400" b="0" i="0" u="none" strike="noStrike" cap="none">
                <a:solidFill>
                  <a:schemeClr val="lt1"/>
                </a:solidFill>
                <a:latin typeface="Corbel"/>
                <a:ea typeface="Corbel"/>
                <a:cs typeface="Corbel"/>
                <a:sym typeface="Corbel"/>
              </a:defRPr>
            </a:lvl5pPr>
            <a:lvl6pPr marR="0" lvl="5" algn="l" rtl="0">
              <a:spcBef>
                <a:spcPts val="0"/>
              </a:spcBef>
              <a:spcAft>
                <a:spcPts val="0"/>
              </a:spcAft>
              <a:buSzPts val="1100"/>
              <a:buNone/>
              <a:defRPr sz="1400" b="0" i="0" u="none" strike="noStrike" cap="none">
                <a:solidFill>
                  <a:schemeClr val="lt1"/>
                </a:solidFill>
                <a:latin typeface="Corbel"/>
                <a:ea typeface="Corbel"/>
                <a:cs typeface="Corbel"/>
                <a:sym typeface="Corbel"/>
              </a:defRPr>
            </a:lvl6pPr>
            <a:lvl7pPr marR="0" lvl="6" algn="l" rtl="0">
              <a:spcBef>
                <a:spcPts val="0"/>
              </a:spcBef>
              <a:spcAft>
                <a:spcPts val="0"/>
              </a:spcAft>
              <a:buSzPts val="1100"/>
              <a:buNone/>
              <a:defRPr sz="1400" b="0" i="0" u="none" strike="noStrike" cap="none">
                <a:solidFill>
                  <a:schemeClr val="lt1"/>
                </a:solidFill>
                <a:latin typeface="Corbel"/>
                <a:ea typeface="Corbel"/>
                <a:cs typeface="Corbel"/>
                <a:sym typeface="Corbel"/>
              </a:defRPr>
            </a:lvl7pPr>
            <a:lvl8pPr marR="0" lvl="7" algn="l" rtl="0">
              <a:spcBef>
                <a:spcPts val="0"/>
              </a:spcBef>
              <a:spcAft>
                <a:spcPts val="0"/>
              </a:spcAft>
              <a:buSzPts val="1100"/>
              <a:buNone/>
              <a:defRPr sz="1400" b="0" i="0" u="none" strike="noStrike" cap="none">
                <a:solidFill>
                  <a:schemeClr val="lt1"/>
                </a:solidFill>
                <a:latin typeface="Corbel"/>
                <a:ea typeface="Corbel"/>
                <a:cs typeface="Corbel"/>
                <a:sym typeface="Corbel"/>
              </a:defRPr>
            </a:lvl8pPr>
            <a:lvl9pPr marR="0" lvl="8" algn="l" rtl="0">
              <a:spcBef>
                <a:spcPts val="0"/>
              </a:spcBef>
              <a:spcAft>
                <a:spcPts val="0"/>
              </a:spcAft>
              <a:buSzPts val="1100"/>
              <a:buNone/>
              <a:defRPr sz="1400" b="0" i="0" u="none" strike="noStrike" cap="none">
                <a:solidFill>
                  <a:schemeClr val="lt1"/>
                </a:solidFill>
                <a:latin typeface="Corbel"/>
                <a:ea typeface="Corbel"/>
                <a:cs typeface="Corbel"/>
                <a:sym typeface="Corbel"/>
              </a:defRPr>
            </a:lvl9pPr>
          </a:lstStyle>
          <a:p>
            <a:endParaRPr/>
          </a:p>
        </p:txBody>
      </p:sp>
      <p:sp>
        <p:nvSpPr>
          <p:cNvPr id="54" name="Google Shape;54;p13"/>
          <p:cNvSpPr txBox="1">
            <a:spLocks noGrp="1"/>
          </p:cNvSpPr>
          <p:nvPr>
            <p:ph type="dt" idx="10"/>
          </p:nvPr>
        </p:nvSpPr>
        <p:spPr>
          <a:xfrm>
            <a:off x="6171424" y="4800600"/>
            <a:ext cx="1087325" cy="207171"/>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800" b="0" i="0" u="none" strike="noStrike" cap="none">
                <a:solidFill>
                  <a:schemeClr val="lt1"/>
                </a:solidFill>
                <a:latin typeface="Corbel"/>
                <a:ea typeface="Corbel"/>
                <a:cs typeface="Corbel"/>
                <a:sym typeface="Corbel"/>
              </a:defRPr>
            </a:lvl1pPr>
            <a:lvl2pPr marR="0" lvl="1" algn="l" rtl="0">
              <a:spcBef>
                <a:spcPts val="0"/>
              </a:spcBef>
              <a:spcAft>
                <a:spcPts val="0"/>
              </a:spcAft>
              <a:buSzPts val="1100"/>
              <a:buNone/>
              <a:defRPr sz="1400" b="0" i="0" u="none" strike="noStrike" cap="none">
                <a:solidFill>
                  <a:schemeClr val="lt1"/>
                </a:solidFill>
                <a:latin typeface="Corbel"/>
                <a:ea typeface="Corbel"/>
                <a:cs typeface="Corbel"/>
                <a:sym typeface="Corbel"/>
              </a:defRPr>
            </a:lvl2pPr>
            <a:lvl3pPr marR="0" lvl="2" algn="l" rtl="0">
              <a:spcBef>
                <a:spcPts val="0"/>
              </a:spcBef>
              <a:spcAft>
                <a:spcPts val="0"/>
              </a:spcAft>
              <a:buSzPts val="1100"/>
              <a:buNone/>
              <a:defRPr sz="1400" b="0" i="0" u="none" strike="noStrike" cap="none">
                <a:solidFill>
                  <a:schemeClr val="lt1"/>
                </a:solidFill>
                <a:latin typeface="Corbel"/>
                <a:ea typeface="Corbel"/>
                <a:cs typeface="Corbel"/>
                <a:sym typeface="Corbel"/>
              </a:defRPr>
            </a:lvl3pPr>
            <a:lvl4pPr marR="0" lvl="3" algn="l" rtl="0">
              <a:spcBef>
                <a:spcPts val="0"/>
              </a:spcBef>
              <a:spcAft>
                <a:spcPts val="0"/>
              </a:spcAft>
              <a:buSzPts val="1100"/>
              <a:buNone/>
              <a:defRPr sz="1400" b="0" i="0" u="none" strike="noStrike" cap="none">
                <a:solidFill>
                  <a:schemeClr val="lt1"/>
                </a:solidFill>
                <a:latin typeface="Corbel"/>
                <a:ea typeface="Corbel"/>
                <a:cs typeface="Corbel"/>
                <a:sym typeface="Corbel"/>
              </a:defRPr>
            </a:lvl4pPr>
            <a:lvl5pPr marR="0" lvl="4" algn="l" rtl="0">
              <a:spcBef>
                <a:spcPts val="0"/>
              </a:spcBef>
              <a:spcAft>
                <a:spcPts val="0"/>
              </a:spcAft>
              <a:buSzPts val="1100"/>
              <a:buNone/>
              <a:defRPr sz="1400" b="0" i="0" u="none" strike="noStrike" cap="none">
                <a:solidFill>
                  <a:schemeClr val="lt1"/>
                </a:solidFill>
                <a:latin typeface="Corbel"/>
                <a:ea typeface="Corbel"/>
                <a:cs typeface="Corbel"/>
                <a:sym typeface="Corbel"/>
              </a:defRPr>
            </a:lvl5pPr>
            <a:lvl6pPr marR="0" lvl="5" algn="l" rtl="0">
              <a:spcBef>
                <a:spcPts val="0"/>
              </a:spcBef>
              <a:spcAft>
                <a:spcPts val="0"/>
              </a:spcAft>
              <a:buSzPts val="1100"/>
              <a:buNone/>
              <a:defRPr sz="1400" b="0" i="0" u="none" strike="noStrike" cap="none">
                <a:solidFill>
                  <a:schemeClr val="lt1"/>
                </a:solidFill>
                <a:latin typeface="Corbel"/>
                <a:ea typeface="Corbel"/>
                <a:cs typeface="Corbel"/>
                <a:sym typeface="Corbel"/>
              </a:defRPr>
            </a:lvl6pPr>
            <a:lvl7pPr marR="0" lvl="6" algn="l" rtl="0">
              <a:spcBef>
                <a:spcPts val="0"/>
              </a:spcBef>
              <a:spcAft>
                <a:spcPts val="0"/>
              </a:spcAft>
              <a:buSzPts val="1100"/>
              <a:buNone/>
              <a:defRPr sz="1400" b="0" i="0" u="none" strike="noStrike" cap="none">
                <a:solidFill>
                  <a:schemeClr val="lt1"/>
                </a:solidFill>
                <a:latin typeface="Corbel"/>
                <a:ea typeface="Corbel"/>
                <a:cs typeface="Corbel"/>
                <a:sym typeface="Corbel"/>
              </a:defRPr>
            </a:lvl7pPr>
            <a:lvl8pPr marR="0" lvl="7" algn="l" rtl="0">
              <a:spcBef>
                <a:spcPts val="0"/>
              </a:spcBef>
              <a:spcAft>
                <a:spcPts val="0"/>
              </a:spcAft>
              <a:buSzPts val="1100"/>
              <a:buNone/>
              <a:defRPr sz="1400" b="0" i="0" u="none" strike="noStrike" cap="none">
                <a:solidFill>
                  <a:schemeClr val="lt1"/>
                </a:solidFill>
                <a:latin typeface="Corbel"/>
                <a:ea typeface="Corbel"/>
                <a:cs typeface="Corbel"/>
                <a:sym typeface="Corbel"/>
              </a:defRPr>
            </a:lvl8pPr>
            <a:lvl9pPr marR="0" lvl="8" algn="l" rtl="0">
              <a:spcBef>
                <a:spcPts val="0"/>
              </a:spcBef>
              <a:spcAft>
                <a:spcPts val="0"/>
              </a:spcAft>
              <a:buSzPts val="1100"/>
              <a:buNone/>
              <a:defRPr sz="1400" b="0" i="0" u="none" strike="noStrike" cap="none">
                <a:solidFill>
                  <a:schemeClr val="lt1"/>
                </a:solidFill>
                <a:latin typeface="Corbel"/>
                <a:ea typeface="Corbel"/>
                <a:cs typeface="Corbel"/>
                <a:sym typeface="Corbel"/>
              </a:defRPr>
            </a:lvl9pPr>
          </a:lstStyle>
          <a:p>
            <a:endParaRPr/>
          </a:p>
        </p:txBody>
      </p:sp>
      <p:sp>
        <p:nvSpPr>
          <p:cNvPr id="55" name="Google Shape;55;p13"/>
          <p:cNvSpPr txBox="1">
            <a:spLocks noGrp="1"/>
          </p:cNvSpPr>
          <p:nvPr>
            <p:ph type="sldNum" idx="12"/>
          </p:nvPr>
        </p:nvSpPr>
        <p:spPr>
          <a:xfrm>
            <a:off x="7373078" y="4800600"/>
            <a:ext cx="628814" cy="207171"/>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b="0" i="0" u="none" strike="noStrike" cap="none">
                <a:solidFill>
                  <a:schemeClr val="lt1"/>
                </a:solidFill>
                <a:latin typeface="Corbel"/>
                <a:ea typeface="Corbel"/>
                <a:cs typeface="Corbel"/>
                <a:sym typeface="Corbel"/>
              </a:defRPr>
            </a:lvl1pPr>
            <a:lvl2pPr marL="0" marR="0" lvl="1" indent="0" algn="r" rtl="0">
              <a:spcBef>
                <a:spcPts val="0"/>
              </a:spcBef>
              <a:buNone/>
              <a:defRPr sz="800" b="0" i="0" u="none" strike="noStrike" cap="none">
                <a:solidFill>
                  <a:schemeClr val="lt1"/>
                </a:solidFill>
                <a:latin typeface="Corbel"/>
                <a:ea typeface="Corbel"/>
                <a:cs typeface="Corbel"/>
                <a:sym typeface="Corbel"/>
              </a:defRPr>
            </a:lvl2pPr>
            <a:lvl3pPr marL="0" marR="0" lvl="2" indent="0" algn="r" rtl="0">
              <a:spcBef>
                <a:spcPts val="0"/>
              </a:spcBef>
              <a:buNone/>
              <a:defRPr sz="800" b="0" i="0" u="none" strike="noStrike" cap="none">
                <a:solidFill>
                  <a:schemeClr val="lt1"/>
                </a:solidFill>
                <a:latin typeface="Corbel"/>
                <a:ea typeface="Corbel"/>
                <a:cs typeface="Corbel"/>
                <a:sym typeface="Corbel"/>
              </a:defRPr>
            </a:lvl3pPr>
            <a:lvl4pPr marL="0" marR="0" lvl="3" indent="0" algn="r" rtl="0">
              <a:spcBef>
                <a:spcPts val="0"/>
              </a:spcBef>
              <a:buNone/>
              <a:defRPr sz="800" b="0" i="0" u="none" strike="noStrike" cap="none">
                <a:solidFill>
                  <a:schemeClr val="lt1"/>
                </a:solidFill>
                <a:latin typeface="Corbel"/>
                <a:ea typeface="Corbel"/>
                <a:cs typeface="Corbel"/>
                <a:sym typeface="Corbel"/>
              </a:defRPr>
            </a:lvl4pPr>
            <a:lvl5pPr marL="0" marR="0" lvl="4" indent="0" algn="r" rtl="0">
              <a:spcBef>
                <a:spcPts val="0"/>
              </a:spcBef>
              <a:buNone/>
              <a:defRPr sz="800" b="0" i="0" u="none" strike="noStrike" cap="none">
                <a:solidFill>
                  <a:schemeClr val="lt1"/>
                </a:solidFill>
                <a:latin typeface="Corbel"/>
                <a:ea typeface="Corbel"/>
                <a:cs typeface="Corbel"/>
                <a:sym typeface="Corbel"/>
              </a:defRPr>
            </a:lvl5pPr>
            <a:lvl6pPr marL="0" marR="0" lvl="5" indent="0" algn="r" rtl="0">
              <a:spcBef>
                <a:spcPts val="0"/>
              </a:spcBef>
              <a:buNone/>
              <a:defRPr sz="800" b="0" i="0" u="none" strike="noStrike" cap="none">
                <a:solidFill>
                  <a:schemeClr val="lt1"/>
                </a:solidFill>
                <a:latin typeface="Corbel"/>
                <a:ea typeface="Corbel"/>
                <a:cs typeface="Corbel"/>
                <a:sym typeface="Corbel"/>
              </a:defRPr>
            </a:lvl6pPr>
            <a:lvl7pPr marL="0" marR="0" lvl="6" indent="0" algn="r" rtl="0">
              <a:spcBef>
                <a:spcPts val="0"/>
              </a:spcBef>
              <a:buNone/>
              <a:defRPr sz="800" b="0" i="0" u="none" strike="noStrike" cap="none">
                <a:solidFill>
                  <a:schemeClr val="lt1"/>
                </a:solidFill>
                <a:latin typeface="Corbel"/>
                <a:ea typeface="Corbel"/>
                <a:cs typeface="Corbel"/>
                <a:sym typeface="Corbel"/>
              </a:defRPr>
            </a:lvl7pPr>
            <a:lvl8pPr marL="0" marR="0" lvl="7" indent="0" algn="r" rtl="0">
              <a:spcBef>
                <a:spcPts val="0"/>
              </a:spcBef>
              <a:buNone/>
              <a:defRPr sz="800" b="0" i="0" u="none" strike="noStrike" cap="none">
                <a:solidFill>
                  <a:schemeClr val="lt1"/>
                </a:solidFill>
                <a:latin typeface="Corbel"/>
                <a:ea typeface="Corbel"/>
                <a:cs typeface="Corbel"/>
                <a:sym typeface="Corbel"/>
              </a:defRPr>
            </a:lvl8pPr>
            <a:lvl9pPr marL="0" marR="0" lvl="8" indent="0" algn="r" rtl="0">
              <a:spcBef>
                <a:spcPts val="0"/>
              </a:spcBef>
              <a:buNone/>
              <a:defRPr sz="800" b="0" i="0" u="none" strike="noStrike" cap="none">
                <a:solidFill>
                  <a:schemeClr val="l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0.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hyperlink" Target="https://expressjs.com/en/4x/api.html#express.static" TargetMode="External"/><Relationship Id="rId2" Type="http://schemas.openxmlformats.org/officeDocument/2006/relationships/notesSlide" Target="../notesSlides/notesSlide23.xml"/><Relationship Id="rId1" Type="http://schemas.openxmlformats.org/officeDocument/2006/relationships/slideLayout" Target="../slideLayouts/slideLayout20.xml"/><Relationship Id="rId6" Type="http://schemas.openxmlformats.org/officeDocument/2006/relationships/image" Target="../media/image9.png"/><Relationship Id="rId5" Type="http://schemas.openxmlformats.org/officeDocument/2006/relationships/hyperlink" Target="https://expressjs.com/en/4x/api.html#express.urlencoded" TargetMode="External"/><Relationship Id="rId4" Type="http://schemas.openxmlformats.org/officeDocument/2006/relationships/hyperlink" Target="https://expressjs.com/en/4x/api.html#express.json"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ctrTitle"/>
          </p:nvPr>
        </p:nvSpPr>
        <p:spPr>
          <a:xfrm>
            <a:off x="799119" y="2800350"/>
            <a:ext cx="6631126" cy="742950"/>
          </a:xfrm>
          <a:prstGeom prst="rect">
            <a:avLst/>
          </a:prstGeom>
          <a:noFill/>
          <a:ln>
            <a:noFill/>
          </a:ln>
        </p:spPr>
        <p:txBody>
          <a:bodyPr spcFirstLastPara="1" wrap="square" lIns="68575" tIns="34275" rIns="68575" bIns="34275" anchor="b" anchorCtr="0">
            <a:noAutofit/>
          </a:bodyPr>
          <a:lstStyle/>
          <a:p>
            <a:pPr marL="0" lvl="0" indent="0" algn="l" rtl="0">
              <a:lnSpc>
                <a:spcPct val="80000"/>
              </a:lnSpc>
              <a:spcBef>
                <a:spcPts val="0"/>
              </a:spcBef>
              <a:spcAft>
                <a:spcPts val="0"/>
              </a:spcAft>
              <a:buClr>
                <a:schemeClr val="lt1"/>
              </a:buClr>
              <a:buSzPts val="5000"/>
              <a:buFont typeface="Corbel"/>
              <a:buNone/>
            </a:pPr>
            <a:r>
              <a:rPr lang="en" sz="4800"/>
              <a:t>Routing an Express App</a:t>
            </a:r>
            <a:endParaRPr sz="4800"/>
          </a:p>
        </p:txBody>
      </p:sp>
    </p:spTree>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4"/>
          <p:cNvSpPr txBox="1"/>
          <p:nvPr/>
        </p:nvSpPr>
        <p:spPr>
          <a:xfrm>
            <a:off x="611250" y="233775"/>
            <a:ext cx="7921500" cy="68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rgbClr val="FFD966"/>
                </a:solidFill>
              </a:rPr>
              <a:t>Before nodeJs</a:t>
            </a:r>
            <a:endParaRPr dirty="0">
              <a:solidFill>
                <a:srgbClr val="FFD966"/>
              </a:solidFill>
              <a:latin typeface="Corbel"/>
              <a:ea typeface="Corbel"/>
              <a:cs typeface="Corbel"/>
              <a:sym typeface="Corbel"/>
            </a:endParaRPr>
          </a:p>
        </p:txBody>
      </p:sp>
      <p:sp>
        <p:nvSpPr>
          <p:cNvPr id="193" name="Google Shape;193;p34"/>
          <p:cNvSpPr txBox="1"/>
          <p:nvPr/>
        </p:nvSpPr>
        <p:spPr>
          <a:xfrm>
            <a:off x="495100" y="770250"/>
            <a:ext cx="8361900" cy="36030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1200"/>
              </a:spcBef>
              <a:spcAft>
                <a:spcPts val="0"/>
              </a:spcAft>
              <a:buClr>
                <a:schemeClr val="lt1"/>
              </a:buClr>
              <a:buSzPts val="1800"/>
              <a:buChar char="❖"/>
            </a:pPr>
            <a:r>
              <a:rPr lang="en" sz="1800">
                <a:solidFill>
                  <a:schemeClr val="lt1"/>
                </a:solidFill>
              </a:rPr>
              <a:t>Web applications were written in a client/server model where the client would demand resources from the server and the server would respond with the resources.</a:t>
            </a:r>
            <a:endParaRPr sz="1800">
              <a:solidFill>
                <a:schemeClr val="lt1"/>
              </a:solidFill>
            </a:endParaRPr>
          </a:p>
          <a:p>
            <a:pPr marL="457200" lvl="0" indent="-342900" algn="l" rtl="0">
              <a:lnSpc>
                <a:spcPct val="115000"/>
              </a:lnSpc>
              <a:spcBef>
                <a:spcPts val="0"/>
              </a:spcBef>
              <a:spcAft>
                <a:spcPts val="0"/>
              </a:spcAft>
              <a:buClr>
                <a:schemeClr val="lt1"/>
              </a:buClr>
              <a:buSzPts val="1800"/>
              <a:buChar char="❖"/>
            </a:pPr>
            <a:r>
              <a:rPr lang="en" sz="1800">
                <a:solidFill>
                  <a:schemeClr val="lt1"/>
                </a:solidFill>
              </a:rPr>
              <a:t>The server only responded when the client requested and would close the connection after each response.</a:t>
            </a:r>
            <a:endParaRPr sz="1800">
              <a:solidFill>
                <a:schemeClr val="lt1"/>
              </a:solidFill>
            </a:endParaRPr>
          </a:p>
          <a:p>
            <a:pPr marL="457200" lvl="0" indent="-342900" algn="l" rtl="0">
              <a:lnSpc>
                <a:spcPct val="115000"/>
              </a:lnSpc>
              <a:spcBef>
                <a:spcPts val="0"/>
              </a:spcBef>
              <a:spcAft>
                <a:spcPts val="0"/>
              </a:spcAft>
              <a:buClr>
                <a:schemeClr val="lt1"/>
              </a:buClr>
              <a:buSzPts val="1800"/>
              <a:buChar char="❖"/>
            </a:pPr>
            <a:r>
              <a:rPr lang="en" sz="1800">
                <a:solidFill>
                  <a:schemeClr val="lt1"/>
                </a:solidFill>
              </a:rPr>
              <a:t>Threads are a way for systems to run multiple operations concurrently. So every request would open a new thread, every thread had all it required to run the same code to completion.</a:t>
            </a:r>
            <a:endParaRPr sz="1800">
              <a:solidFill>
                <a:schemeClr val="lt1"/>
              </a:solidFill>
            </a:endParaRPr>
          </a:p>
          <a:p>
            <a:pPr marL="457200" lvl="0" indent="-342900" algn="l" rtl="0">
              <a:lnSpc>
                <a:spcPct val="115000"/>
              </a:lnSpc>
              <a:spcBef>
                <a:spcPts val="0"/>
              </a:spcBef>
              <a:spcAft>
                <a:spcPts val="0"/>
              </a:spcAft>
              <a:buClr>
                <a:schemeClr val="lt1"/>
              </a:buClr>
              <a:buSzPts val="1800"/>
              <a:buChar char="❖"/>
            </a:pPr>
            <a:r>
              <a:rPr lang="en" sz="1800">
                <a:solidFill>
                  <a:schemeClr val="lt1"/>
                </a:solidFill>
              </a:rPr>
              <a:t>But this system has a downside. It would get to a point where there’s a lot of requests and then starting up new threads would consume a whole lot of memory and system resources</a:t>
            </a:r>
            <a:endParaRPr sz="1800">
              <a:solidFill>
                <a:schemeClr val="lt1"/>
              </a:solidFill>
            </a:endParaRPr>
          </a:p>
          <a:p>
            <a:pPr marL="0" lvl="0" indent="0" algn="r" rtl="0">
              <a:spcBef>
                <a:spcPts val="0"/>
              </a:spcBef>
              <a:spcAft>
                <a:spcPts val="0"/>
              </a:spcAft>
              <a:buClr>
                <a:srgbClr val="000000"/>
              </a:buClr>
              <a:buSzPts val="1100"/>
              <a:buFont typeface="Arial"/>
              <a:buNone/>
            </a:pPr>
            <a:r>
              <a:rPr lang="en" sz="1800">
                <a:solidFill>
                  <a:srgbClr val="741B47"/>
                </a:solidFill>
                <a:latin typeface="Corbel"/>
                <a:ea typeface="Corbel"/>
                <a:cs typeface="Corbel"/>
                <a:sym typeface="Corbel"/>
              </a:rPr>
              <a:t>Bala Gopi Krishna Sabbineni</a:t>
            </a:r>
            <a:endParaRPr sz="1800">
              <a:solidFill>
                <a:srgbClr val="741B47"/>
              </a:solidFill>
              <a:latin typeface="Corbel"/>
              <a:ea typeface="Corbel"/>
              <a:cs typeface="Corbel"/>
              <a:sym typeface="Corbel"/>
            </a:endParaRPr>
          </a:p>
          <a:p>
            <a:pPr marL="0" lvl="0" indent="0" algn="l" rtl="0">
              <a:lnSpc>
                <a:spcPct val="115000"/>
              </a:lnSpc>
              <a:spcBef>
                <a:spcPts val="1200"/>
              </a:spcBef>
              <a:spcAft>
                <a:spcPts val="0"/>
              </a:spcAft>
              <a:buNone/>
            </a:pPr>
            <a:endParaRPr sz="1800">
              <a:solidFill>
                <a:schemeClr val="lt1"/>
              </a:solidFill>
            </a:endParaRPr>
          </a:p>
        </p:txBody>
      </p:sp>
    </p:spTree>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5"/>
          <p:cNvSpPr txBox="1"/>
          <p:nvPr/>
        </p:nvSpPr>
        <p:spPr>
          <a:xfrm>
            <a:off x="679950" y="241725"/>
            <a:ext cx="7784100" cy="67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a:solidFill>
                  <a:srgbClr val="FFD966"/>
                </a:solidFill>
              </a:rPr>
              <a:t>Before nodeJs(con...)</a:t>
            </a:r>
            <a:endParaRPr>
              <a:solidFill>
                <a:srgbClr val="FFD966"/>
              </a:solidFill>
              <a:latin typeface="Corbel"/>
              <a:ea typeface="Corbel"/>
              <a:cs typeface="Corbel"/>
              <a:sym typeface="Corbel"/>
            </a:endParaRPr>
          </a:p>
        </p:txBody>
      </p:sp>
      <p:sp>
        <p:nvSpPr>
          <p:cNvPr id="199" name="Google Shape;199;p35"/>
          <p:cNvSpPr txBox="1"/>
          <p:nvPr/>
        </p:nvSpPr>
        <p:spPr>
          <a:xfrm>
            <a:off x="673875" y="1003950"/>
            <a:ext cx="7338300" cy="29016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1200"/>
              </a:spcBef>
              <a:spcAft>
                <a:spcPts val="0"/>
              </a:spcAft>
              <a:buClr>
                <a:schemeClr val="lt1"/>
              </a:buClr>
              <a:buSzPts val="1800"/>
              <a:buChar char="❖"/>
            </a:pPr>
            <a:r>
              <a:rPr lang="en" sz="1800">
                <a:solidFill>
                  <a:schemeClr val="lt1"/>
                </a:solidFill>
              </a:rPr>
              <a:t>But it’s also a good thing that immediately the server responds to the browser, the connection is closed and all resources (memory etc) are retrieved.</a:t>
            </a:r>
            <a:endParaRPr sz="1800">
              <a:solidFill>
                <a:schemeClr val="lt1"/>
              </a:solidFill>
            </a:endParaRPr>
          </a:p>
          <a:p>
            <a:pPr marL="457200" lvl="0" indent="-342900" algn="l" rtl="0">
              <a:lnSpc>
                <a:spcPct val="150000"/>
              </a:lnSpc>
              <a:spcBef>
                <a:spcPts val="0"/>
              </a:spcBef>
              <a:spcAft>
                <a:spcPts val="0"/>
              </a:spcAft>
              <a:buClr>
                <a:schemeClr val="lt1"/>
              </a:buClr>
              <a:buSzPts val="1800"/>
              <a:buChar char="❖"/>
            </a:pPr>
            <a:r>
              <a:rPr lang="en" sz="1800">
                <a:solidFill>
                  <a:schemeClr val="lt1"/>
                </a:solidFill>
              </a:rPr>
              <a:t>A benefit of this system is that it excels at CPU intensive applications.</a:t>
            </a:r>
            <a:endParaRPr sz="1800">
              <a:solidFill>
                <a:schemeClr val="lt1"/>
              </a:solidFill>
            </a:endParaRPr>
          </a:p>
          <a:p>
            <a:pPr marL="457200" lvl="0" indent="-342900" algn="l" rtl="0">
              <a:lnSpc>
                <a:spcPct val="150000"/>
              </a:lnSpc>
              <a:spcBef>
                <a:spcPts val="0"/>
              </a:spcBef>
              <a:spcAft>
                <a:spcPts val="0"/>
              </a:spcAft>
              <a:buClr>
                <a:schemeClr val="lt1"/>
              </a:buClr>
              <a:buSzPts val="1800"/>
              <a:buChar char="❖"/>
            </a:pPr>
            <a:r>
              <a:rPr lang="en" sz="1800">
                <a:solidFill>
                  <a:schemeClr val="lt1"/>
                </a:solidFill>
              </a:rPr>
              <a:t>To overcome these problems we an use NodeJs in writing Web Applications.</a:t>
            </a:r>
            <a:endParaRPr>
              <a:solidFill>
                <a:schemeClr val="lt1"/>
              </a:solidFill>
              <a:latin typeface="Corbel"/>
              <a:ea typeface="Corbel"/>
              <a:cs typeface="Corbel"/>
              <a:sym typeface="Corbel"/>
            </a:endParaRPr>
          </a:p>
        </p:txBody>
      </p:sp>
      <p:sp>
        <p:nvSpPr>
          <p:cNvPr id="200" name="Google Shape;200;p35"/>
          <p:cNvSpPr txBox="1"/>
          <p:nvPr/>
        </p:nvSpPr>
        <p:spPr>
          <a:xfrm>
            <a:off x="5817375" y="4407575"/>
            <a:ext cx="3109800" cy="45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800">
                <a:solidFill>
                  <a:srgbClr val="741B47"/>
                </a:solidFill>
                <a:latin typeface="Corbel"/>
                <a:ea typeface="Corbel"/>
                <a:cs typeface="Corbel"/>
                <a:sym typeface="Corbel"/>
              </a:rPr>
              <a:t>Bala Gopi Krishna Sabbineni</a:t>
            </a:r>
            <a:endParaRPr sz="1800">
              <a:solidFill>
                <a:srgbClr val="741B47"/>
              </a:solidFill>
              <a:latin typeface="Corbel"/>
              <a:ea typeface="Corbel"/>
              <a:cs typeface="Corbel"/>
              <a:sym typeface="Corbel"/>
            </a:endParaRPr>
          </a:p>
        </p:txBody>
      </p:sp>
    </p:spTree>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6"/>
          <p:cNvSpPr txBox="1">
            <a:spLocks noGrp="1"/>
          </p:cNvSpPr>
          <p:nvPr>
            <p:ph type="title"/>
          </p:nvPr>
        </p:nvSpPr>
        <p:spPr>
          <a:xfrm>
            <a:off x="619475" y="272000"/>
            <a:ext cx="6859800" cy="4980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en" sz="2800" dirty="0">
                <a:solidFill>
                  <a:srgbClr val="FFD966"/>
                </a:solidFill>
                <a:latin typeface="Arial"/>
                <a:ea typeface="Arial"/>
                <a:cs typeface="Arial"/>
                <a:sym typeface="Arial"/>
              </a:rPr>
              <a:t>After NodeJs</a:t>
            </a:r>
            <a:endParaRPr dirty="0">
              <a:solidFill>
                <a:srgbClr val="FFD966"/>
              </a:solidFill>
            </a:endParaRPr>
          </a:p>
        </p:txBody>
      </p:sp>
      <p:sp>
        <p:nvSpPr>
          <p:cNvPr id="206" name="Google Shape;206;p36"/>
          <p:cNvSpPr txBox="1"/>
          <p:nvPr/>
        </p:nvSpPr>
        <p:spPr>
          <a:xfrm>
            <a:off x="556200" y="866400"/>
            <a:ext cx="8031600" cy="34107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1200"/>
              </a:spcBef>
              <a:spcAft>
                <a:spcPts val="0"/>
              </a:spcAft>
              <a:buClr>
                <a:schemeClr val="lt1"/>
              </a:buClr>
              <a:buSzPts val="1800"/>
              <a:buChar char="❖"/>
            </a:pPr>
            <a:r>
              <a:rPr lang="en" sz="1800" dirty="0">
                <a:solidFill>
                  <a:schemeClr val="lt1"/>
                </a:solidFill>
              </a:rPr>
              <a:t>In Node, while the file system is reading the file, Node uses the idle time to handle other requests.</a:t>
            </a:r>
            <a:endParaRPr sz="1800" dirty="0">
              <a:solidFill>
                <a:schemeClr val="lt1"/>
              </a:solidFill>
            </a:endParaRPr>
          </a:p>
          <a:p>
            <a:pPr marL="457200" lvl="0" indent="-342900" algn="l" rtl="0">
              <a:lnSpc>
                <a:spcPct val="150000"/>
              </a:lnSpc>
              <a:spcBef>
                <a:spcPts val="0"/>
              </a:spcBef>
              <a:spcAft>
                <a:spcPts val="0"/>
              </a:spcAft>
              <a:buClr>
                <a:schemeClr val="lt1"/>
              </a:buClr>
              <a:buSzPts val="1800"/>
              <a:buChar char="❖"/>
            </a:pPr>
            <a:r>
              <a:rPr lang="en" sz="1800" dirty="0">
                <a:solidFill>
                  <a:schemeClr val="lt1"/>
                </a:solidFill>
              </a:rPr>
              <a:t>Node is primarly made of java script and event loop.</a:t>
            </a:r>
            <a:endParaRPr sz="1800" dirty="0">
              <a:solidFill>
                <a:schemeClr val="lt1"/>
              </a:solidFill>
            </a:endParaRPr>
          </a:p>
          <a:p>
            <a:pPr marL="457200" lvl="0" indent="-342900" algn="l" rtl="0">
              <a:lnSpc>
                <a:spcPct val="150000"/>
              </a:lnSpc>
              <a:spcBef>
                <a:spcPts val="0"/>
              </a:spcBef>
              <a:spcAft>
                <a:spcPts val="0"/>
              </a:spcAft>
              <a:buClr>
                <a:schemeClr val="lt1"/>
              </a:buClr>
              <a:buSzPts val="1800"/>
              <a:buChar char="❖"/>
            </a:pPr>
            <a:r>
              <a:rPr lang="en" sz="1800" dirty="0" smtClean="0">
                <a:solidFill>
                  <a:schemeClr val="lt1"/>
                </a:solidFill>
              </a:rPr>
              <a:t>Then </a:t>
            </a:r>
            <a:r>
              <a:rPr lang="en" sz="1800" dirty="0">
                <a:solidFill>
                  <a:schemeClr val="lt1"/>
                </a:solidFill>
              </a:rPr>
              <a:t>the file system is done, it’s smart enough to tell Node to come take the resource and send to the browser. This is possible because of Node’s event loop.</a:t>
            </a:r>
            <a:endParaRPr sz="1800" dirty="0">
              <a:solidFill>
                <a:schemeClr val="lt1"/>
              </a:solidFill>
            </a:endParaRPr>
          </a:p>
          <a:p>
            <a:pPr marL="457200" lvl="0" indent="-342900" algn="l" rtl="0">
              <a:lnSpc>
                <a:spcPct val="150000"/>
              </a:lnSpc>
              <a:spcBef>
                <a:spcPts val="0"/>
              </a:spcBef>
              <a:spcAft>
                <a:spcPts val="0"/>
              </a:spcAft>
              <a:buClr>
                <a:schemeClr val="lt1"/>
              </a:buClr>
              <a:buSzPts val="1800"/>
              <a:buChar char="❖"/>
            </a:pPr>
            <a:r>
              <a:rPr lang="en" sz="1800" dirty="0">
                <a:solidFill>
                  <a:schemeClr val="lt1"/>
                </a:solidFill>
              </a:rPr>
              <a:t>Then with help of Node's "event loop" ,It was smart enough to tell Node to come take the resource and send to the browser.</a:t>
            </a:r>
            <a:endParaRPr sz="1800" dirty="0">
              <a:solidFill>
                <a:schemeClr val="lt1"/>
              </a:solidFill>
            </a:endParaRPr>
          </a:p>
          <a:p>
            <a:pPr marL="457200" lvl="0" indent="0" algn="l" rtl="0">
              <a:lnSpc>
                <a:spcPct val="150000"/>
              </a:lnSpc>
              <a:spcBef>
                <a:spcPts val="0"/>
              </a:spcBef>
              <a:spcAft>
                <a:spcPts val="0"/>
              </a:spcAft>
              <a:buNone/>
            </a:pPr>
            <a:endParaRPr dirty="0">
              <a:solidFill>
                <a:schemeClr val="lt1"/>
              </a:solidFill>
              <a:latin typeface="Corbel"/>
              <a:ea typeface="Corbel"/>
              <a:cs typeface="Corbel"/>
              <a:sym typeface="Corbel"/>
            </a:endParaRPr>
          </a:p>
        </p:txBody>
      </p:sp>
      <p:sp>
        <p:nvSpPr>
          <p:cNvPr id="207" name="Google Shape;207;p36"/>
          <p:cNvSpPr txBox="1"/>
          <p:nvPr/>
        </p:nvSpPr>
        <p:spPr>
          <a:xfrm>
            <a:off x="5817375" y="4407575"/>
            <a:ext cx="3109800" cy="45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800">
                <a:solidFill>
                  <a:srgbClr val="741B47"/>
                </a:solidFill>
                <a:latin typeface="Corbel"/>
                <a:ea typeface="Corbel"/>
                <a:cs typeface="Corbel"/>
                <a:sym typeface="Corbel"/>
              </a:rPr>
              <a:t>Bala Gopi Krishna Sabbineni</a:t>
            </a:r>
            <a:endParaRPr sz="1800">
              <a:solidFill>
                <a:srgbClr val="741B47"/>
              </a:solidFill>
              <a:latin typeface="Corbel"/>
              <a:ea typeface="Corbel"/>
              <a:cs typeface="Corbel"/>
              <a:sym typeface="Corbel"/>
            </a:endParaRPr>
          </a:p>
        </p:txBody>
      </p:sp>
    </p:spTree>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7"/>
          <p:cNvSpPr txBox="1">
            <a:spLocks noGrp="1"/>
          </p:cNvSpPr>
          <p:nvPr>
            <p:ph type="title"/>
          </p:nvPr>
        </p:nvSpPr>
        <p:spPr>
          <a:xfrm>
            <a:off x="495725" y="189475"/>
            <a:ext cx="6859800" cy="5715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en" sz="2800">
                <a:solidFill>
                  <a:srgbClr val="FFE599"/>
                </a:solidFill>
                <a:latin typeface="Arial"/>
                <a:ea typeface="Arial"/>
                <a:cs typeface="Arial"/>
                <a:sym typeface="Arial"/>
              </a:rPr>
              <a:t>After NodeJs(con...)</a:t>
            </a:r>
            <a:endParaRPr>
              <a:solidFill>
                <a:srgbClr val="FFE599"/>
              </a:solidFill>
            </a:endParaRPr>
          </a:p>
        </p:txBody>
      </p:sp>
      <p:sp>
        <p:nvSpPr>
          <p:cNvPr id="213" name="Google Shape;213;p37"/>
          <p:cNvSpPr txBox="1">
            <a:spLocks noGrp="1"/>
          </p:cNvSpPr>
          <p:nvPr>
            <p:ph type="body" idx="2"/>
          </p:nvPr>
        </p:nvSpPr>
        <p:spPr>
          <a:xfrm>
            <a:off x="495725" y="871200"/>
            <a:ext cx="7824900" cy="3401100"/>
          </a:xfrm>
          <a:prstGeom prst="rect">
            <a:avLst/>
          </a:prstGeom>
        </p:spPr>
        <p:txBody>
          <a:bodyPr spcFirstLastPara="1" wrap="square" lIns="68575" tIns="34275" rIns="68575" bIns="34275" anchor="t" anchorCtr="0">
            <a:noAutofit/>
          </a:bodyPr>
          <a:lstStyle/>
          <a:p>
            <a:pPr marL="457200" lvl="0" indent="-342900" algn="l" rtl="0">
              <a:lnSpc>
                <a:spcPct val="115000"/>
              </a:lnSpc>
              <a:spcBef>
                <a:spcPts val="1200"/>
              </a:spcBef>
              <a:spcAft>
                <a:spcPts val="0"/>
              </a:spcAft>
              <a:buSzPts val="1800"/>
              <a:buFont typeface="Arial"/>
              <a:buChar char="❖"/>
            </a:pPr>
            <a:r>
              <a:rPr lang="en">
                <a:latin typeface="Arial"/>
                <a:ea typeface="Arial"/>
                <a:cs typeface="Arial"/>
                <a:sym typeface="Arial"/>
              </a:rPr>
              <a:t>Unlike other languages that require a new thread or process for every single request, NodeJs takes all requests and then delegates most of the work to other system workers.</a:t>
            </a:r>
            <a:endParaRPr>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
                <a:latin typeface="Arial"/>
                <a:ea typeface="Arial"/>
                <a:cs typeface="Arial"/>
                <a:sym typeface="Arial"/>
              </a:rPr>
              <a:t>A "Libuv" library which handles this work effectively with help from the OS kernel.</a:t>
            </a:r>
            <a:endParaRPr>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
                <a:latin typeface="Arial"/>
                <a:ea typeface="Arial"/>
                <a:cs typeface="Arial"/>
                <a:sym typeface="Arial"/>
              </a:rPr>
              <a:t>A "Libuv" library which handles this work effectively with help from the OS kernel and uses "call backs".</a:t>
            </a:r>
            <a:endParaRPr>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
                <a:latin typeface="Arial"/>
                <a:ea typeface="Arial"/>
                <a:cs typeface="Arial"/>
                <a:sym typeface="Arial"/>
              </a:rPr>
              <a:t>NodeJs is extreamly faster than mullti-threaded systems. Even with a single thread.</a:t>
            </a:r>
            <a:endParaRPr>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
                <a:latin typeface="Arial"/>
                <a:ea typeface="Arial"/>
                <a:cs typeface="Arial"/>
                <a:sym typeface="Arial"/>
              </a:rPr>
              <a:t>It’s also important to know that everything in JavaScript runs parallel except your code</a:t>
            </a:r>
            <a:endParaRPr/>
          </a:p>
        </p:txBody>
      </p:sp>
      <p:sp>
        <p:nvSpPr>
          <p:cNvPr id="214" name="Google Shape;214;p37"/>
          <p:cNvSpPr txBox="1"/>
          <p:nvPr/>
        </p:nvSpPr>
        <p:spPr>
          <a:xfrm>
            <a:off x="5817375" y="4407575"/>
            <a:ext cx="3109800" cy="45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800">
                <a:solidFill>
                  <a:srgbClr val="741B47"/>
                </a:solidFill>
                <a:latin typeface="Corbel"/>
                <a:ea typeface="Corbel"/>
                <a:cs typeface="Corbel"/>
                <a:sym typeface="Corbel"/>
              </a:rPr>
              <a:t>Bala Gopi Krishna Sabbineni</a:t>
            </a:r>
            <a:endParaRPr sz="1800">
              <a:solidFill>
                <a:srgbClr val="741B47"/>
              </a:solidFill>
              <a:latin typeface="Corbel"/>
              <a:ea typeface="Corbel"/>
              <a:cs typeface="Corbel"/>
              <a:sym typeface="Corbel"/>
            </a:endParaRPr>
          </a:p>
        </p:txBody>
      </p:sp>
    </p:spTree>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8"/>
          <p:cNvSpPr txBox="1"/>
          <p:nvPr/>
        </p:nvSpPr>
        <p:spPr>
          <a:xfrm>
            <a:off x="550100" y="283000"/>
            <a:ext cx="3286800" cy="77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FD966"/>
                </a:solidFill>
              </a:rPr>
              <a:t>Routing</a:t>
            </a:r>
            <a:endParaRPr sz="3600">
              <a:solidFill>
                <a:srgbClr val="FFD966"/>
              </a:solidFill>
              <a:latin typeface="Corbel"/>
              <a:ea typeface="Corbel"/>
              <a:cs typeface="Corbel"/>
              <a:sym typeface="Corbel"/>
            </a:endParaRPr>
          </a:p>
        </p:txBody>
      </p:sp>
      <p:sp>
        <p:nvSpPr>
          <p:cNvPr id="220" name="Google Shape;220;p38"/>
          <p:cNvSpPr txBox="1"/>
          <p:nvPr/>
        </p:nvSpPr>
        <p:spPr>
          <a:xfrm>
            <a:off x="687625" y="1121925"/>
            <a:ext cx="7962900" cy="12927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 sz="1800">
                <a:solidFill>
                  <a:schemeClr val="lt1"/>
                </a:solidFill>
              </a:rPr>
              <a:t>  	A server stores lots of files, when browser request, they tell the server what they are looking for. The server responds accordingly by giving them files they ask for. This is called Routing. </a:t>
            </a:r>
            <a:endParaRPr sz="1800">
              <a:solidFill>
                <a:schemeClr val="lt1"/>
              </a:solidFill>
            </a:endParaRPr>
          </a:p>
          <a:p>
            <a:pPr marL="0" lvl="0" indent="0" algn="l" rtl="0">
              <a:spcBef>
                <a:spcPts val="0"/>
              </a:spcBef>
              <a:spcAft>
                <a:spcPts val="0"/>
              </a:spcAft>
              <a:buNone/>
            </a:pPr>
            <a:endParaRPr sz="1800">
              <a:solidFill>
                <a:schemeClr val="lt1"/>
              </a:solidFill>
              <a:latin typeface="Corbel"/>
              <a:ea typeface="Corbel"/>
              <a:cs typeface="Corbel"/>
              <a:sym typeface="Corbel"/>
            </a:endParaRPr>
          </a:p>
        </p:txBody>
      </p:sp>
      <p:sp>
        <p:nvSpPr>
          <p:cNvPr id="221" name="Google Shape;221;p38"/>
          <p:cNvSpPr txBox="1"/>
          <p:nvPr/>
        </p:nvSpPr>
        <p:spPr>
          <a:xfrm>
            <a:off x="550100" y="2414625"/>
            <a:ext cx="5913600" cy="605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3600">
                <a:solidFill>
                  <a:srgbClr val="FFD966"/>
                </a:solidFill>
              </a:rPr>
              <a:t>Routing with Express</a:t>
            </a:r>
            <a:endParaRPr sz="3600">
              <a:solidFill>
                <a:srgbClr val="FFD966"/>
              </a:solidFill>
            </a:endParaRPr>
          </a:p>
          <a:p>
            <a:pPr marL="0" lvl="0" indent="0" algn="l" rtl="0">
              <a:spcBef>
                <a:spcPts val="0"/>
              </a:spcBef>
              <a:spcAft>
                <a:spcPts val="0"/>
              </a:spcAft>
              <a:buNone/>
            </a:pPr>
            <a:endParaRPr sz="3600">
              <a:solidFill>
                <a:srgbClr val="FFD966"/>
              </a:solidFill>
              <a:latin typeface="Corbel"/>
              <a:ea typeface="Corbel"/>
              <a:cs typeface="Corbel"/>
              <a:sym typeface="Corbel"/>
            </a:endParaRPr>
          </a:p>
        </p:txBody>
      </p:sp>
      <p:sp>
        <p:nvSpPr>
          <p:cNvPr id="222" name="Google Shape;222;p38"/>
          <p:cNvSpPr txBox="1"/>
          <p:nvPr/>
        </p:nvSpPr>
        <p:spPr>
          <a:xfrm>
            <a:off x="687625" y="3218125"/>
            <a:ext cx="8279100" cy="13614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800">
                <a:solidFill>
                  <a:schemeClr val="lt1"/>
                </a:solidFill>
              </a:rPr>
              <a:t>    If you’ve done some underground research, you must have heard about Express. It’s a NodeJs framework for easily building web apps and APIs. Since you want to write NodeJs apps, you’ll need Express too. It makes everything easier.</a:t>
            </a:r>
            <a:endParaRPr sz="1800">
              <a:solidFill>
                <a:schemeClr val="lt1"/>
              </a:solidFill>
              <a:latin typeface="Corbel"/>
              <a:ea typeface="Corbel"/>
              <a:cs typeface="Corbel"/>
              <a:sym typeface="Corbel"/>
            </a:endParaRPr>
          </a:p>
        </p:txBody>
      </p:sp>
      <p:sp>
        <p:nvSpPr>
          <p:cNvPr id="223" name="Google Shape;223;p38"/>
          <p:cNvSpPr txBox="1"/>
          <p:nvPr/>
        </p:nvSpPr>
        <p:spPr>
          <a:xfrm>
            <a:off x="5817375" y="4407575"/>
            <a:ext cx="3109800" cy="45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800">
                <a:solidFill>
                  <a:srgbClr val="741B47"/>
                </a:solidFill>
                <a:latin typeface="Corbel"/>
                <a:ea typeface="Corbel"/>
                <a:cs typeface="Corbel"/>
                <a:sym typeface="Corbel"/>
              </a:rPr>
              <a:t>Varun Goud Pulipalpula</a:t>
            </a:r>
            <a:endParaRPr sz="1800">
              <a:solidFill>
                <a:srgbClr val="741B47"/>
              </a:solidFill>
              <a:latin typeface="Corbel"/>
              <a:ea typeface="Corbel"/>
              <a:cs typeface="Corbel"/>
              <a:sym typeface="Corbel"/>
            </a:endParaRPr>
          </a:p>
        </p:txBody>
      </p:sp>
    </p:spTree>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9"/>
          <p:cNvSpPr txBox="1"/>
          <p:nvPr/>
        </p:nvSpPr>
        <p:spPr>
          <a:xfrm>
            <a:off x="481350" y="406775"/>
            <a:ext cx="6587400" cy="82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FD966"/>
                </a:solidFill>
              </a:rPr>
              <a:t>Routing without Express</a:t>
            </a:r>
            <a:endParaRPr sz="3600">
              <a:solidFill>
                <a:srgbClr val="FFD966"/>
              </a:solidFill>
              <a:latin typeface="Corbel"/>
              <a:ea typeface="Corbel"/>
              <a:cs typeface="Corbel"/>
              <a:sym typeface="Corbel"/>
            </a:endParaRPr>
          </a:p>
        </p:txBody>
      </p:sp>
      <p:sp>
        <p:nvSpPr>
          <p:cNvPr id="229" name="Google Shape;229;p39"/>
          <p:cNvSpPr txBox="1"/>
          <p:nvPr/>
        </p:nvSpPr>
        <p:spPr>
          <a:xfrm>
            <a:off x="357575" y="1218175"/>
            <a:ext cx="8416500" cy="3355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chemeClr val="lt1"/>
                </a:solidFill>
              </a:rPr>
              <a:t>var http = require('http');//create a server object:</a:t>
            </a:r>
            <a:endParaRPr sz="1800">
              <a:solidFill>
                <a:schemeClr val="lt1"/>
              </a:solidFill>
            </a:endParaRPr>
          </a:p>
          <a:p>
            <a:pPr marL="0" lvl="0" indent="0" algn="l" rtl="0">
              <a:lnSpc>
                <a:spcPct val="115000"/>
              </a:lnSpc>
              <a:spcBef>
                <a:spcPts val="0"/>
              </a:spcBef>
              <a:spcAft>
                <a:spcPts val="0"/>
              </a:spcAft>
              <a:buClr>
                <a:schemeClr val="dk1"/>
              </a:buClr>
              <a:buSzPts val="1100"/>
              <a:buFont typeface="Arial"/>
              <a:buNone/>
            </a:pPr>
            <a:r>
              <a:rPr lang="en" sz="1800">
                <a:solidFill>
                  <a:schemeClr val="lt1"/>
                </a:solidFill>
              </a:rPr>
              <a:t>http.createServer(function (req, res) {</a:t>
            </a:r>
            <a:endParaRPr sz="1800">
              <a:solidFill>
                <a:schemeClr val="lt1"/>
              </a:solidFill>
            </a:endParaRPr>
          </a:p>
          <a:p>
            <a:pPr marL="0" lvl="0" indent="0" algn="l" rtl="0">
              <a:lnSpc>
                <a:spcPct val="115000"/>
              </a:lnSpc>
              <a:spcBef>
                <a:spcPts val="0"/>
              </a:spcBef>
              <a:spcAft>
                <a:spcPts val="0"/>
              </a:spcAft>
              <a:buNone/>
            </a:pPr>
            <a:r>
              <a:rPr lang="en" sz="1800">
                <a:solidFill>
                  <a:schemeClr val="lt1"/>
                </a:solidFill>
              </a:rPr>
              <a:t>res.writeHead(200, {'Content-Type': 'text/html'}); // http headervar url = req.url;</a:t>
            </a:r>
            <a:endParaRPr sz="1800">
              <a:solidFill>
                <a:schemeClr val="lt1"/>
              </a:solidFill>
            </a:endParaRPr>
          </a:p>
          <a:p>
            <a:pPr marL="0" lvl="0" indent="0" algn="l" rtl="0">
              <a:lnSpc>
                <a:spcPct val="115000"/>
              </a:lnSpc>
              <a:spcBef>
                <a:spcPts val="0"/>
              </a:spcBef>
              <a:spcAft>
                <a:spcPts val="0"/>
              </a:spcAft>
              <a:buClr>
                <a:schemeClr val="dk1"/>
              </a:buClr>
              <a:buSzPts val="1100"/>
              <a:buFont typeface="Arial"/>
              <a:buNone/>
            </a:pPr>
            <a:r>
              <a:rPr lang="en" sz="1800">
                <a:solidFill>
                  <a:schemeClr val="lt1"/>
                </a:solidFill>
              </a:rPr>
              <a:t>if(req.url ==='/about'){</a:t>
            </a:r>
            <a:endParaRPr sz="1800">
              <a:solidFill>
                <a:schemeClr val="lt1"/>
              </a:solidFill>
            </a:endParaRPr>
          </a:p>
          <a:p>
            <a:pPr marL="0" lvl="0" indent="0" algn="l" rtl="0">
              <a:lnSpc>
                <a:spcPct val="115000"/>
              </a:lnSpc>
              <a:spcBef>
                <a:spcPts val="0"/>
              </a:spcBef>
              <a:spcAft>
                <a:spcPts val="0"/>
              </a:spcAft>
              <a:buClr>
                <a:schemeClr val="dk1"/>
              </a:buClr>
              <a:buSzPts val="1100"/>
              <a:buFont typeface="Arial"/>
              <a:buNone/>
            </a:pPr>
            <a:r>
              <a:rPr lang="en" sz="1800">
                <a:solidFill>
                  <a:schemeClr val="lt1"/>
                </a:solidFill>
              </a:rPr>
              <a:t>res.write('&lt;h1&gt;about us page&lt;h1&gt;'); //write a response</a:t>
            </a:r>
            <a:endParaRPr sz="1800">
              <a:solidFill>
                <a:schemeClr val="lt1"/>
              </a:solidFill>
            </a:endParaRPr>
          </a:p>
          <a:p>
            <a:pPr marL="0" lvl="0" indent="0" algn="l" rtl="0">
              <a:lnSpc>
                <a:spcPct val="115000"/>
              </a:lnSpc>
              <a:spcBef>
                <a:spcPts val="0"/>
              </a:spcBef>
              <a:spcAft>
                <a:spcPts val="0"/>
              </a:spcAft>
              <a:buClr>
                <a:schemeClr val="dk1"/>
              </a:buClr>
              <a:buSzPts val="1100"/>
              <a:buFont typeface="Arial"/>
              <a:buNone/>
            </a:pPr>
            <a:r>
              <a:rPr lang="en" sz="1800">
                <a:solidFill>
                  <a:schemeClr val="lt1"/>
                </a:solidFill>
              </a:rPr>
              <a:t>res.end(); //end the response</a:t>
            </a:r>
            <a:endParaRPr sz="1800">
              <a:solidFill>
                <a:schemeClr val="lt1"/>
              </a:solidFill>
            </a:endParaRPr>
          </a:p>
          <a:p>
            <a:pPr marL="0" lvl="0" indent="0" algn="l" rtl="0">
              <a:lnSpc>
                <a:spcPct val="115000"/>
              </a:lnSpc>
              <a:spcBef>
                <a:spcPts val="0"/>
              </a:spcBef>
              <a:spcAft>
                <a:spcPts val="0"/>
              </a:spcAft>
              <a:buClr>
                <a:schemeClr val="dk1"/>
              </a:buClr>
              <a:buSzPts val="1100"/>
              <a:buFont typeface="Arial"/>
              <a:buNone/>
            </a:pPr>
            <a:r>
              <a:rPr lang="en" sz="1800">
                <a:solidFill>
                  <a:schemeClr val="lt1"/>
                </a:solidFill>
              </a:rPr>
              <a:t>}else if(req.url ==='/contact'){</a:t>
            </a:r>
            <a:endParaRPr sz="1800">
              <a:solidFill>
                <a:schemeClr val="lt1"/>
              </a:solidFill>
            </a:endParaRPr>
          </a:p>
          <a:p>
            <a:pPr marL="0" lvl="0" indent="0" algn="l" rtl="0">
              <a:lnSpc>
                <a:spcPct val="115000"/>
              </a:lnSpc>
              <a:spcBef>
                <a:spcPts val="0"/>
              </a:spcBef>
              <a:spcAft>
                <a:spcPts val="0"/>
              </a:spcAft>
              <a:buClr>
                <a:schemeClr val="dk1"/>
              </a:buClr>
              <a:buSzPts val="1100"/>
              <a:buFont typeface="Arial"/>
              <a:buNone/>
            </a:pPr>
            <a:r>
              <a:rPr lang="en" sz="1800">
                <a:solidFill>
                  <a:schemeClr val="lt1"/>
                </a:solidFill>
              </a:rPr>
              <a:t>res.write('&lt;h1&gt;contact us page&lt;h1&gt;'); //write a response</a:t>
            </a:r>
            <a:endParaRPr sz="1800">
              <a:solidFill>
                <a:schemeClr val="lt1"/>
              </a:solidFill>
            </a:endParaRPr>
          </a:p>
          <a:p>
            <a:pPr marL="0" lvl="0" indent="0" algn="l" rtl="0">
              <a:lnSpc>
                <a:spcPct val="115000"/>
              </a:lnSpc>
              <a:spcBef>
                <a:spcPts val="0"/>
              </a:spcBef>
              <a:spcAft>
                <a:spcPts val="0"/>
              </a:spcAft>
              <a:buClr>
                <a:schemeClr val="dk1"/>
              </a:buClr>
              <a:buSzPts val="1100"/>
              <a:buFont typeface="Arial"/>
              <a:buNone/>
            </a:pPr>
            <a:r>
              <a:rPr lang="en" sz="1800">
                <a:solidFill>
                  <a:schemeClr val="lt1"/>
                </a:solidFill>
              </a:rPr>
              <a:t>res.end(); //end the response</a:t>
            </a:r>
            <a:endParaRPr sz="1800">
              <a:solidFill>
                <a:schemeClr val="lt1"/>
              </a:solidFill>
            </a:endParaRPr>
          </a:p>
          <a:p>
            <a:pPr marL="0" lvl="0" indent="0" algn="l" rtl="0">
              <a:lnSpc>
                <a:spcPct val="115000"/>
              </a:lnSpc>
              <a:spcBef>
                <a:spcPts val="0"/>
              </a:spcBef>
              <a:spcAft>
                <a:spcPts val="0"/>
              </a:spcAft>
              <a:buClr>
                <a:schemeClr val="dk1"/>
              </a:buClr>
              <a:buSzPts val="1100"/>
              <a:buFont typeface="Arial"/>
              <a:buNone/>
            </a:pPr>
            <a:r>
              <a:rPr lang="en" sz="1800">
                <a:solidFill>
                  <a:schemeClr val="lt1"/>
                </a:solidFill>
              </a:rPr>
              <a:t>}</a:t>
            </a:r>
            <a:endParaRPr sz="1800">
              <a:solidFill>
                <a:schemeClr val="lt1"/>
              </a:solidFill>
            </a:endParaRPr>
          </a:p>
          <a:p>
            <a:pPr marL="0" lvl="0" indent="0" algn="l" rtl="0">
              <a:spcBef>
                <a:spcPts val="0"/>
              </a:spcBef>
              <a:spcAft>
                <a:spcPts val="0"/>
              </a:spcAft>
              <a:buNone/>
            </a:pPr>
            <a:endParaRPr sz="1800">
              <a:solidFill>
                <a:schemeClr val="lt1"/>
              </a:solidFill>
              <a:latin typeface="Corbel"/>
              <a:ea typeface="Corbel"/>
              <a:cs typeface="Corbel"/>
              <a:sym typeface="Corbel"/>
            </a:endParaRPr>
          </a:p>
        </p:txBody>
      </p:sp>
      <p:sp>
        <p:nvSpPr>
          <p:cNvPr id="230" name="Google Shape;230;p39"/>
          <p:cNvSpPr txBox="1"/>
          <p:nvPr/>
        </p:nvSpPr>
        <p:spPr>
          <a:xfrm>
            <a:off x="5817375" y="4407575"/>
            <a:ext cx="3109800" cy="45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800">
                <a:solidFill>
                  <a:srgbClr val="741B47"/>
                </a:solidFill>
                <a:latin typeface="Corbel"/>
                <a:ea typeface="Corbel"/>
                <a:cs typeface="Corbel"/>
                <a:sym typeface="Corbel"/>
              </a:rPr>
              <a:t>Varun Goud Pulipalpula</a:t>
            </a:r>
            <a:endParaRPr sz="1800">
              <a:solidFill>
                <a:srgbClr val="741B47"/>
              </a:solidFill>
              <a:latin typeface="Corbel"/>
              <a:ea typeface="Corbel"/>
              <a:cs typeface="Corbel"/>
              <a:sym typeface="Corbel"/>
            </a:endParaRPr>
          </a:p>
        </p:txBody>
      </p:sp>
    </p:spTree>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40"/>
          <p:cNvSpPr txBox="1">
            <a:spLocks noGrp="1"/>
          </p:cNvSpPr>
          <p:nvPr>
            <p:ph type="title"/>
          </p:nvPr>
        </p:nvSpPr>
        <p:spPr>
          <a:xfrm>
            <a:off x="481975" y="285750"/>
            <a:ext cx="6859800" cy="897000"/>
          </a:xfrm>
          <a:prstGeom prst="rect">
            <a:avLst/>
          </a:prstGeom>
        </p:spPr>
        <p:txBody>
          <a:bodyPr spcFirstLastPara="1" wrap="square" lIns="68575" tIns="34275" rIns="68575" bIns="34275" anchor="b" anchorCtr="0">
            <a:noAutofit/>
          </a:bodyPr>
          <a:lstStyle/>
          <a:p>
            <a:pPr marL="0" lvl="0" indent="0" algn="l" rtl="0">
              <a:lnSpc>
                <a:spcPct val="115000"/>
              </a:lnSpc>
              <a:spcBef>
                <a:spcPts val="0"/>
              </a:spcBef>
              <a:spcAft>
                <a:spcPts val="0"/>
              </a:spcAft>
              <a:buNone/>
            </a:pPr>
            <a:r>
              <a:rPr lang="en" sz="3600">
                <a:solidFill>
                  <a:srgbClr val="FFD966"/>
                </a:solidFill>
                <a:latin typeface="Arial"/>
                <a:ea typeface="Arial"/>
                <a:cs typeface="Arial"/>
                <a:sym typeface="Arial"/>
              </a:rPr>
              <a:t>Contd.</a:t>
            </a:r>
            <a:endParaRPr>
              <a:solidFill>
                <a:srgbClr val="FFD966"/>
              </a:solidFill>
            </a:endParaRPr>
          </a:p>
        </p:txBody>
      </p:sp>
      <p:sp>
        <p:nvSpPr>
          <p:cNvPr id="236" name="Google Shape;236;p40"/>
          <p:cNvSpPr txBox="1">
            <a:spLocks noGrp="1"/>
          </p:cNvSpPr>
          <p:nvPr>
            <p:ph type="body" idx="2"/>
          </p:nvPr>
        </p:nvSpPr>
        <p:spPr>
          <a:xfrm>
            <a:off x="633218" y="1347800"/>
            <a:ext cx="7494600" cy="3332400"/>
          </a:xfrm>
          <a:prstGeom prst="rect">
            <a:avLst/>
          </a:prstGeom>
        </p:spPr>
        <p:txBody>
          <a:bodyPr spcFirstLastPara="1" wrap="square" lIns="68575" tIns="34275" rIns="68575" bIns="34275" anchor="t" anchorCtr="0">
            <a:noAutofit/>
          </a:bodyPr>
          <a:lstStyle/>
          <a:p>
            <a:pPr marL="0" lvl="0" indent="0" algn="l" rtl="0">
              <a:lnSpc>
                <a:spcPct val="115000"/>
              </a:lnSpc>
              <a:spcBef>
                <a:spcPts val="0"/>
              </a:spcBef>
              <a:spcAft>
                <a:spcPts val="0"/>
              </a:spcAft>
              <a:buClr>
                <a:schemeClr val="dk1"/>
              </a:buClr>
              <a:buSzPts val="1100"/>
              <a:buFont typeface="Arial"/>
              <a:buNone/>
            </a:pPr>
            <a:r>
              <a:rPr lang="en">
                <a:latin typeface="Arial"/>
                <a:ea typeface="Arial"/>
                <a:cs typeface="Arial"/>
                <a:sym typeface="Arial"/>
              </a:rPr>
              <a:t>else{</a:t>
            </a:r>
            <a:endParaRPr>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a:latin typeface="Arial"/>
                <a:ea typeface="Arial"/>
                <a:cs typeface="Arial"/>
                <a:sym typeface="Arial"/>
              </a:rPr>
              <a:t>res.write('&lt;h1&gt;Hello World!&lt;h1&gt;'); //write a response</a:t>
            </a:r>
            <a:endParaRPr>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a:latin typeface="Arial"/>
                <a:ea typeface="Arial"/>
                <a:cs typeface="Arial"/>
                <a:sym typeface="Arial"/>
              </a:rPr>
              <a:t>res.end(); //end the response</a:t>
            </a:r>
            <a:endParaRPr>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a:latin typeface="Arial"/>
                <a:ea typeface="Arial"/>
                <a:cs typeface="Arial"/>
                <a:sym typeface="Arial"/>
              </a:rPr>
              <a:t>}}).listen(3000, function(){</a:t>
            </a:r>
            <a:endParaRPr>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a:latin typeface="Arial"/>
                <a:ea typeface="Arial"/>
                <a:cs typeface="Arial"/>
                <a:sym typeface="Arial"/>
              </a:rPr>
              <a:t>console.log("server start at port 3000"); //the server object listens on port 3000</a:t>
            </a:r>
            <a:endParaRPr>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a:latin typeface="Arial"/>
                <a:ea typeface="Arial"/>
                <a:cs typeface="Arial"/>
                <a:sym typeface="Arial"/>
              </a:rPr>
              <a:t>}); </a:t>
            </a:r>
            <a:endParaRPr>
              <a:latin typeface="Arial"/>
              <a:ea typeface="Arial"/>
              <a:cs typeface="Arial"/>
              <a:sym typeface="Arial"/>
            </a:endParaRPr>
          </a:p>
          <a:p>
            <a:pPr marL="0" lvl="0" indent="0" algn="l" rtl="0">
              <a:spcBef>
                <a:spcPts val="1400"/>
              </a:spcBef>
              <a:spcAft>
                <a:spcPts val="0"/>
              </a:spcAft>
              <a:buNone/>
            </a:pPr>
            <a:endParaRPr/>
          </a:p>
        </p:txBody>
      </p:sp>
      <p:sp>
        <p:nvSpPr>
          <p:cNvPr id="237" name="Google Shape;237;p40"/>
          <p:cNvSpPr txBox="1"/>
          <p:nvPr/>
        </p:nvSpPr>
        <p:spPr>
          <a:xfrm>
            <a:off x="5817375" y="4407575"/>
            <a:ext cx="3109800" cy="45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800">
                <a:solidFill>
                  <a:srgbClr val="741B47"/>
                </a:solidFill>
                <a:latin typeface="Corbel"/>
                <a:ea typeface="Corbel"/>
                <a:cs typeface="Corbel"/>
                <a:sym typeface="Corbel"/>
              </a:rPr>
              <a:t>Varun Goud Pulipalpula</a:t>
            </a:r>
            <a:endParaRPr sz="1800">
              <a:solidFill>
                <a:srgbClr val="741B47"/>
              </a:solidFill>
              <a:latin typeface="Corbel"/>
              <a:ea typeface="Corbel"/>
              <a:cs typeface="Corbel"/>
              <a:sym typeface="Corbel"/>
            </a:endParaRPr>
          </a:p>
        </p:txBody>
      </p:sp>
    </p:spTree>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1"/>
          <p:cNvSpPr txBox="1">
            <a:spLocks noGrp="1"/>
          </p:cNvSpPr>
          <p:nvPr>
            <p:ph type="title"/>
          </p:nvPr>
        </p:nvSpPr>
        <p:spPr>
          <a:xfrm>
            <a:off x="480600" y="324275"/>
            <a:ext cx="8182800" cy="687600"/>
          </a:xfrm>
          <a:prstGeom prst="rect">
            <a:avLst/>
          </a:prstGeom>
        </p:spPr>
        <p:txBody>
          <a:bodyPr spcFirstLastPara="1" wrap="square" lIns="68575" tIns="34275" rIns="68575" bIns="34275" anchor="b" anchorCtr="0">
            <a:noAutofit/>
          </a:bodyPr>
          <a:lstStyle/>
          <a:p>
            <a:pPr marL="0" lvl="0" indent="0" algn="l" rtl="0">
              <a:lnSpc>
                <a:spcPct val="115000"/>
              </a:lnSpc>
              <a:spcBef>
                <a:spcPts val="0"/>
              </a:spcBef>
              <a:spcAft>
                <a:spcPts val="0"/>
              </a:spcAft>
              <a:buNone/>
            </a:pPr>
            <a:r>
              <a:rPr lang="en" sz="3600" dirty="0">
                <a:solidFill>
                  <a:srgbClr val="FFD966"/>
                </a:solidFill>
                <a:latin typeface="Arial"/>
                <a:ea typeface="Arial"/>
                <a:cs typeface="Arial"/>
                <a:sym typeface="Arial"/>
              </a:rPr>
              <a:t>Small Example of Routing with Express</a:t>
            </a:r>
            <a:endParaRPr sz="3600" dirty="0">
              <a:solidFill>
                <a:srgbClr val="FFD966"/>
              </a:solidFill>
            </a:endParaRPr>
          </a:p>
        </p:txBody>
      </p:sp>
      <p:sp>
        <p:nvSpPr>
          <p:cNvPr id="243" name="Google Shape;243;p41"/>
          <p:cNvSpPr txBox="1">
            <a:spLocks noGrp="1"/>
          </p:cNvSpPr>
          <p:nvPr>
            <p:ph type="body" idx="2"/>
          </p:nvPr>
        </p:nvSpPr>
        <p:spPr>
          <a:xfrm>
            <a:off x="618875" y="1176925"/>
            <a:ext cx="7784100" cy="3338100"/>
          </a:xfrm>
          <a:prstGeom prst="rect">
            <a:avLst/>
          </a:prstGeom>
        </p:spPr>
        <p:txBody>
          <a:bodyPr spcFirstLastPara="1" wrap="square" lIns="68575" tIns="34275" rIns="68575" bIns="34275" anchor="t" anchorCtr="0">
            <a:noAutofit/>
          </a:bodyPr>
          <a:lstStyle/>
          <a:p>
            <a:pPr marL="0" lvl="0" indent="0" algn="l" rtl="0">
              <a:lnSpc>
                <a:spcPct val="115000"/>
              </a:lnSpc>
              <a:spcBef>
                <a:spcPts val="0"/>
              </a:spcBef>
              <a:spcAft>
                <a:spcPts val="0"/>
              </a:spcAft>
              <a:buClr>
                <a:schemeClr val="dk1"/>
              </a:buClr>
              <a:buSzPts val="1100"/>
              <a:buFont typeface="Arial"/>
              <a:buNone/>
            </a:pPr>
            <a:r>
              <a:rPr lang="en" dirty="0" smtClean="0">
                <a:latin typeface="Arial"/>
                <a:ea typeface="Arial"/>
                <a:cs typeface="Arial"/>
                <a:sym typeface="Arial"/>
              </a:rPr>
              <a:t>const </a:t>
            </a:r>
            <a:r>
              <a:rPr lang="en" dirty="0">
                <a:latin typeface="Arial"/>
                <a:ea typeface="Arial"/>
                <a:cs typeface="Arial"/>
                <a:sym typeface="Arial"/>
              </a:rPr>
              <a:t>express = require('express'),</a:t>
            </a:r>
            <a:endParaRPr dirty="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dirty="0">
                <a:latin typeface="Arial"/>
                <a:ea typeface="Arial"/>
                <a:cs typeface="Arial"/>
                <a:sym typeface="Arial"/>
              </a:rPr>
              <a:t>  	server = express();</a:t>
            </a:r>
            <a:endParaRPr dirty="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dirty="0">
                <a:latin typeface="Arial"/>
                <a:ea typeface="Arial"/>
                <a:cs typeface="Arial"/>
                <a:sym typeface="Arial"/>
              </a:rPr>
              <a:t>server.set('port', process.env.PORT || 3000</a:t>
            </a:r>
            <a:r>
              <a:rPr lang="en" dirty="0" smtClean="0">
                <a:latin typeface="Arial"/>
                <a:ea typeface="Arial"/>
                <a:cs typeface="Arial"/>
                <a:sym typeface="Arial"/>
              </a:rPr>
              <a:t>);</a:t>
            </a:r>
            <a:endParaRPr lang="en-US"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n-US" dirty="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dirty="0" smtClean="0">
                <a:latin typeface="Arial"/>
                <a:ea typeface="Arial"/>
                <a:cs typeface="Arial"/>
                <a:sym typeface="Arial"/>
              </a:rPr>
              <a:t>server.get</a:t>
            </a:r>
            <a:r>
              <a:rPr lang="en" dirty="0">
                <a:latin typeface="Arial"/>
                <a:ea typeface="Arial"/>
                <a:cs typeface="Arial"/>
                <a:sym typeface="Arial"/>
              </a:rPr>
              <a:t>('/', (request,response)=&gt;{</a:t>
            </a:r>
            <a:endParaRPr dirty="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dirty="0">
                <a:latin typeface="Arial"/>
                <a:ea typeface="Arial"/>
                <a:cs typeface="Arial"/>
                <a:sym typeface="Arial"/>
              </a:rPr>
              <a:t>   response.send('Home page');</a:t>
            </a:r>
            <a:endParaRPr dirty="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dirty="0" smtClean="0">
                <a:latin typeface="Arial"/>
                <a:ea typeface="Arial"/>
                <a:cs typeface="Arial"/>
                <a:sym typeface="Arial"/>
              </a:rPr>
              <a:t>});</a:t>
            </a:r>
          </a:p>
          <a:p>
            <a:pPr marL="0" lvl="0" indent="0" algn="l" rtl="0">
              <a:lnSpc>
                <a:spcPct val="115000"/>
              </a:lnSpc>
              <a:spcBef>
                <a:spcPts val="0"/>
              </a:spcBef>
              <a:spcAft>
                <a:spcPts val="0"/>
              </a:spcAft>
              <a:buClr>
                <a:schemeClr val="dk1"/>
              </a:buClr>
              <a:buSzPts val="1100"/>
              <a:buFont typeface="Arial"/>
              <a:buNone/>
            </a:pPr>
            <a:endParaRPr dirty="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dirty="0">
                <a:latin typeface="Arial"/>
                <a:ea typeface="Arial"/>
                <a:cs typeface="Arial"/>
                <a:sym typeface="Arial"/>
              </a:rPr>
              <a:t>server.get('/about',(request,response)=&gt;{</a:t>
            </a:r>
            <a:endParaRPr dirty="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dirty="0">
                <a:latin typeface="Arial"/>
                <a:ea typeface="Arial"/>
                <a:cs typeface="Arial"/>
                <a:sym typeface="Arial"/>
              </a:rPr>
              <a:t>   response.send('About page');</a:t>
            </a:r>
            <a:endParaRPr dirty="0">
              <a:latin typeface="Arial"/>
              <a:ea typeface="Arial"/>
              <a:cs typeface="Arial"/>
              <a:sym typeface="Arial"/>
            </a:endParaRPr>
          </a:p>
          <a:p>
            <a:pPr marL="0" lvl="0" indent="0" algn="l" rtl="0">
              <a:lnSpc>
                <a:spcPct val="115000"/>
              </a:lnSpc>
              <a:spcBef>
                <a:spcPts val="0"/>
              </a:spcBef>
              <a:spcAft>
                <a:spcPts val="0"/>
              </a:spcAft>
              <a:buNone/>
            </a:pPr>
            <a:r>
              <a:rPr lang="en" dirty="0">
                <a:latin typeface="Arial"/>
                <a:ea typeface="Arial"/>
                <a:cs typeface="Arial"/>
                <a:sym typeface="Arial"/>
              </a:rPr>
              <a:t>});</a:t>
            </a:r>
            <a:endParaRPr dirty="0"/>
          </a:p>
        </p:txBody>
      </p:sp>
      <p:sp>
        <p:nvSpPr>
          <p:cNvPr id="244" name="Google Shape;244;p41"/>
          <p:cNvSpPr txBox="1"/>
          <p:nvPr/>
        </p:nvSpPr>
        <p:spPr>
          <a:xfrm>
            <a:off x="5817375" y="4407575"/>
            <a:ext cx="3109800" cy="45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800">
                <a:solidFill>
                  <a:srgbClr val="741B47"/>
                </a:solidFill>
                <a:latin typeface="Corbel"/>
                <a:ea typeface="Corbel"/>
                <a:cs typeface="Corbel"/>
                <a:sym typeface="Corbel"/>
              </a:rPr>
              <a:t>Varun Goud Pulipalpula</a:t>
            </a:r>
            <a:endParaRPr sz="1800">
              <a:solidFill>
                <a:srgbClr val="741B47"/>
              </a:solidFill>
              <a:latin typeface="Corbel"/>
              <a:ea typeface="Corbel"/>
              <a:cs typeface="Corbel"/>
              <a:sym typeface="Corbel"/>
            </a:endParaRPr>
          </a:p>
        </p:txBody>
      </p:sp>
    </p:spTree>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2"/>
          <p:cNvSpPr txBox="1">
            <a:spLocks noGrp="1"/>
          </p:cNvSpPr>
          <p:nvPr>
            <p:ph type="title"/>
          </p:nvPr>
        </p:nvSpPr>
        <p:spPr>
          <a:xfrm>
            <a:off x="688250" y="299500"/>
            <a:ext cx="6859800" cy="571500"/>
          </a:xfrm>
          <a:prstGeom prst="rect">
            <a:avLst/>
          </a:prstGeom>
        </p:spPr>
        <p:txBody>
          <a:bodyPr spcFirstLastPara="1" wrap="square" lIns="68575" tIns="34275" rIns="68575" bIns="34275" anchor="b" anchorCtr="0">
            <a:noAutofit/>
          </a:bodyPr>
          <a:lstStyle/>
          <a:p>
            <a:pPr marL="0" lvl="0" indent="0" algn="l" rtl="0">
              <a:lnSpc>
                <a:spcPct val="115000"/>
              </a:lnSpc>
              <a:spcBef>
                <a:spcPts val="0"/>
              </a:spcBef>
              <a:spcAft>
                <a:spcPts val="0"/>
              </a:spcAft>
              <a:buNone/>
            </a:pPr>
            <a:r>
              <a:rPr lang="en" sz="3600">
                <a:solidFill>
                  <a:srgbClr val="FFD966"/>
                </a:solidFill>
                <a:latin typeface="Arial"/>
                <a:ea typeface="Arial"/>
                <a:cs typeface="Arial"/>
                <a:sym typeface="Arial"/>
              </a:rPr>
              <a:t>Example(Cont.)</a:t>
            </a:r>
            <a:endParaRPr sz="3600">
              <a:solidFill>
                <a:srgbClr val="FFD966"/>
              </a:solidFill>
            </a:endParaRPr>
          </a:p>
        </p:txBody>
      </p:sp>
      <p:sp>
        <p:nvSpPr>
          <p:cNvPr id="250" name="Google Shape;250;p42"/>
          <p:cNvSpPr txBox="1">
            <a:spLocks noGrp="1"/>
          </p:cNvSpPr>
          <p:nvPr>
            <p:ph type="body" idx="2"/>
          </p:nvPr>
        </p:nvSpPr>
        <p:spPr>
          <a:xfrm>
            <a:off x="825150" y="1072700"/>
            <a:ext cx="7261500" cy="3442200"/>
          </a:xfrm>
          <a:prstGeom prst="rect">
            <a:avLst/>
          </a:prstGeom>
        </p:spPr>
        <p:txBody>
          <a:bodyPr spcFirstLastPara="1" wrap="square" lIns="68575" tIns="34275" rIns="68575" bIns="34275" anchor="t" anchorCtr="0">
            <a:noAutofit/>
          </a:bodyPr>
          <a:lstStyle/>
          <a:p>
            <a:pPr marL="0" lvl="0" indent="0" algn="l" rtl="0">
              <a:lnSpc>
                <a:spcPct val="115000"/>
              </a:lnSpc>
              <a:spcBef>
                <a:spcPts val="0"/>
              </a:spcBef>
              <a:spcAft>
                <a:spcPts val="0"/>
              </a:spcAft>
              <a:buClr>
                <a:schemeClr val="dk1"/>
              </a:buClr>
              <a:buSzPts val="1100"/>
              <a:buFont typeface="Arial"/>
              <a:buNone/>
            </a:pPr>
            <a:r>
              <a:rPr lang="en">
                <a:latin typeface="Arial"/>
                <a:ea typeface="Arial"/>
                <a:cs typeface="Arial"/>
                <a:sym typeface="Arial"/>
              </a:rPr>
              <a:t>//Express error handling middleware</a:t>
            </a:r>
            <a:endParaRPr>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a:latin typeface="Arial"/>
                <a:ea typeface="Arial"/>
                <a:cs typeface="Arial"/>
                <a:sym typeface="Arial"/>
              </a:rPr>
              <a:t>server.use((request,response)=&gt;{</a:t>
            </a:r>
            <a:endParaRPr>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a:latin typeface="Arial"/>
                <a:ea typeface="Arial"/>
                <a:cs typeface="Arial"/>
                <a:sym typeface="Arial"/>
              </a:rPr>
              <a:t>   response.type('text/plain');</a:t>
            </a:r>
            <a:endParaRPr>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a:latin typeface="Arial"/>
                <a:ea typeface="Arial"/>
                <a:cs typeface="Arial"/>
                <a:sym typeface="Arial"/>
              </a:rPr>
              <a:t>   response.status(505);</a:t>
            </a:r>
            <a:endParaRPr>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a:latin typeface="Arial"/>
                <a:ea typeface="Arial"/>
                <a:cs typeface="Arial"/>
                <a:sym typeface="Arial"/>
              </a:rPr>
              <a:t>   response.send('Error page');</a:t>
            </a:r>
            <a:endParaRPr>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a:latin typeface="Arial"/>
                <a:ea typeface="Arial"/>
                <a:cs typeface="Arial"/>
                <a:sym typeface="Arial"/>
              </a:rPr>
              <a:t>});</a:t>
            </a:r>
            <a:endParaRPr>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a:latin typeface="Arial"/>
                <a:ea typeface="Arial"/>
                <a:cs typeface="Arial"/>
                <a:sym typeface="Arial"/>
              </a:rPr>
              <a:t>//Binding to a port</a:t>
            </a:r>
            <a:endParaRPr>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a:latin typeface="Arial"/>
                <a:ea typeface="Arial"/>
                <a:cs typeface="Arial"/>
                <a:sym typeface="Arial"/>
              </a:rPr>
              <a:t>server.listen(3000, ()=&gt;{</a:t>
            </a:r>
            <a:endParaRPr>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a:latin typeface="Arial"/>
                <a:ea typeface="Arial"/>
                <a:cs typeface="Arial"/>
                <a:sym typeface="Arial"/>
              </a:rPr>
              <a:t>  console.log('Express server started at port 3000');</a:t>
            </a:r>
            <a:endParaRPr>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a:latin typeface="Arial"/>
                <a:ea typeface="Arial"/>
                <a:cs typeface="Arial"/>
                <a:sym typeface="Arial"/>
              </a:rPr>
              <a:t>});</a:t>
            </a:r>
            <a:endParaRPr>
              <a:latin typeface="Arial"/>
              <a:ea typeface="Arial"/>
              <a:cs typeface="Arial"/>
              <a:sym typeface="Arial"/>
            </a:endParaRPr>
          </a:p>
          <a:p>
            <a:pPr marL="0" lvl="0" indent="0" algn="l" rtl="0">
              <a:spcBef>
                <a:spcPts val="1400"/>
              </a:spcBef>
              <a:spcAft>
                <a:spcPts val="0"/>
              </a:spcAft>
              <a:buNone/>
            </a:pPr>
            <a:endParaRPr/>
          </a:p>
        </p:txBody>
      </p:sp>
      <p:sp>
        <p:nvSpPr>
          <p:cNvPr id="251" name="Google Shape;251;p42"/>
          <p:cNvSpPr txBox="1"/>
          <p:nvPr/>
        </p:nvSpPr>
        <p:spPr>
          <a:xfrm>
            <a:off x="5817375" y="4407575"/>
            <a:ext cx="3109800" cy="45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800">
                <a:solidFill>
                  <a:srgbClr val="741B47"/>
                </a:solidFill>
                <a:latin typeface="Corbel"/>
                <a:ea typeface="Corbel"/>
                <a:cs typeface="Corbel"/>
                <a:sym typeface="Corbel"/>
              </a:rPr>
              <a:t>Varun Goud Pulipalpula</a:t>
            </a:r>
            <a:endParaRPr sz="1800">
              <a:solidFill>
                <a:srgbClr val="741B47"/>
              </a:solidFill>
              <a:latin typeface="Corbel"/>
              <a:ea typeface="Corbel"/>
              <a:cs typeface="Corbel"/>
              <a:sym typeface="Corbel"/>
            </a:endParaRPr>
          </a:p>
        </p:txBody>
      </p:sp>
    </p:spTree>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3"/>
          <p:cNvSpPr txBox="1"/>
          <p:nvPr/>
        </p:nvSpPr>
        <p:spPr>
          <a:xfrm>
            <a:off x="672300" y="1392825"/>
            <a:ext cx="7799400" cy="3106200"/>
          </a:xfrm>
          <a:prstGeom prst="rect">
            <a:avLst/>
          </a:prstGeom>
          <a:noFill/>
          <a:ln>
            <a:noFill/>
          </a:ln>
        </p:spPr>
        <p:txBody>
          <a:bodyPr spcFirstLastPara="1" wrap="square" lIns="91425" tIns="91425" rIns="91425" bIns="91425" anchor="t" anchorCtr="0">
            <a:noAutofit/>
          </a:bodyPr>
          <a:lstStyle/>
          <a:p>
            <a:pPr marL="457200" lvl="0" indent="-381000" algn="l" rtl="0">
              <a:lnSpc>
                <a:spcPct val="150000"/>
              </a:lnSpc>
              <a:spcBef>
                <a:spcPts val="0"/>
              </a:spcBef>
              <a:spcAft>
                <a:spcPts val="0"/>
              </a:spcAft>
              <a:buClr>
                <a:schemeClr val="lt1"/>
              </a:buClr>
              <a:buSzPts val="2400"/>
              <a:buFont typeface="Corbel"/>
              <a:buChar char="➢"/>
            </a:pPr>
            <a:r>
              <a:rPr lang="en" sz="2400">
                <a:solidFill>
                  <a:schemeClr val="lt1"/>
                </a:solidFill>
                <a:latin typeface="Corbel"/>
                <a:ea typeface="Corbel"/>
                <a:cs typeface="Corbel"/>
                <a:sym typeface="Corbel"/>
              </a:rPr>
              <a:t>Middleware Functions</a:t>
            </a:r>
            <a:endParaRPr sz="2400">
              <a:solidFill>
                <a:schemeClr val="lt1"/>
              </a:solidFill>
              <a:latin typeface="Corbel"/>
              <a:ea typeface="Corbel"/>
              <a:cs typeface="Corbel"/>
              <a:sym typeface="Corbel"/>
            </a:endParaRPr>
          </a:p>
          <a:p>
            <a:pPr marL="457200" lvl="0" indent="-381000" algn="l" rtl="0">
              <a:lnSpc>
                <a:spcPct val="150000"/>
              </a:lnSpc>
              <a:spcBef>
                <a:spcPts val="0"/>
              </a:spcBef>
              <a:spcAft>
                <a:spcPts val="0"/>
              </a:spcAft>
              <a:buClr>
                <a:schemeClr val="lt1"/>
              </a:buClr>
              <a:buSzPts val="2400"/>
              <a:buFont typeface="Corbel"/>
              <a:buChar char="➢"/>
            </a:pPr>
            <a:r>
              <a:rPr lang="en" sz="2400">
                <a:solidFill>
                  <a:schemeClr val="lt1"/>
                </a:solidFill>
                <a:latin typeface="Corbel"/>
                <a:ea typeface="Corbel"/>
                <a:cs typeface="Corbel"/>
                <a:sym typeface="Corbel"/>
              </a:rPr>
              <a:t>Middleware Performs following tasks</a:t>
            </a:r>
            <a:endParaRPr sz="2400">
              <a:solidFill>
                <a:schemeClr val="lt1"/>
              </a:solidFill>
              <a:latin typeface="Corbel"/>
              <a:ea typeface="Corbel"/>
              <a:cs typeface="Corbel"/>
              <a:sym typeface="Corbel"/>
            </a:endParaRPr>
          </a:p>
          <a:p>
            <a:pPr marL="1371600" lvl="2" indent="-381000" algn="l" rtl="0">
              <a:lnSpc>
                <a:spcPct val="115000"/>
              </a:lnSpc>
              <a:spcBef>
                <a:spcPts val="0"/>
              </a:spcBef>
              <a:spcAft>
                <a:spcPts val="0"/>
              </a:spcAft>
              <a:buClr>
                <a:schemeClr val="lt1"/>
              </a:buClr>
              <a:buSzPts val="2400"/>
              <a:buFont typeface="Corbel"/>
              <a:buChar char="■"/>
            </a:pPr>
            <a:r>
              <a:rPr lang="en" sz="2400">
                <a:solidFill>
                  <a:schemeClr val="lt1"/>
                </a:solidFill>
                <a:latin typeface="Corbel"/>
                <a:ea typeface="Corbel"/>
                <a:cs typeface="Corbel"/>
                <a:sym typeface="Corbel"/>
              </a:rPr>
              <a:t>Execute set of code</a:t>
            </a:r>
            <a:endParaRPr sz="2400">
              <a:solidFill>
                <a:schemeClr val="lt1"/>
              </a:solidFill>
              <a:latin typeface="Corbel"/>
              <a:ea typeface="Corbel"/>
              <a:cs typeface="Corbel"/>
              <a:sym typeface="Corbel"/>
            </a:endParaRPr>
          </a:p>
          <a:p>
            <a:pPr marL="1371600" lvl="2" indent="-381000" algn="l" rtl="0">
              <a:lnSpc>
                <a:spcPct val="115000"/>
              </a:lnSpc>
              <a:spcBef>
                <a:spcPts val="0"/>
              </a:spcBef>
              <a:spcAft>
                <a:spcPts val="0"/>
              </a:spcAft>
              <a:buClr>
                <a:schemeClr val="lt1"/>
              </a:buClr>
              <a:buSzPts val="2400"/>
              <a:buFont typeface="Corbel"/>
              <a:buChar char="■"/>
            </a:pPr>
            <a:r>
              <a:rPr lang="en" sz="2400">
                <a:solidFill>
                  <a:schemeClr val="lt1"/>
                </a:solidFill>
                <a:latin typeface="Corbel"/>
                <a:ea typeface="Corbel"/>
                <a:cs typeface="Corbel"/>
                <a:sym typeface="Corbel"/>
              </a:rPr>
              <a:t>Make changes on request and response objects</a:t>
            </a:r>
            <a:endParaRPr sz="2400">
              <a:solidFill>
                <a:schemeClr val="lt1"/>
              </a:solidFill>
              <a:latin typeface="Corbel"/>
              <a:ea typeface="Corbel"/>
              <a:cs typeface="Corbel"/>
              <a:sym typeface="Corbel"/>
            </a:endParaRPr>
          </a:p>
          <a:p>
            <a:pPr marL="1371600" lvl="2" indent="-381000" algn="l" rtl="0">
              <a:lnSpc>
                <a:spcPct val="115000"/>
              </a:lnSpc>
              <a:spcBef>
                <a:spcPts val="0"/>
              </a:spcBef>
              <a:spcAft>
                <a:spcPts val="0"/>
              </a:spcAft>
              <a:buClr>
                <a:schemeClr val="lt1"/>
              </a:buClr>
              <a:buSzPts val="2400"/>
              <a:buFont typeface="Corbel"/>
              <a:buChar char="■"/>
            </a:pPr>
            <a:r>
              <a:rPr lang="en" sz="2400">
                <a:solidFill>
                  <a:schemeClr val="lt1"/>
                </a:solidFill>
                <a:latin typeface="Corbel"/>
                <a:ea typeface="Corbel"/>
                <a:cs typeface="Corbel"/>
                <a:sym typeface="Corbel"/>
              </a:rPr>
              <a:t>Terminate the request - response cycle</a:t>
            </a:r>
            <a:endParaRPr sz="2400">
              <a:solidFill>
                <a:schemeClr val="lt1"/>
              </a:solidFill>
              <a:latin typeface="Corbel"/>
              <a:ea typeface="Corbel"/>
              <a:cs typeface="Corbel"/>
              <a:sym typeface="Corbel"/>
            </a:endParaRPr>
          </a:p>
          <a:p>
            <a:pPr marL="1371600" lvl="2" indent="-381000" algn="l" rtl="0">
              <a:lnSpc>
                <a:spcPct val="115000"/>
              </a:lnSpc>
              <a:spcBef>
                <a:spcPts val="0"/>
              </a:spcBef>
              <a:spcAft>
                <a:spcPts val="0"/>
              </a:spcAft>
              <a:buClr>
                <a:schemeClr val="lt1"/>
              </a:buClr>
              <a:buSzPts val="2400"/>
              <a:buFont typeface="Corbel"/>
              <a:buChar char="■"/>
            </a:pPr>
            <a:r>
              <a:rPr lang="en" sz="2400">
                <a:solidFill>
                  <a:schemeClr val="lt1"/>
                </a:solidFill>
                <a:latin typeface="Corbel"/>
                <a:ea typeface="Corbel"/>
                <a:cs typeface="Corbel"/>
                <a:sym typeface="Corbel"/>
              </a:rPr>
              <a:t>Calls the next middleware function in the stack</a:t>
            </a:r>
            <a:endParaRPr sz="2400">
              <a:solidFill>
                <a:schemeClr val="lt1"/>
              </a:solidFill>
              <a:latin typeface="Corbel"/>
              <a:ea typeface="Corbel"/>
              <a:cs typeface="Corbel"/>
              <a:sym typeface="Corbel"/>
            </a:endParaRPr>
          </a:p>
        </p:txBody>
      </p:sp>
      <p:sp>
        <p:nvSpPr>
          <p:cNvPr id="257" name="Google Shape;257;p43"/>
          <p:cNvSpPr txBox="1"/>
          <p:nvPr/>
        </p:nvSpPr>
        <p:spPr>
          <a:xfrm>
            <a:off x="685800" y="389975"/>
            <a:ext cx="6952200" cy="720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lt1"/>
              </a:buClr>
              <a:buSzPts val="2700"/>
              <a:buFont typeface="Corbel"/>
              <a:buNone/>
            </a:pPr>
            <a:r>
              <a:rPr lang="en" sz="3600">
                <a:solidFill>
                  <a:srgbClr val="FFD966"/>
                </a:solidFill>
                <a:latin typeface="Corbel"/>
                <a:ea typeface="Corbel"/>
                <a:cs typeface="Corbel"/>
                <a:sym typeface="Corbel"/>
              </a:rPr>
              <a:t>Using Middleware</a:t>
            </a:r>
            <a:endParaRPr>
              <a:solidFill>
                <a:srgbClr val="FFD966"/>
              </a:solidFill>
              <a:latin typeface="Corbel"/>
              <a:ea typeface="Corbel"/>
              <a:cs typeface="Corbel"/>
              <a:sym typeface="Corbel"/>
            </a:endParaRPr>
          </a:p>
        </p:txBody>
      </p:sp>
      <p:sp>
        <p:nvSpPr>
          <p:cNvPr id="258" name="Google Shape;258;p43"/>
          <p:cNvSpPr txBox="1"/>
          <p:nvPr/>
        </p:nvSpPr>
        <p:spPr>
          <a:xfrm>
            <a:off x="6252875" y="4545100"/>
            <a:ext cx="2756700" cy="45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800">
                <a:solidFill>
                  <a:srgbClr val="741B47"/>
                </a:solidFill>
                <a:latin typeface="Corbel"/>
                <a:ea typeface="Corbel"/>
                <a:cs typeface="Corbel"/>
                <a:sym typeface="Corbel"/>
              </a:rPr>
              <a:t>Ravi Kumar Atluri</a:t>
            </a:r>
            <a:endParaRPr sz="1800">
              <a:solidFill>
                <a:srgbClr val="741B47"/>
              </a:solidFill>
              <a:latin typeface="Corbel"/>
              <a:ea typeface="Corbel"/>
              <a:cs typeface="Corbel"/>
              <a:sym typeface="Corbel"/>
            </a:endParaRPr>
          </a:p>
        </p:txBody>
      </p:sp>
    </p:spTree>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6"/>
          <p:cNvSpPr txBox="1">
            <a:spLocks noGrp="1"/>
          </p:cNvSpPr>
          <p:nvPr>
            <p:ph type="title"/>
          </p:nvPr>
        </p:nvSpPr>
        <p:spPr>
          <a:xfrm>
            <a:off x="741953" y="285750"/>
            <a:ext cx="7259941" cy="514350"/>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Clr>
                <a:schemeClr val="lt1"/>
              </a:buClr>
              <a:buSzPts val="2700"/>
              <a:buFont typeface="Corbel"/>
              <a:buNone/>
            </a:pPr>
            <a:r>
              <a:rPr lang="en" sz="3600" dirty="0">
                <a:solidFill>
                  <a:srgbClr val="FFD966"/>
                </a:solidFill>
              </a:rPr>
              <a:t>Our Team</a:t>
            </a:r>
            <a:endParaRPr sz="3600" dirty="0">
              <a:solidFill>
                <a:srgbClr val="FFD966"/>
              </a:solidFill>
            </a:endParaRPr>
          </a:p>
        </p:txBody>
      </p:sp>
      <p:sp>
        <p:nvSpPr>
          <p:cNvPr id="132" name="Google Shape;132;p26"/>
          <p:cNvSpPr txBox="1"/>
          <p:nvPr/>
        </p:nvSpPr>
        <p:spPr>
          <a:xfrm>
            <a:off x="6684531" y="1341039"/>
            <a:ext cx="2337000" cy="3924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2100" b="1" dirty="0">
                <a:solidFill>
                  <a:srgbClr val="351C75"/>
                </a:solidFill>
                <a:latin typeface="Corbel"/>
                <a:ea typeface="Corbel"/>
                <a:cs typeface="Corbel"/>
                <a:sym typeface="Corbel"/>
              </a:rPr>
              <a:t> </a:t>
            </a:r>
            <a:r>
              <a:rPr lang="en" sz="2100" b="1" i="0" u="none" strike="noStrike" cap="none" dirty="0">
                <a:solidFill>
                  <a:srgbClr val="351C75"/>
                </a:solidFill>
                <a:latin typeface="Corbel"/>
                <a:ea typeface="Corbel"/>
                <a:cs typeface="Corbel"/>
                <a:sym typeface="Corbel"/>
              </a:rPr>
              <a:t>Ravi Kumar </a:t>
            </a:r>
            <a:endParaRPr sz="2100" b="1" i="0" u="none" strike="noStrike" cap="none" dirty="0">
              <a:solidFill>
                <a:srgbClr val="351C75"/>
              </a:solidFill>
              <a:latin typeface="Corbel"/>
              <a:ea typeface="Corbel"/>
              <a:cs typeface="Corbel"/>
              <a:sym typeface="Corbel"/>
            </a:endParaRPr>
          </a:p>
          <a:p>
            <a:pPr marL="0" marR="0" lvl="0" indent="0" algn="ctr" rtl="0">
              <a:spcBef>
                <a:spcPts val="0"/>
              </a:spcBef>
              <a:spcAft>
                <a:spcPts val="0"/>
              </a:spcAft>
              <a:buNone/>
            </a:pPr>
            <a:r>
              <a:rPr lang="en" sz="2100" b="1" i="0" u="none" strike="noStrike" cap="none" dirty="0">
                <a:solidFill>
                  <a:srgbClr val="351C75"/>
                </a:solidFill>
                <a:latin typeface="Corbel"/>
                <a:ea typeface="Corbel"/>
                <a:cs typeface="Corbel"/>
                <a:sym typeface="Corbel"/>
              </a:rPr>
              <a:t>Atluri</a:t>
            </a:r>
            <a:endParaRPr sz="2100" b="1" dirty="0">
              <a:solidFill>
                <a:srgbClr val="351C75"/>
              </a:solidFill>
              <a:latin typeface="Corbel"/>
              <a:ea typeface="Corbel"/>
              <a:cs typeface="Corbel"/>
              <a:sym typeface="Corbel"/>
            </a:endParaRPr>
          </a:p>
        </p:txBody>
      </p:sp>
      <p:pic>
        <p:nvPicPr>
          <p:cNvPr id="133" name="Google Shape;133;p26"/>
          <p:cNvPicPr preferRelativeResize="0"/>
          <p:nvPr/>
        </p:nvPicPr>
        <p:blipFill>
          <a:blip r:embed="rId3">
            <a:alphaModFix/>
          </a:blip>
          <a:stretch>
            <a:fillRect/>
          </a:stretch>
        </p:blipFill>
        <p:spPr>
          <a:xfrm>
            <a:off x="6885450" y="2356400"/>
            <a:ext cx="1935149" cy="2440126"/>
          </a:xfrm>
          <a:prstGeom prst="rect">
            <a:avLst/>
          </a:prstGeom>
          <a:noFill/>
          <a:ln>
            <a:noFill/>
          </a:ln>
        </p:spPr>
      </p:pic>
      <p:pic>
        <p:nvPicPr>
          <p:cNvPr id="134" name="Google Shape;134;p26"/>
          <p:cNvPicPr preferRelativeResize="0"/>
          <p:nvPr/>
        </p:nvPicPr>
        <p:blipFill rotWithShape="1">
          <a:blip r:embed="rId4">
            <a:alphaModFix/>
          </a:blip>
          <a:srcRect l="4360" r="-4360" b="-5831"/>
          <a:stretch/>
        </p:blipFill>
        <p:spPr>
          <a:xfrm>
            <a:off x="315175" y="2340400"/>
            <a:ext cx="2187000" cy="2585375"/>
          </a:xfrm>
          <a:prstGeom prst="rect">
            <a:avLst/>
          </a:prstGeom>
          <a:noFill/>
          <a:ln>
            <a:noFill/>
          </a:ln>
        </p:spPr>
      </p:pic>
      <p:sp>
        <p:nvSpPr>
          <p:cNvPr id="135" name="Google Shape;135;p26"/>
          <p:cNvSpPr txBox="1"/>
          <p:nvPr/>
        </p:nvSpPr>
        <p:spPr>
          <a:xfrm>
            <a:off x="240181" y="1374039"/>
            <a:ext cx="2337000" cy="3924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2100" b="1">
                <a:solidFill>
                  <a:srgbClr val="351C75"/>
                </a:solidFill>
                <a:latin typeface="Corbel"/>
                <a:ea typeface="Corbel"/>
                <a:cs typeface="Corbel"/>
                <a:sym typeface="Corbel"/>
              </a:rPr>
              <a:t>Midhun Kandakatla</a:t>
            </a:r>
            <a:endParaRPr sz="2100" b="1">
              <a:solidFill>
                <a:srgbClr val="351C75"/>
              </a:solidFill>
              <a:latin typeface="Corbel"/>
              <a:ea typeface="Corbel"/>
              <a:cs typeface="Corbel"/>
              <a:sym typeface="Corbel"/>
            </a:endParaRPr>
          </a:p>
        </p:txBody>
      </p:sp>
      <p:sp>
        <p:nvSpPr>
          <p:cNvPr id="137" name="Google Shape;137;p26"/>
          <p:cNvSpPr txBox="1"/>
          <p:nvPr/>
        </p:nvSpPr>
        <p:spPr>
          <a:xfrm>
            <a:off x="2457288" y="1341061"/>
            <a:ext cx="2337000" cy="8028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2100" b="1">
                <a:solidFill>
                  <a:srgbClr val="351C75"/>
                </a:solidFill>
                <a:latin typeface="Corbel"/>
                <a:ea typeface="Corbel"/>
                <a:cs typeface="Corbel"/>
                <a:sym typeface="Corbel"/>
              </a:rPr>
              <a:t>Bala Gopi Krishna </a:t>
            </a:r>
            <a:endParaRPr sz="2100" b="1">
              <a:solidFill>
                <a:srgbClr val="351C75"/>
              </a:solidFill>
              <a:latin typeface="Corbel"/>
              <a:ea typeface="Corbel"/>
              <a:cs typeface="Corbel"/>
              <a:sym typeface="Corbel"/>
            </a:endParaRPr>
          </a:p>
          <a:p>
            <a:pPr marL="0" marR="0" lvl="0" indent="0" algn="ctr" rtl="0">
              <a:spcBef>
                <a:spcPts val="0"/>
              </a:spcBef>
              <a:spcAft>
                <a:spcPts val="0"/>
              </a:spcAft>
              <a:buNone/>
            </a:pPr>
            <a:r>
              <a:rPr lang="en" sz="2100" b="1">
                <a:solidFill>
                  <a:srgbClr val="351C75"/>
                </a:solidFill>
                <a:latin typeface="Corbel"/>
                <a:ea typeface="Corbel"/>
                <a:cs typeface="Corbel"/>
                <a:sym typeface="Corbel"/>
              </a:rPr>
              <a:t>Sabbineni</a:t>
            </a:r>
            <a:endParaRPr sz="2100" b="1">
              <a:solidFill>
                <a:srgbClr val="351C75"/>
              </a:solidFill>
              <a:latin typeface="Corbel"/>
              <a:ea typeface="Corbel"/>
              <a:cs typeface="Corbel"/>
              <a:sym typeface="Corbel"/>
            </a:endParaRPr>
          </a:p>
        </p:txBody>
      </p:sp>
      <p:sp>
        <p:nvSpPr>
          <p:cNvPr id="138" name="Google Shape;138;p26"/>
          <p:cNvSpPr txBox="1"/>
          <p:nvPr/>
        </p:nvSpPr>
        <p:spPr>
          <a:xfrm>
            <a:off x="4548456" y="1349039"/>
            <a:ext cx="2337000" cy="3924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2100" b="1">
                <a:solidFill>
                  <a:srgbClr val="351C75"/>
                </a:solidFill>
                <a:latin typeface="Corbel"/>
                <a:ea typeface="Corbel"/>
                <a:cs typeface="Corbel"/>
                <a:sym typeface="Corbel"/>
              </a:rPr>
              <a:t>Varun Goud Pulipalpula</a:t>
            </a:r>
            <a:endParaRPr sz="2100" b="1">
              <a:solidFill>
                <a:srgbClr val="351C75"/>
              </a:solidFill>
              <a:latin typeface="Corbel"/>
              <a:ea typeface="Corbel"/>
              <a:cs typeface="Corbel"/>
              <a:sym typeface="Corbel"/>
            </a:endParaRPr>
          </a:p>
        </p:txBody>
      </p:sp>
      <p:pic>
        <p:nvPicPr>
          <p:cNvPr id="139" name="Google Shape;139;p26"/>
          <p:cNvPicPr preferRelativeResize="0"/>
          <p:nvPr/>
        </p:nvPicPr>
        <p:blipFill>
          <a:blip r:embed="rId5">
            <a:alphaModFix/>
          </a:blip>
          <a:stretch>
            <a:fillRect/>
          </a:stretch>
        </p:blipFill>
        <p:spPr>
          <a:xfrm>
            <a:off x="4722475" y="2356400"/>
            <a:ext cx="2010573" cy="2440122"/>
          </a:xfrm>
          <a:prstGeom prst="rect">
            <a:avLst/>
          </a:prstGeom>
          <a:noFill/>
          <a:ln>
            <a:noFill/>
          </a:ln>
        </p:spPr>
      </p:pic>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21631" y="2356401"/>
            <a:ext cx="2067898" cy="2440122"/>
          </a:xfrm>
          <a:prstGeom prst="rect">
            <a:avLst/>
          </a:prstGeom>
        </p:spPr>
      </p:pic>
    </p:spTree>
  </p:cSld>
  <p:clrMapOvr>
    <a:masterClrMapping/>
  </p:clrMapOvr>
  <p:transition spd="med">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4"/>
          <p:cNvSpPr txBox="1"/>
          <p:nvPr/>
        </p:nvSpPr>
        <p:spPr>
          <a:xfrm>
            <a:off x="685800" y="389975"/>
            <a:ext cx="6952200" cy="720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3600">
                <a:solidFill>
                  <a:srgbClr val="FFD966"/>
                </a:solidFill>
                <a:latin typeface="Corbel"/>
                <a:ea typeface="Corbel"/>
                <a:cs typeface="Corbel"/>
                <a:sym typeface="Corbel"/>
              </a:rPr>
              <a:t>Express Framework as Middleware</a:t>
            </a:r>
            <a:endParaRPr>
              <a:solidFill>
                <a:srgbClr val="FFD966"/>
              </a:solidFill>
              <a:latin typeface="Corbel"/>
              <a:ea typeface="Corbel"/>
              <a:cs typeface="Corbel"/>
              <a:sym typeface="Corbel"/>
            </a:endParaRPr>
          </a:p>
        </p:txBody>
      </p:sp>
      <p:sp>
        <p:nvSpPr>
          <p:cNvPr id="264" name="Google Shape;264;p44"/>
          <p:cNvSpPr txBox="1"/>
          <p:nvPr/>
        </p:nvSpPr>
        <p:spPr>
          <a:xfrm>
            <a:off x="672300" y="1177675"/>
            <a:ext cx="7799400" cy="342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400">
                <a:solidFill>
                  <a:schemeClr val="lt1"/>
                </a:solidFill>
                <a:latin typeface="Corbel"/>
                <a:ea typeface="Corbel"/>
                <a:cs typeface="Corbel"/>
                <a:sym typeface="Corbel"/>
              </a:rPr>
              <a:t>An Express Framework application is essentially a series of middleware function calls</a:t>
            </a:r>
            <a:endParaRPr sz="2400">
              <a:solidFill>
                <a:schemeClr val="lt1"/>
              </a:solidFill>
              <a:latin typeface="Corbel"/>
              <a:ea typeface="Corbel"/>
              <a:cs typeface="Corbel"/>
              <a:sym typeface="Corbel"/>
            </a:endParaRPr>
          </a:p>
          <a:p>
            <a:pPr marL="0" lvl="0" indent="0" algn="l" rtl="0">
              <a:lnSpc>
                <a:spcPct val="100000"/>
              </a:lnSpc>
              <a:spcBef>
                <a:spcPts val="0"/>
              </a:spcBef>
              <a:spcAft>
                <a:spcPts val="0"/>
              </a:spcAft>
              <a:buNone/>
            </a:pPr>
            <a:endParaRPr sz="2400">
              <a:solidFill>
                <a:schemeClr val="lt1"/>
              </a:solidFill>
              <a:latin typeface="Corbel"/>
              <a:ea typeface="Corbel"/>
              <a:cs typeface="Corbel"/>
              <a:sym typeface="Corbel"/>
            </a:endParaRPr>
          </a:p>
          <a:p>
            <a:pPr marL="0" lvl="0" indent="0" algn="l" rtl="0">
              <a:lnSpc>
                <a:spcPct val="100000"/>
              </a:lnSpc>
              <a:spcBef>
                <a:spcPts val="0"/>
              </a:spcBef>
              <a:spcAft>
                <a:spcPts val="0"/>
              </a:spcAft>
              <a:buNone/>
            </a:pPr>
            <a:r>
              <a:rPr lang="en" sz="2400">
                <a:solidFill>
                  <a:schemeClr val="lt1"/>
                </a:solidFill>
                <a:latin typeface="Corbel"/>
                <a:ea typeface="Corbel"/>
                <a:cs typeface="Corbel"/>
                <a:sym typeface="Corbel"/>
              </a:rPr>
              <a:t>Express Middleware functions includes.</a:t>
            </a:r>
            <a:endParaRPr sz="2400">
              <a:solidFill>
                <a:schemeClr val="lt1"/>
              </a:solidFill>
              <a:latin typeface="Corbel"/>
              <a:ea typeface="Corbel"/>
              <a:cs typeface="Corbel"/>
              <a:sym typeface="Corbel"/>
            </a:endParaRPr>
          </a:p>
          <a:p>
            <a:pPr marL="457200" lvl="0" indent="-381000" algn="l" rtl="0">
              <a:lnSpc>
                <a:spcPct val="115000"/>
              </a:lnSpc>
              <a:spcBef>
                <a:spcPts val="0"/>
              </a:spcBef>
              <a:spcAft>
                <a:spcPts val="0"/>
              </a:spcAft>
              <a:buClr>
                <a:schemeClr val="lt1"/>
              </a:buClr>
              <a:buSzPts val="2400"/>
              <a:buFont typeface="Corbel"/>
              <a:buChar char="●"/>
            </a:pPr>
            <a:r>
              <a:rPr lang="en" sz="2400">
                <a:solidFill>
                  <a:schemeClr val="lt1"/>
                </a:solidFill>
                <a:latin typeface="Corbel"/>
                <a:ea typeface="Corbel"/>
                <a:cs typeface="Corbel"/>
                <a:sym typeface="Corbel"/>
              </a:rPr>
              <a:t>Application Level Middleware</a:t>
            </a:r>
            <a:endParaRPr sz="2400">
              <a:solidFill>
                <a:schemeClr val="lt1"/>
              </a:solidFill>
              <a:latin typeface="Corbel"/>
              <a:ea typeface="Corbel"/>
              <a:cs typeface="Corbel"/>
              <a:sym typeface="Corbel"/>
            </a:endParaRPr>
          </a:p>
          <a:p>
            <a:pPr marL="457200" lvl="0" indent="-381000" algn="l" rtl="0">
              <a:lnSpc>
                <a:spcPct val="115000"/>
              </a:lnSpc>
              <a:spcBef>
                <a:spcPts val="0"/>
              </a:spcBef>
              <a:spcAft>
                <a:spcPts val="0"/>
              </a:spcAft>
              <a:buClr>
                <a:schemeClr val="lt1"/>
              </a:buClr>
              <a:buSzPts val="2400"/>
              <a:buFont typeface="Corbel"/>
              <a:buChar char="●"/>
            </a:pPr>
            <a:r>
              <a:rPr lang="en" sz="2400">
                <a:solidFill>
                  <a:schemeClr val="lt1"/>
                </a:solidFill>
                <a:latin typeface="Corbel"/>
                <a:ea typeface="Corbel"/>
                <a:cs typeface="Corbel"/>
                <a:sym typeface="Corbel"/>
              </a:rPr>
              <a:t>Router Level Middleware</a:t>
            </a:r>
            <a:endParaRPr sz="2400">
              <a:solidFill>
                <a:schemeClr val="lt1"/>
              </a:solidFill>
              <a:latin typeface="Corbel"/>
              <a:ea typeface="Corbel"/>
              <a:cs typeface="Corbel"/>
              <a:sym typeface="Corbel"/>
            </a:endParaRPr>
          </a:p>
          <a:p>
            <a:pPr marL="457200" lvl="0" indent="-381000" algn="l" rtl="0">
              <a:lnSpc>
                <a:spcPct val="115000"/>
              </a:lnSpc>
              <a:spcBef>
                <a:spcPts val="0"/>
              </a:spcBef>
              <a:spcAft>
                <a:spcPts val="0"/>
              </a:spcAft>
              <a:buClr>
                <a:schemeClr val="lt1"/>
              </a:buClr>
              <a:buSzPts val="2400"/>
              <a:buFont typeface="Corbel"/>
              <a:buChar char="●"/>
            </a:pPr>
            <a:r>
              <a:rPr lang="en" sz="2400">
                <a:solidFill>
                  <a:schemeClr val="lt1"/>
                </a:solidFill>
                <a:latin typeface="Corbel"/>
                <a:ea typeface="Corbel"/>
                <a:cs typeface="Corbel"/>
                <a:sym typeface="Corbel"/>
              </a:rPr>
              <a:t>Error Handling Middleware</a:t>
            </a:r>
            <a:endParaRPr sz="2400">
              <a:solidFill>
                <a:schemeClr val="lt1"/>
              </a:solidFill>
              <a:latin typeface="Corbel"/>
              <a:ea typeface="Corbel"/>
              <a:cs typeface="Corbel"/>
              <a:sym typeface="Corbel"/>
            </a:endParaRPr>
          </a:p>
          <a:p>
            <a:pPr marL="457200" lvl="0" indent="-381000" algn="l" rtl="0">
              <a:lnSpc>
                <a:spcPct val="115000"/>
              </a:lnSpc>
              <a:spcBef>
                <a:spcPts val="0"/>
              </a:spcBef>
              <a:spcAft>
                <a:spcPts val="0"/>
              </a:spcAft>
              <a:buClr>
                <a:schemeClr val="lt1"/>
              </a:buClr>
              <a:buSzPts val="2400"/>
              <a:buFont typeface="Corbel"/>
              <a:buChar char="●"/>
            </a:pPr>
            <a:r>
              <a:rPr lang="en" sz="2400">
                <a:solidFill>
                  <a:schemeClr val="lt1"/>
                </a:solidFill>
                <a:latin typeface="Corbel"/>
                <a:ea typeface="Corbel"/>
                <a:cs typeface="Corbel"/>
                <a:sym typeface="Corbel"/>
              </a:rPr>
              <a:t>Built-in Middleware</a:t>
            </a:r>
            <a:endParaRPr sz="2400">
              <a:solidFill>
                <a:schemeClr val="lt1"/>
              </a:solidFill>
              <a:latin typeface="Corbel"/>
              <a:ea typeface="Corbel"/>
              <a:cs typeface="Corbel"/>
              <a:sym typeface="Corbel"/>
            </a:endParaRPr>
          </a:p>
          <a:p>
            <a:pPr marL="457200" lvl="0" indent="-381000" algn="l" rtl="0">
              <a:lnSpc>
                <a:spcPct val="115000"/>
              </a:lnSpc>
              <a:spcBef>
                <a:spcPts val="0"/>
              </a:spcBef>
              <a:spcAft>
                <a:spcPts val="0"/>
              </a:spcAft>
              <a:buClr>
                <a:schemeClr val="lt1"/>
              </a:buClr>
              <a:buSzPts val="2400"/>
              <a:buFont typeface="Corbel"/>
              <a:buChar char="●"/>
            </a:pPr>
            <a:r>
              <a:rPr lang="en" sz="2400">
                <a:solidFill>
                  <a:schemeClr val="lt1"/>
                </a:solidFill>
                <a:latin typeface="Corbel"/>
                <a:ea typeface="Corbel"/>
                <a:cs typeface="Corbel"/>
                <a:sym typeface="Corbel"/>
              </a:rPr>
              <a:t>Third-party Middleware</a:t>
            </a:r>
            <a:endParaRPr sz="2400">
              <a:solidFill>
                <a:schemeClr val="lt1"/>
              </a:solidFill>
              <a:latin typeface="Corbel"/>
              <a:ea typeface="Corbel"/>
              <a:cs typeface="Corbel"/>
              <a:sym typeface="Corbel"/>
            </a:endParaRPr>
          </a:p>
          <a:p>
            <a:pPr marL="0" lvl="0" indent="0" algn="l" rtl="0">
              <a:lnSpc>
                <a:spcPct val="115000"/>
              </a:lnSpc>
              <a:spcBef>
                <a:spcPts val="0"/>
              </a:spcBef>
              <a:spcAft>
                <a:spcPts val="0"/>
              </a:spcAft>
              <a:buNone/>
            </a:pPr>
            <a:endParaRPr sz="2400">
              <a:solidFill>
                <a:schemeClr val="lt1"/>
              </a:solidFill>
              <a:latin typeface="Corbel"/>
              <a:ea typeface="Corbel"/>
              <a:cs typeface="Corbel"/>
              <a:sym typeface="Corbel"/>
            </a:endParaRPr>
          </a:p>
          <a:p>
            <a:pPr marL="0" lvl="0" indent="0" algn="l" rtl="0">
              <a:lnSpc>
                <a:spcPct val="115000"/>
              </a:lnSpc>
              <a:spcBef>
                <a:spcPts val="0"/>
              </a:spcBef>
              <a:spcAft>
                <a:spcPts val="0"/>
              </a:spcAft>
              <a:buNone/>
            </a:pPr>
            <a:endParaRPr sz="2400">
              <a:solidFill>
                <a:schemeClr val="lt1"/>
              </a:solidFill>
              <a:latin typeface="Corbel"/>
              <a:ea typeface="Corbel"/>
              <a:cs typeface="Corbel"/>
              <a:sym typeface="Corbel"/>
            </a:endParaRPr>
          </a:p>
        </p:txBody>
      </p:sp>
      <p:sp>
        <p:nvSpPr>
          <p:cNvPr id="265" name="Google Shape;265;p44"/>
          <p:cNvSpPr txBox="1"/>
          <p:nvPr/>
        </p:nvSpPr>
        <p:spPr>
          <a:xfrm>
            <a:off x="6252875" y="4545100"/>
            <a:ext cx="2756700" cy="45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800">
                <a:solidFill>
                  <a:srgbClr val="741B47"/>
                </a:solidFill>
                <a:latin typeface="Corbel"/>
                <a:ea typeface="Corbel"/>
                <a:cs typeface="Corbel"/>
                <a:sym typeface="Corbel"/>
              </a:rPr>
              <a:t>Ravi Kumar Atluri</a:t>
            </a:r>
            <a:endParaRPr sz="1800">
              <a:solidFill>
                <a:srgbClr val="741B47"/>
              </a:solidFill>
              <a:latin typeface="Corbel"/>
              <a:ea typeface="Corbel"/>
              <a:cs typeface="Corbel"/>
              <a:sym typeface="Corbel"/>
            </a:endParaRPr>
          </a:p>
        </p:txBody>
      </p:sp>
    </p:spTree>
  </p:cSld>
  <p:clrMapOvr>
    <a:masterClrMapping/>
  </p:clrMapOvr>
  <p:transition spd="med">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5"/>
          <p:cNvSpPr txBox="1"/>
          <p:nvPr/>
        </p:nvSpPr>
        <p:spPr>
          <a:xfrm>
            <a:off x="685800" y="389975"/>
            <a:ext cx="6952200" cy="720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3600">
                <a:solidFill>
                  <a:srgbClr val="FFD966"/>
                </a:solidFill>
                <a:latin typeface="Corbel"/>
                <a:ea typeface="Corbel"/>
                <a:cs typeface="Corbel"/>
                <a:sym typeface="Corbel"/>
              </a:rPr>
              <a:t>Application Level Middleware</a:t>
            </a:r>
            <a:endParaRPr>
              <a:solidFill>
                <a:srgbClr val="FFD966"/>
              </a:solidFill>
              <a:latin typeface="Corbel"/>
              <a:ea typeface="Corbel"/>
              <a:cs typeface="Corbel"/>
              <a:sym typeface="Corbel"/>
            </a:endParaRPr>
          </a:p>
        </p:txBody>
      </p:sp>
      <p:pic>
        <p:nvPicPr>
          <p:cNvPr id="271" name="Google Shape;271;p45"/>
          <p:cNvPicPr preferRelativeResize="0"/>
          <p:nvPr/>
        </p:nvPicPr>
        <p:blipFill>
          <a:blip r:embed="rId3">
            <a:alphaModFix/>
          </a:blip>
          <a:stretch>
            <a:fillRect/>
          </a:stretch>
        </p:blipFill>
        <p:spPr>
          <a:xfrm>
            <a:off x="847175" y="1355375"/>
            <a:ext cx="6230775" cy="3224425"/>
          </a:xfrm>
          <a:prstGeom prst="rect">
            <a:avLst/>
          </a:prstGeom>
          <a:noFill/>
          <a:ln>
            <a:noFill/>
          </a:ln>
        </p:spPr>
      </p:pic>
      <p:sp>
        <p:nvSpPr>
          <p:cNvPr id="272" name="Google Shape;272;p45"/>
          <p:cNvSpPr txBox="1"/>
          <p:nvPr/>
        </p:nvSpPr>
        <p:spPr>
          <a:xfrm>
            <a:off x="6252875" y="4545100"/>
            <a:ext cx="2756700" cy="45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800">
                <a:solidFill>
                  <a:srgbClr val="741B47"/>
                </a:solidFill>
                <a:latin typeface="Corbel"/>
                <a:ea typeface="Corbel"/>
                <a:cs typeface="Corbel"/>
                <a:sym typeface="Corbel"/>
              </a:rPr>
              <a:t>Ravi Kumar Atluri</a:t>
            </a:r>
            <a:endParaRPr sz="1800">
              <a:solidFill>
                <a:srgbClr val="741B47"/>
              </a:solidFill>
              <a:latin typeface="Corbel"/>
              <a:ea typeface="Corbel"/>
              <a:cs typeface="Corbel"/>
              <a:sym typeface="Corbel"/>
            </a:endParaRPr>
          </a:p>
        </p:txBody>
      </p:sp>
    </p:spTree>
  </p:cSld>
  <p:clrMapOvr>
    <a:masterClrMapping/>
  </p:clrMapOvr>
  <p:transition spd="med">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6"/>
          <p:cNvSpPr txBox="1"/>
          <p:nvPr/>
        </p:nvSpPr>
        <p:spPr>
          <a:xfrm>
            <a:off x="524425" y="94150"/>
            <a:ext cx="6952200" cy="720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3600">
                <a:solidFill>
                  <a:srgbClr val="FFD966"/>
                </a:solidFill>
                <a:latin typeface="Corbel"/>
                <a:ea typeface="Corbel"/>
                <a:cs typeface="Corbel"/>
                <a:sym typeface="Corbel"/>
              </a:rPr>
              <a:t>Routing Level Middleware</a:t>
            </a:r>
            <a:endParaRPr>
              <a:solidFill>
                <a:srgbClr val="FFD966"/>
              </a:solidFill>
              <a:latin typeface="Corbel"/>
              <a:ea typeface="Corbel"/>
              <a:cs typeface="Corbel"/>
              <a:sym typeface="Corbel"/>
            </a:endParaRPr>
          </a:p>
        </p:txBody>
      </p:sp>
      <p:pic>
        <p:nvPicPr>
          <p:cNvPr id="278" name="Google Shape;278;p46"/>
          <p:cNvPicPr preferRelativeResize="0"/>
          <p:nvPr/>
        </p:nvPicPr>
        <p:blipFill>
          <a:blip r:embed="rId3">
            <a:alphaModFix/>
          </a:blip>
          <a:stretch>
            <a:fillRect/>
          </a:stretch>
        </p:blipFill>
        <p:spPr>
          <a:xfrm>
            <a:off x="770950" y="994050"/>
            <a:ext cx="4916350" cy="1439875"/>
          </a:xfrm>
          <a:prstGeom prst="rect">
            <a:avLst/>
          </a:prstGeom>
          <a:noFill/>
          <a:ln>
            <a:noFill/>
          </a:ln>
        </p:spPr>
      </p:pic>
      <p:sp>
        <p:nvSpPr>
          <p:cNvPr id="279" name="Google Shape;279;p46"/>
          <p:cNvSpPr txBox="1"/>
          <p:nvPr/>
        </p:nvSpPr>
        <p:spPr>
          <a:xfrm>
            <a:off x="524425" y="2613225"/>
            <a:ext cx="6952200" cy="720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3600">
                <a:solidFill>
                  <a:srgbClr val="FFD966"/>
                </a:solidFill>
                <a:latin typeface="Corbel"/>
                <a:ea typeface="Corbel"/>
                <a:cs typeface="Corbel"/>
                <a:sym typeface="Corbel"/>
              </a:rPr>
              <a:t>Error Handling Middleware</a:t>
            </a:r>
            <a:endParaRPr>
              <a:solidFill>
                <a:srgbClr val="FFD966"/>
              </a:solidFill>
              <a:latin typeface="Corbel"/>
              <a:ea typeface="Corbel"/>
              <a:cs typeface="Corbel"/>
              <a:sym typeface="Corbel"/>
            </a:endParaRPr>
          </a:p>
        </p:txBody>
      </p:sp>
      <p:pic>
        <p:nvPicPr>
          <p:cNvPr id="280" name="Google Shape;280;p46"/>
          <p:cNvPicPr preferRelativeResize="0"/>
          <p:nvPr/>
        </p:nvPicPr>
        <p:blipFill>
          <a:blip r:embed="rId4">
            <a:alphaModFix/>
          </a:blip>
          <a:stretch>
            <a:fillRect/>
          </a:stretch>
        </p:blipFill>
        <p:spPr>
          <a:xfrm>
            <a:off x="770950" y="3513125"/>
            <a:ext cx="4846575" cy="1300925"/>
          </a:xfrm>
          <a:prstGeom prst="rect">
            <a:avLst/>
          </a:prstGeom>
          <a:noFill/>
          <a:ln>
            <a:noFill/>
          </a:ln>
        </p:spPr>
      </p:pic>
      <p:sp>
        <p:nvSpPr>
          <p:cNvPr id="281" name="Google Shape;281;p46"/>
          <p:cNvSpPr txBox="1"/>
          <p:nvPr/>
        </p:nvSpPr>
        <p:spPr>
          <a:xfrm>
            <a:off x="6252875" y="4545100"/>
            <a:ext cx="2756700" cy="45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800">
                <a:solidFill>
                  <a:srgbClr val="741B47"/>
                </a:solidFill>
                <a:latin typeface="Corbel"/>
                <a:ea typeface="Corbel"/>
                <a:cs typeface="Corbel"/>
                <a:sym typeface="Corbel"/>
              </a:rPr>
              <a:t>Ravi Kumar Atluri</a:t>
            </a:r>
            <a:endParaRPr sz="1800">
              <a:solidFill>
                <a:srgbClr val="741B47"/>
              </a:solidFill>
              <a:latin typeface="Corbel"/>
              <a:ea typeface="Corbel"/>
              <a:cs typeface="Corbel"/>
              <a:sym typeface="Corbel"/>
            </a:endParaRPr>
          </a:p>
        </p:txBody>
      </p:sp>
    </p:spTree>
  </p:cSld>
  <p:clrMapOvr>
    <a:masterClrMapping/>
  </p:clrMapOvr>
  <p:transition spd="med">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7"/>
          <p:cNvSpPr txBox="1"/>
          <p:nvPr/>
        </p:nvSpPr>
        <p:spPr>
          <a:xfrm>
            <a:off x="363075" y="282400"/>
            <a:ext cx="5634300" cy="78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orbel"/>
              <a:ea typeface="Corbel"/>
              <a:cs typeface="Corbel"/>
              <a:sym typeface="Corbel"/>
            </a:endParaRPr>
          </a:p>
        </p:txBody>
      </p:sp>
      <p:sp>
        <p:nvSpPr>
          <p:cNvPr id="287" name="Google Shape;287;p47"/>
          <p:cNvSpPr txBox="1"/>
          <p:nvPr/>
        </p:nvSpPr>
        <p:spPr>
          <a:xfrm>
            <a:off x="578225" y="312100"/>
            <a:ext cx="6952200" cy="720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3600">
                <a:solidFill>
                  <a:srgbClr val="FFD966"/>
                </a:solidFill>
                <a:latin typeface="Corbel"/>
                <a:ea typeface="Corbel"/>
                <a:cs typeface="Corbel"/>
                <a:sym typeface="Corbel"/>
              </a:rPr>
              <a:t>Built-in Middleware</a:t>
            </a:r>
            <a:endParaRPr>
              <a:solidFill>
                <a:srgbClr val="FFD966"/>
              </a:solidFill>
              <a:latin typeface="Corbel"/>
              <a:ea typeface="Corbel"/>
              <a:cs typeface="Corbel"/>
              <a:sym typeface="Corbel"/>
            </a:endParaRPr>
          </a:p>
        </p:txBody>
      </p:sp>
      <p:sp>
        <p:nvSpPr>
          <p:cNvPr id="288" name="Google Shape;288;p47"/>
          <p:cNvSpPr txBox="1"/>
          <p:nvPr/>
        </p:nvSpPr>
        <p:spPr>
          <a:xfrm>
            <a:off x="578225" y="2211450"/>
            <a:ext cx="6952200" cy="720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3600">
                <a:solidFill>
                  <a:srgbClr val="FFD966"/>
                </a:solidFill>
                <a:latin typeface="Corbel"/>
                <a:ea typeface="Corbel"/>
                <a:cs typeface="Corbel"/>
                <a:sym typeface="Corbel"/>
              </a:rPr>
              <a:t>Third - Party Middleware</a:t>
            </a:r>
            <a:endParaRPr>
              <a:solidFill>
                <a:srgbClr val="FFD966"/>
              </a:solidFill>
              <a:latin typeface="Corbel"/>
              <a:ea typeface="Corbel"/>
              <a:cs typeface="Corbel"/>
              <a:sym typeface="Corbel"/>
            </a:endParaRPr>
          </a:p>
        </p:txBody>
      </p:sp>
      <p:sp>
        <p:nvSpPr>
          <p:cNvPr id="289" name="Google Shape;289;p47"/>
          <p:cNvSpPr txBox="1"/>
          <p:nvPr/>
        </p:nvSpPr>
        <p:spPr>
          <a:xfrm>
            <a:off x="672375" y="841500"/>
            <a:ext cx="7449600" cy="16227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1100"/>
              </a:spcBef>
              <a:spcAft>
                <a:spcPts val="0"/>
              </a:spcAft>
              <a:buClr>
                <a:schemeClr val="lt1"/>
              </a:buClr>
              <a:buSzPts val="1800"/>
              <a:buChar char="❖"/>
            </a:pPr>
            <a:r>
              <a:rPr lang="en" sz="1800">
                <a:solidFill>
                  <a:schemeClr val="lt1"/>
                </a:solidFill>
                <a:uFill>
                  <a:noFill/>
                </a:uFill>
                <a:hlinkClick r:id="rId3"/>
              </a:rPr>
              <a:t>express.static</a:t>
            </a:r>
            <a:r>
              <a:rPr lang="en" sz="1800">
                <a:solidFill>
                  <a:schemeClr val="lt1"/>
                </a:solidFill>
              </a:rPr>
              <a:t> </a:t>
            </a:r>
            <a:endParaRPr sz="1800">
              <a:solidFill>
                <a:schemeClr val="lt1"/>
              </a:solidFill>
            </a:endParaRPr>
          </a:p>
          <a:p>
            <a:pPr marL="457200" lvl="0" indent="-342900" algn="l" rtl="0">
              <a:lnSpc>
                <a:spcPct val="115000"/>
              </a:lnSpc>
              <a:spcBef>
                <a:spcPts val="0"/>
              </a:spcBef>
              <a:spcAft>
                <a:spcPts val="0"/>
              </a:spcAft>
              <a:buClr>
                <a:schemeClr val="lt1"/>
              </a:buClr>
              <a:buSzPts val="1800"/>
              <a:buChar char="❖"/>
            </a:pPr>
            <a:r>
              <a:rPr lang="en" sz="1800">
                <a:solidFill>
                  <a:schemeClr val="lt1"/>
                </a:solidFill>
                <a:uFill>
                  <a:noFill/>
                </a:uFill>
                <a:hlinkClick r:id="rId4"/>
              </a:rPr>
              <a:t>express.json</a:t>
            </a:r>
            <a:r>
              <a:rPr lang="en" sz="1800">
                <a:solidFill>
                  <a:schemeClr val="lt1"/>
                </a:solidFill>
              </a:rPr>
              <a:t> </a:t>
            </a:r>
            <a:endParaRPr sz="1800" b="1">
              <a:solidFill>
                <a:schemeClr val="lt1"/>
              </a:solidFill>
            </a:endParaRPr>
          </a:p>
          <a:p>
            <a:pPr marL="457200" lvl="0" indent="-342900" algn="l" rtl="0">
              <a:lnSpc>
                <a:spcPct val="115000"/>
              </a:lnSpc>
              <a:spcBef>
                <a:spcPts val="0"/>
              </a:spcBef>
              <a:spcAft>
                <a:spcPts val="0"/>
              </a:spcAft>
              <a:buClr>
                <a:schemeClr val="lt1"/>
              </a:buClr>
              <a:buSzPts val="1800"/>
              <a:buChar char="❖"/>
            </a:pPr>
            <a:r>
              <a:rPr lang="en" sz="1800">
                <a:solidFill>
                  <a:schemeClr val="lt1"/>
                </a:solidFill>
                <a:uFill>
                  <a:noFill/>
                </a:uFill>
                <a:hlinkClick r:id="rId5"/>
              </a:rPr>
              <a:t>express.urlencoded</a:t>
            </a:r>
            <a:r>
              <a:rPr lang="en" sz="1800">
                <a:solidFill>
                  <a:schemeClr val="lt1"/>
                </a:solidFill>
              </a:rPr>
              <a:t> </a:t>
            </a:r>
            <a:endParaRPr sz="1800">
              <a:solidFill>
                <a:schemeClr val="lt1"/>
              </a:solidFill>
              <a:latin typeface="Corbel"/>
              <a:ea typeface="Corbel"/>
              <a:cs typeface="Corbel"/>
              <a:sym typeface="Corbel"/>
            </a:endParaRPr>
          </a:p>
        </p:txBody>
      </p:sp>
      <p:pic>
        <p:nvPicPr>
          <p:cNvPr id="290" name="Google Shape;290;p47"/>
          <p:cNvPicPr preferRelativeResize="0"/>
          <p:nvPr/>
        </p:nvPicPr>
        <p:blipFill>
          <a:blip r:embed="rId6">
            <a:alphaModFix/>
          </a:blip>
          <a:stretch>
            <a:fillRect/>
          </a:stretch>
        </p:blipFill>
        <p:spPr>
          <a:xfrm>
            <a:off x="672375" y="3272700"/>
            <a:ext cx="5462725" cy="1441550"/>
          </a:xfrm>
          <a:prstGeom prst="rect">
            <a:avLst/>
          </a:prstGeom>
          <a:noFill/>
          <a:ln>
            <a:noFill/>
          </a:ln>
        </p:spPr>
      </p:pic>
      <p:sp>
        <p:nvSpPr>
          <p:cNvPr id="291" name="Google Shape;291;p47"/>
          <p:cNvSpPr txBox="1"/>
          <p:nvPr/>
        </p:nvSpPr>
        <p:spPr>
          <a:xfrm>
            <a:off x="6252875" y="4545100"/>
            <a:ext cx="2756700" cy="45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800">
                <a:solidFill>
                  <a:srgbClr val="741B47"/>
                </a:solidFill>
                <a:latin typeface="Corbel"/>
                <a:ea typeface="Corbel"/>
                <a:cs typeface="Corbel"/>
                <a:sym typeface="Corbel"/>
              </a:rPr>
              <a:t>Ravi Kumar Atluri</a:t>
            </a:r>
            <a:endParaRPr sz="1800">
              <a:solidFill>
                <a:srgbClr val="741B47"/>
              </a:solidFill>
              <a:latin typeface="Corbel"/>
              <a:ea typeface="Corbel"/>
              <a:cs typeface="Corbel"/>
              <a:sym typeface="Corbel"/>
            </a:endParaRPr>
          </a:p>
        </p:txBody>
      </p:sp>
    </p:spTree>
  </p:cSld>
  <p:clrMapOvr>
    <a:masterClrMapping/>
  </p:clrMapOvr>
  <p:transition spd="med">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8"/>
          <p:cNvSpPr txBox="1"/>
          <p:nvPr/>
        </p:nvSpPr>
        <p:spPr>
          <a:xfrm>
            <a:off x="699250" y="739600"/>
            <a:ext cx="5526600" cy="137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200">
                <a:solidFill>
                  <a:schemeClr val="lt1"/>
                </a:solidFill>
                <a:latin typeface="Corbel"/>
                <a:ea typeface="Corbel"/>
                <a:cs typeface="Corbel"/>
                <a:sym typeface="Corbel"/>
              </a:rPr>
              <a:t>Queries</a:t>
            </a:r>
            <a:endParaRPr sz="7200">
              <a:solidFill>
                <a:schemeClr val="lt1"/>
              </a:solidFill>
              <a:latin typeface="Corbel"/>
              <a:ea typeface="Corbel"/>
              <a:cs typeface="Corbel"/>
              <a:sym typeface="Corbel"/>
            </a:endParaRPr>
          </a:p>
        </p:txBody>
      </p:sp>
      <p:pic>
        <p:nvPicPr>
          <p:cNvPr id="297" name="Google Shape;297;p48"/>
          <p:cNvPicPr preferRelativeResize="0"/>
          <p:nvPr/>
        </p:nvPicPr>
        <p:blipFill>
          <a:blip r:embed="rId3">
            <a:alphaModFix/>
          </a:blip>
          <a:stretch>
            <a:fillRect/>
          </a:stretch>
        </p:blipFill>
        <p:spPr>
          <a:xfrm>
            <a:off x="5044250" y="963800"/>
            <a:ext cx="2613350" cy="3824415"/>
          </a:xfrm>
          <a:prstGeom prst="rect">
            <a:avLst/>
          </a:prstGeom>
          <a:noFill/>
          <a:ln>
            <a:noFill/>
          </a:ln>
        </p:spPr>
      </p:pic>
    </p:spTree>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7"/>
          <p:cNvSpPr txBox="1">
            <a:spLocks noGrp="1"/>
          </p:cNvSpPr>
          <p:nvPr>
            <p:ph type="title"/>
          </p:nvPr>
        </p:nvSpPr>
        <p:spPr>
          <a:xfrm>
            <a:off x="1138500" y="252800"/>
            <a:ext cx="6859800" cy="5718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en" sz="3600" dirty="0">
                <a:solidFill>
                  <a:srgbClr val="F1C232"/>
                </a:solidFill>
              </a:rPr>
              <a:t>Contents</a:t>
            </a:r>
            <a:endParaRPr sz="3600" dirty="0">
              <a:solidFill>
                <a:srgbClr val="F1C232"/>
              </a:solidFill>
            </a:endParaRPr>
          </a:p>
        </p:txBody>
      </p:sp>
      <p:sp>
        <p:nvSpPr>
          <p:cNvPr id="145" name="Google Shape;145;p27"/>
          <p:cNvSpPr txBox="1">
            <a:spLocks noGrp="1"/>
          </p:cNvSpPr>
          <p:nvPr>
            <p:ph type="body" idx="1"/>
          </p:nvPr>
        </p:nvSpPr>
        <p:spPr>
          <a:xfrm>
            <a:off x="1142100" y="938900"/>
            <a:ext cx="6852600" cy="3497100"/>
          </a:xfrm>
          <a:prstGeom prst="rect">
            <a:avLst/>
          </a:prstGeom>
        </p:spPr>
        <p:txBody>
          <a:bodyPr spcFirstLastPara="1" wrap="square" lIns="68575" tIns="34275" rIns="68575" bIns="34275" anchor="t" anchorCtr="0">
            <a:noAutofit/>
          </a:bodyPr>
          <a:lstStyle/>
          <a:p>
            <a:pPr marL="457200" lvl="0" indent="-317500" algn="l" rtl="0">
              <a:lnSpc>
                <a:spcPct val="115000"/>
              </a:lnSpc>
              <a:spcBef>
                <a:spcPts val="1400"/>
              </a:spcBef>
              <a:spcAft>
                <a:spcPts val="0"/>
              </a:spcAft>
              <a:buSzPts val="1400"/>
              <a:buChar char="❖"/>
            </a:pPr>
            <a:r>
              <a:rPr lang="en"/>
              <a:t>Web Application</a:t>
            </a:r>
            <a:endParaRPr/>
          </a:p>
          <a:p>
            <a:pPr marL="457200" lvl="0" indent="-317500" algn="l" rtl="0">
              <a:lnSpc>
                <a:spcPct val="115000"/>
              </a:lnSpc>
              <a:spcBef>
                <a:spcPts val="0"/>
              </a:spcBef>
              <a:spcAft>
                <a:spcPts val="0"/>
              </a:spcAft>
              <a:buSzPts val="1400"/>
              <a:buChar char="❖"/>
            </a:pPr>
            <a:r>
              <a:rPr lang="en"/>
              <a:t>Client side and Server side Programing</a:t>
            </a:r>
            <a:endParaRPr/>
          </a:p>
          <a:p>
            <a:pPr marL="457200" lvl="0" indent="-317500" algn="l" rtl="0">
              <a:lnSpc>
                <a:spcPct val="115000"/>
              </a:lnSpc>
              <a:spcBef>
                <a:spcPts val="0"/>
              </a:spcBef>
              <a:spcAft>
                <a:spcPts val="0"/>
              </a:spcAft>
              <a:buSzPts val="1400"/>
              <a:buChar char="❖"/>
            </a:pPr>
            <a:r>
              <a:rPr lang="en"/>
              <a:t>Before Node JS</a:t>
            </a:r>
            <a:endParaRPr/>
          </a:p>
          <a:p>
            <a:pPr marL="457200" lvl="0" indent="-317500" algn="l" rtl="0">
              <a:lnSpc>
                <a:spcPct val="115000"/>
              </a:lnSpc>
              <a:spcBef>
                <a:spcPts val="0"/>
              </a:spcBef>
              <a:spcAft>
                <a:spcPts val="0"/>
              </a:spcAft>
              <a:buSzPts val="1400"/>
              <a:buChar char="❖"/>
            </a:pPr>
            <a:r>
              <a:rPr lang="en"/>
              <a:t>After Node Js</a:t>
            </a:r>
            <a:endParaRPr/>
          </a:p>
          <a:p>
            <a:pPr marL="457200" lvl="0" indent="-317500" algn="l" rtl="0">
              <a:lnSpc>
                <a:spcPct val="115000"/>
              </a:lnSpc>
              <a:spcBef>
                <a:spcPts val="0"/>
              </a:spcBef>
              <a:spcAft>
                <a:spcPts val="0"/>
              </a:spcAft>
              <a:buSzPts val="1400"/>
              <a:buChar char="❖"/>
            </a:pPr>
            <a:r>
              <a:rPr lang="en"/>
              <a:t>Routing</a:t>
            </a:r>
            <a:endParaRPr/>
          </a:p>
          <a:p>
            <a:pPr marL="457200" lvl="0" indent="-317500" algn="l" rtl="0">
              <a:lnSpc>
                <a:spcPct val="115000"/>
              </a:lnSpc>
              <a:spcBef>
                <a:spcPts val="0"/>
              </a:spcBef>
              <a:spcAft>
                <a:spcPts val="0"/>
              </a:spcAft>
              <a:buSzPts val="1400"/>
              <a:buChar char="❖"/>
            </a:pPr>
            <a:r>
              <a:rPr lang="en"/>
              <a:t>Routing without Express</a:t>
            </a:r>
            <a:endParaRPr/>
          </a:p>
          <a:p>
            <a:pPr marL="457200" lvl="0" indent="-317500" algn="l" rtl="0">
              <a:lnSpc>
                <a:spcPct val="115000"/>
              </a:lnSpc>
              <a:spcBef>
                <a:spcPts val="0"/>
              </a:spcBef>
              <a:spcAft>
                <a:spcPts val="0"/>
              </a:spcAft>
              <a:buSzPts val="1400"/>
              <a:buChar char="❖"/>
            </a:pPr>
            <a:r>
              <a:rPr lang="en"/>
              <a:t>Routing with Express</a:t>
            </a:r>
            <a:endParaRPr/>
          </a:p>
          <a:p>
            <a:pPr marL="457200" lvl="0" indent="-317500" algn="l" rtl="0">
              <a:lnSpc>
                <a:spcPct val="115000"/>
              </a:lnSpc>
              <a:spcBef>
                <a:spcPts val="0"/>
              </a:spcBef>
              <a:spcAft>
                <a:spcPts val="0"/>
              </a:spcAft>
              <a:buSzPts val="1400"/>
              <a:buChar char="❖"/>
            </a:pPr>
            <a:r>
              <a:rPr lang="en"/>
              <a:t>Middleware</a:t>
            </a:r>
            <a:endParaRPr/>
          </a:p>
          <a:p>
            <a:pPr marL="457200" lvl="0" indent="-317500" algn="l" rtl="0">
              <a:lnSpc>
                <a:spcPct val="115000"/>
              </a:lnSpc>
              <a:spcBef>
                <a:spcPts val="0"/>
              </a:spcBef>
              <a:spcAft>
                <a:spcPts val="0"/>
              </a:spcAft>
              <a:buSzPts val="1400"/>
              <a:buChar char="❖"/>
            </a:pPr>
            <a:r>
              <a:rPr lang="en"/>
              <a:t>Express Framework as Middleware</a:t>
            </a:r>
            <a:endParaRPr/>
          </a:p>
        </p:txBody>
      </p:sp>
      <p:sp>
        <p:nvSpPr>
          <p:cNvPr id="146" name="Google Shape;146;p27"/>
          <p:cNvSpPr txBox="1"/>
          <p:nvPr/>
        </p:nvSpPr>
        <p:spPr>
          <a:xfrm>
            <a:off x="6032850" y="4426460"/>
            <a:ext cx="2756700" cy="45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800" dirty="0">
                <a:solidFill>
                  <a:srgbClr val="741B47"/>
                </a:solidFill>
                <a:latin typeface="Corbel"/>
                <a:ea typeface="Corbel"/>
                <a:cs typeface="Corbel"/>
                <a:sym typeface="Corbel"/>
              </a:rPr>
              <a:t>Midhun Kandakatla</a:t>
            </a:r>
            <a:endParaRPr sz="1800" dirty="0">
              <a:solidFill>
                <a:srgbClr val="741B47"/>
              </a:solidFill>
              <a:latin typeface="Corbel"/>
              <a:ea typeface="Corbel"/>
              <a:cs typeface="Corbel"/>
              <a:sym typeface="Corbel"/>
            </a:endParaRPr>
          </a:p>
        </p:txBody>
      </p:sp>
    </p:spTree>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8"/>
          <p:cNvSpPr txBox="1">
            <a:spLocks noGrp="1"/>
          </p:cNvSpPr>
          <p:nvPr>
            <p:ph type="title"/>
          </p:nvPr>
        </p:nvSpPr>
        <p:spPr>
          <a:xfrm>
            <a:off x="376025" y="2277150"/>
            <a:ext cx="8768100" cy="1251600"/>
          </a:xfrm>
          <a:prstGeom prst="rect">
            <a:avLst/>
          </a:prstGeom>
        </p:spPr>
        <p:txBody>
          <a:bodyPr spcFirstLastPara="1" wrap="square" lIns="91425" tIns="2231125" rIns="91425" bIns="91425" anchor="b" anchorCtr="0">
            <a:noAutofit/>
          </a:bodyPr>
          <a:lstStyle/>
          <a:p>
            <a:pPr marL="0" lvl="0" indent="0" algn="l" rtl="0">
              <a:spcBef>
                <a:spcPts val="0"/>
              </a:spcBef>
              <a:spcAft>
                <a:spcPts val="0"/>
              </a:spcAft>
              <a:buNone/>
            </a:pPr>
            <a:endParaRPr sz="3600"/>
          </a:p>
          <a:p>
            <a:pPr marL="0" lvl="0" indent="0" algn="l" rtl="0">
              <a:spcBef>
                <a:spcPts val="0"/>
              </a:spcBef>
              <a:spcAft>
                <a:spcPts val="0"/>
              </a:spcAft>
              <a:buNone/>
            </a:pPr>
            <a:r>
              <a:rPr lang="en" sz="3600"/>
              <a:t> </a:t>
            </a:r>
            <a:endParaRPr sz="3600"/>
          </a:p>
        </p:txBody>
      </p:sp>
      <p:sp>
        <p:nvSpPr>
          <p:cNvPr id="152" name="Google Shape;152;p28"/>
          <p:cNvSpPr txBox="1"/>
          <p:nvPr/>
        </p:nvSpPr>
        <p:spPr>
          <a:xfrm>
            <a:off x="443175" y="586650"/>
            <a:ext cx="8700900" cy="287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sz="3600" dirty="0">
                <a:solidFill>
                  <a:srgbClr val="FBFFF7"/>
                </a:solidFill>
              </a:rPr>
              <a:t>     </a:t>
            </a:r>
            <a:r>
              <a:rPr lang="en" sz="3600" dirty="0">
                <a:solidFill>
                  <a:schemeClr val="bg1"/>
                </a:solidFill>
                <a:latin typeface="Corbel"/>
                <a:ea typeface="Corbel"/>
                <a:cs typeface="Corbel"/>
                <a:sym typeface="Corbel"/>
              </a:rPr>
              <a:t>CLIENT</a:t>
            </a:r>
            <a:r>
              <a:rPr lang="en" sz="3600" dirty="0">
                <a:solidFill>
                  <a:schemeClr val="bg1"/>
                </a:solidFill>
              </a:rPr>
              <a:t> </a:t>
            </a:r>
            <a:r>
              <a:rPr lang="en" sz="3600" dirty="0">
                <a:solidFill>
                  <a:schemeClr val="bg1"/>
                </a:solidFill>
                <a:latin typeface="Corbel"/>
                <a:ea typeface="Corbel"/>
                <a:cs typeface="Corbel"/>
              </a:rPr>
              <a:t>SIDE PROGRAMMING</a:t>
            </a:r>
            <a:endParaRPr sz="3600" dirty="0">
              <a:solidFill>
                <a:schemeClr val="bg1"/>
              </a:solidFill>
              <a:latin typeface="Corbel"/>
              <a:ea typeface="Corbel"/>
              <a:cs typeface="Corbel"/>
            </a:endParaRPr>
          </a:p>
          <a:p>
            <a:pPr marL="0" lvl="0" indent="0" algn="l" rtl="0">
              <a:spcBef>
                <a:spcPts val="0"/>
              </a:spcBef>
              <a:spcAft>
                <a:spcPts val="0"/>
              </a:spcAft>
              <a:buNone/>
            </a:pPr>
            <a:endParaRPr sz="3600" dirty="0">
              <a:solidFill>
                <a:srgbClr val="FBFFF7"/>
              </a:solidFill>
            </a:endParaRPr>
          </a:p>
          <a:p>
            <a:pPr marL="0" lvl="0" indent="0" algn="l" rtl="0">
              <a:spcBef>
                <a:spcPts val="0"/>
              </a:spcBef>
              <a:spcAft>
                <a:spcPts val="0"/>
              </a:spcAft>
              <a:buNone/>
            </a:pPr>
            <a:r>
              <a:rPr lang="en" sz="3600" dirty="0">
                <a:solidFill>
                  <a:srgbClr val="FBFFF7"/>
                </a:solidFill>
              </a:rPr>
              <a:t>                                                    </a:t>
            </a:r>
            <a:endParaRPr sz="3600" dirty="0">
              <a:solidFill>
                <a:srgbClr val="FBFFF7"/>
              </a:solidFill>
            </a:endParaRPr>
          </a:p>
        </p:txBody>
      </p:sp>
      <p:sp>
        <p:nvSpPr>
          <p:cNvPr id="153" name="Google Shape;153;p28"/>
          <p:cNvSpPr txBox="1"/>
          <p:nvPr/>
        </p:nvSpPr>
        <p:spPr>
          <a:xfrm>
            <a:off x="5992256" y="4380050"/>
            <a:ext cx="2756700" cy="45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800" dirty="0">
                <a:solidFill>
                  <a:srgbClr val="741B47"/>
                </a:solidFill>
                <a:latin typeface="Corbel"/>
                <a:ea typeface="Corbel"/>
                <a:cs typeface="Corbel"/>
                <a:sym typeface="Corbel"/>
              </a:rPr>
              <a:t>Midhun Kandakatla</a:t>
            </a:r>
            <a:endParaRPr sz="1800" dirty="0">
              <a:solidFill>
                <a:srgbClr val="741B47"/>
              </a:solidFill>
              <a:latin typeface="Corbel"/>
              <a:ea typeface="Corbel"/>
              <a:cs typeface="Corbel"/>
              <a:sym typeface="Corbel"/>
            </a:endParaRPr>
          </a:p>
        </p:txBody>
      </p:sp>
    </p:spTree>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691196" y="523750"/>
            <a:ext cx="7303500" cy="4818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en" sz="3600" dirty="0" smtClean="0">
                <a:solidFill>
                  <a:srgbClr val="FFD966"/>
                </a:solidFill>
              </a:rPr>
              <a:t>Client-Side Programming</a:t>
            </a:r>
            <a:endParaRPr sz="3600" dirty="0">
              <a:solidFill>
                <a:srgbClr val="FFD966"/>
              </a:solidFill>
            </a:endParaRPr>
          </a:p>
        </p:txBody>
      </p:sp>
      <p:sp>
        <p:nvSpPr>
          <p:cNvPr id="159" name="Google Shape;159;p29"/>
          <p:cNvSpPr txBox="1">
            <a:spLocks noGrp="1"/>
          </p:cNvSpPr>
          <p:nvPr>
            <p:ph type="body" idx="1"/>
          </p:nvPr>
        </p:nvSpPr>
        <p:spPr>
          <a:xfrm>
            <a:off x="718050" y="1428750"/>
            <a:ext cx="7707900" cy="2374800"/>
          </a:xfrm>
          <a:prstGeom prst="rect">
            <a:avLst/>
          </a:prstGeom>
        </p:spPr>
        <p:txBody>
          <a:bodyPr spcFirstLastPara="1" wrap="square" lIns="68575" tIns="34275" rIns="68575" bIns="34275" anchor="t" anchorCtr="0">
            <a:noAutofit/>
          </a:bodyPr>
          <a:lstStyle/>
          <a:p>
            <a:pPr marL="457200" lvl="0" indent="-381000" algn="l" rtl="0">
              <a:lnSpc>
                <a:spcPct val="150000"/>
              </a:lnSpc>
              <a:spcBef>
                <a:spcPts val="1400"/>
              </a:spcBef>
              <a:spcAft>
                <a:spcPts val="0"/>
              </a:spcAft>
              <a:buSzPts val="2400"/>
              <a:buChar char="•"/>
            </a:pPr>
            <a:r>
              <a:rPr lang="en" sz="2400"/>
              <a:t>What is client-side environment?</a:t>
            </a:r>
            <a:endParaRPr sz="2400"/>
          </a:p>
          <a:p>
            <a:pPr marL="457200" lvl="0" indent="-381000" algn="l" rtl="0">
              <a:lnSpc>
                <a:spcPct val="150000"/>
              </a:lnSpc>
              <a:spcBef>
                <a:spcPts val="0"/>
              </a:spcBef>
              <a:spcAft>
                <a:spcPts val="0"/>
              </a:spcAft>
              <a:buSzPts val="2400"/>
              <a:buChar char="•"/>
            </a:pPr>
            <a:r>
              <a:rPr lang="en" sz="2400"/>
              <a:t>What is client-side programming language?</a:t>
            </a:r>
            <a:endParaRPr sz="2400"/>
          </a:p>
          <a:p>
            <a:pPr marL="457200" lvl="0" indent="-381000" algn="l" rtl="0">
              <a:lnSpc>
                <a:spcPct val="150000"/>
              </a:lnSpc>
              <a:spcBef>
                <a:spcPts val="0"/>
              </a:spcBef>
              <a:spcAft>
                <a:spcPts val="0"/>
              </a:spcAft>
              <a:buSzPts val="2400"/>
              <a:buChar char="•"/>
            </a:pPr>
            <a:r>
              <a:rPr lang="en" sz="2400"/>
              <a:t>What are the main tasks of client-side programming?</a:t>
            </a:r>
            <a:endParaRPr/>
          </a:p>
        </p:txBody>
      </p:sp>
      <p:sp>
        <p:nvSpPr>
          <p:cNvPr id="160" name="Google Shape;160;p29"/>
          <p:cNvSpPr txBox="1"/>
          <p:nvPr/>
        </p:nvSpPr>
        <p:spPr>
          <a:xfrm>
            <a:off x="6170375" y="4407575"/>
            <a:ext cx="2756700" cy="45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800">
                <a:solidFill>
                  <a:srgbClr val="741B47"/>
                </a:solidFill>
                <a:latin typeface="Corbel"/>
                <a:ea typeface="Corbel"/>
                <a:cs typeface="Corbel"/>
                <a:sym typeface="Corbel"/>
              </a:rPr>
              <a:t>Midhun Kandakatla</a:t>
            </a:r>
            <a:endParaRPr sz="1800">
              <a:solidFill>
                <a:srgbClr val="741B47"/>
              </a:solidFill>
              <a:latin typeface="Corbel"/>
              <a:ea typeface="Corbel"/>
              <a:cs typeface="Corbel"/>
              <a:sym typeface="Corbel"/>
            </a:endParaRPr>
          </a:p>
        </p:txBody>
      </p:sp>
    </p:spTree>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0"/>
          <p:cNvSpPr txBox="1">
            <a:spLocks noGrp="1"/>
          </p:cNvSpPr>
          <p:nvPr>
            <p:ph type="title"/>
          </p:nvPr>
        </p:nvSpPr>
        <p:spPr>
          <a:xfrm>
            <a:off x="688925" y="382054"/>
            <a:ext cx="6859800" cy="599400"/>
          </a:xfrm>
          <a:prstGeom prst="rect">
            <a:avLst/>
          </a:prstGeom>
          <a:noFill/>
          <a:ln>
            <a:noFill/>
          </a:ln>
        </p:spPr>
        <p:txBody>
          <a:bodyPr spcFirstLastPara="1" wrap="square" lIns="68575" tIns="34275" rIns="68575" bIns="34275" anchor="b" anchorCtr="0">
            <a:noAutofit/>
          </a:bodyPr>
          <a:lstStyle/>
          <a:p>
            <a:pPr lvl="0">
              <a:buSzPts val="2700"/>
            </a:pPr>
            <a:r>
              <a:rPr lang="en" sz="3600" dirty="0">
                <a:solidFill>
                  <a:srgbClr val="FFD966"/>
                </a:solidFill>
              </a:rPr>
              <a:t>Client-Side Programming</a:t>
            </a:r>
            <a:endParaRPr sz="3600" dirty="0">
              <a:solidFill>
                <a:srgbClr val="FFD966"/>
              </a:solidFill>
            </a:endParaRPr>
          </a:p>
        </p:txBody>
      </p:sp>
      <p:sp>
        <p:nvSpPr>
          <p:cNvPr id="166" name="Google Shape;166;p30"/>
          <p:cNvSpPr txBox="1">
            <a:spLocks noGrp="1"/>
          </p:cNvSpPr>
          <p:nvPr>
            <p:ph type="body" idx="1"/>
          </p:nvPr>
        </p:nvSpPr>
        <p:spPr>
          <a:xfrm>
            <a:off x="771325" y="1249975"/>
            <a:ext cx="7869000" cy="2966400"/>
          </a:xfrm>
          <a:prstGeom prst="rect">
            <a:avLst/>
          </a:prstGeom>
          <a:noFill/>
          <a:ln>
            <a:noFill/>
          </a:ln>
        </p:spPr>
        <p:txBody>
          <a:bodyPr spcFirstLastPara="1" wrap="square" lIns="68575" tIns="34275" rIns="68575" bIns="34275" anchor="t" anchorCtr="0">
            <a:noAutofit/>
          </a:bodyPr>
          <a:lstStyle/>
          <a:p>
            <a:pPr marL="165100" lvl="0" indent="-165100" algn="just" rtl="0">
              <a:lnSpc>
                <a:spcPct val="115000"/>
              </a:lnSpc>
              <a:spcBef>
                <a:spcPts val="0"/>
              </a:spcBef>
              <a:spcAft>
                <a:spcPts val="0"/>
              </a:spcAft>
              <a:buClr>
                <a:srgbClr val="FBFFF7"/>
              </a:buClr>
              <a:buSzPts val="1800"/>
              <a:buChar char="•"/>
            </a:pPr>
            <a:r>
              <a:rPr lang="en">
                <a:solidFill>
                  <a:srgbClr val="FBFFF7"/>
                </a:solidFill>
                <a:latin typeface="Trebuchet MS"/>
                <a:ea typeface="Trebuchet MS"/>
                <a:cs typeface="Trebuchet MS"/>
                <a:sym typeface="Trebuchet MS"/>
              </a:rPr>
              <a:t>The client side mainly involves with the UI(User Interface)</a:t>
            </a:r>
            <a:endParaRPr>
              <a:solidFill>
                <a:srgbClr val="FBFFF7"/>
              </a:solidFill>
              <a:latin typeface="Trebuchet MS"/>
              <a:ea typeface="Trebuchet MS"/>
              <a:cs typeface="Trebuchet MS"/>
              <a:sym typeface="Trebuchet MS"/>
            </a:endParaRPr>
          </a:p>
          <a:p>
            <a:pPr marL="165100" lvl="0" indent="0" algn="just" rtl="0">
              <a:lnSpc>
                <a:spcPct val="115000"/>
              </a:lnSpc>
              <a:spcBef>
                <a:spcPts val="0"/>
              </a:spcBef>
              <a:spcAft>
                <a:spcPts val="0"/>
              </a:spcAft>
              <a:buNone/>
            </a:pPr>
            <a:r>
              <a:rPr lang="en">
                <a:solidFill>
                  <a:srgbClr val="FBFFF7"/>
                </a:solidFill>
                <a:latin typeface="Trebuchet MS"/>
                <a:ea typeface="Trebuchet MS"/>
                <a:cs typeface="Trebuchet MS"/>
                <a:sym typeface="Trebuchet MS"/>
              </a:rPr>
              <a:t> with which the client interacts with the server.</a:t>
            </a:r>
            <a:endParaRPr>
              <a:solidFill>
                <a:srgbClr val="FBFFF7"/>
              </a:solidFill>
              <a:latin typeface="Trebuchet MS"/>
              <a:ea typeface="Trebuchet MS"/>
              <a:cs typeface="Trebuchet MS"/>
              <a:sym typeface="Trebuchet MS"/>
            </a:endParaRPr>
          </a:p>
          <a:p>
            <a:pPr marL="165100" lvl="0" indent="0" algn="just" rtl="0">
              <a:lnSpc>
                <a:spcPct val="115000"/>
              </a:lnSpc>
              <a:spcBef>
                <a:spcPts val="0"/>
              </a:spcBef>
              <a:spcAft>
                <a:spcPts val="0"/>
              </a:spcAft>
              <a:buNone/>
            </a:pPr>
            <a:endParaRPr>
              <a:solidFill>
                <a:srgbClr val="FBFFF7"/>
              </a:solidFill>
              <a:latin typeface="Trebuchet MS"/>
              <a:ea typeface="Trebuchet MS"/>
              <a:cs typeface="Trebuchet MS"/>
              <a:sym typeface="Trebuchet MS"/>
            </a:endParaRPr>
          </a:p>
          <a:p>
            <a:pPr marL="165100" lvl="0" indent="-120650" algn="just" rtl="0">
              <a:lnSpc>
                <a:spcPct val="115000"/>
              </a:lnSpc>
              <a:spcBef>
                <a:spcPts val="0"/>
              </a:spcBef>
              <a:spcAft>
                <a:spcPts val="0"/>
              </a:spcAft>
              <a:buClr>
                <a:srgbClr val="FBFFF7"/>
              </a:buClr>
              <a:buSzPts val="1100"/>
              <a:buFont typeface="Trebuchet MS"/>
              <a:buChar char="•"/>
            </a:pPr>
            <a:r>
              <a:rPr lang="en">
                <a:solidFill>
                  <a:srgbClr val="FBFFF7"/>
                </a:solidFill>
                <a:latin typeface="Trebuchet MS"/>
                <a:ea typeface="Trebuchet MS"/>
                <a:cs typeface="Trebuchet MS"/>
                <a:sym typeface="Trebuchet MS"/>
              </a:rPr>
              <a:t>The client generates a request which is carried by the</a:t>
            </a:r>
            <a:endParaRPr>
              <a:solidFill>
                <a:srgbClr val="FBFFF7"/>
              </a:solidFill>
              <a:latin typeface="Trebuchet MS"/>
              <a:ea typeface="Trebuchet MS"/>
              <a:cs typeface="Trebuchet MS"/>
              <a:sym typeface="Trebuchet MS"/>
            </a:endParaRPr>
          </a:p>
          <a:p>
            <a:pPr marL="165100" lvl="0" indent="0" algn="just" rtl="0">
              <a:lnSpc>
                <a:spcPct val="115000"/>
              </a:lnSpc>
              <a:spcBef>
                <a:spcPts val="0"/>
              </a:spcBef>
              <a:spcAft>
                <a:spcPts val="0"/>
              </a:spcAft>
              <a:buNone/>
            </a:pPr>
            <a:r>
              <a:rPr lang="en">
                <a:solidFill>
                  <a:srgbClr val="FBFFF7"/>
                </a:solidFill>
                <a:latin typeface="Trebuchet MS"/>
                <a:ea typeface="Trebuchet MS"/>
                <a:cs typeface="Trebuchet MS"/>
                <a:sym typeface="Trebuchet MS"/>
              </a:rPr>
              <a:t> browser to the  server and server sends the</a:t>
            </a:r>
            <a:endParaRPr>
              <a:solidFill>
                <a:srgbClr val="FBFFF7"/>
              </a:solidFill>
              <a:latin typeface="Trebuchet MS"/>
              <a:ea typeface="Trebuchet MS"/>
              <a:cs typeface="Trebuchet MS"/>
              <a:sym typeface="Trebuchet MS"/>
            </a:endParaRPr>
          </a:p>
          <a:p>
            <a:pPr marL="165100" lvl="0" indent="0" algn="just" rtl="0">
              <a:lnSpc>
                <a:spcPct val="115000"/>
              </a:lnSpc>
              <a:spcBef>
                <a:spcPts val="0"/>
              </a:spcBef>
              <a:spcAft>
                <a:spcPts val="0"/>
              </a:spcAft>
              <a:buNone/>
            </a:pPr>
            <a:r>
              <a:rPr lang="en">
                <a:solidFill>
                  <a:srgbClr val="FBFFF7"/>
                </a:solidFill>
                <a:latin typeface="Trebuchet MS"/>
                <a:ea typeface="Trebuchet MS"/>
                <a:cs typeface="Trebuchet MS"/>
                <a:sym typeface="Trebuchet MS"/>
              </a:rPr>
              <a:t> response(either positive or negative).</a:t>
            </a:r>
            <a:endParaRPr>
              <a:solidFill>
                <a:srgbClr val="FBFFF7"/>
              </a:solidFill>
              <a:latin typeface="Trebuchet MS"/>
              <a:ea typeface="Trebuchet MS"/>
              <a:cs typeface="Trebuchet MS"/>
              <a:sym typeface="Trebuchet MS"/>
            </a:endParaRPr>
          </a:p>
          <a:p>
            <a:pPr marL="165100" lvl="0" indent="0" algn="just" rtl="0">
              <a:lnSpc>
                <a:spcPct val="115000"/>
              </a:lnSpc>
              <a:spcBef>
                <a:spcPts val="0"/>
              </a:spcBef>
              <a:spcAft>
                <a:spcPts val="0"/>
              </a:spcAft>
              <a:buNone/>
            </a:pPr>
            <a:endParaRPr>
              <a:solidFill>
                <a:srgbClr val="FBFFF7"/>
              </a:solidFill>
              <a:latin typeface="Trebuchet MS"/>
              <a:ea typeface="Trebuchet MS"/>
              <a:cs typeface="Trebuchet MS"/>
              <a:sym typeface="Trebuchet MS"/>
            </a:endParaRPr>
          </a:p>
          <a:p>
            <a:pPr marL="165100" lvl="0" indent="-120650" algn="just" rtl="0">
              <a:lnSpc>
                <a:spcPct val="115000"/>
              </a:lnSpc>
              <a:spcBef>
                <a:spcPts val="0"/>
              </a:spcBef>
              <a:spcAft>
                <a:spcPts val="0"/>
              </a:spcAft>
              <a:buClr>
                <a:srgbClr val="FBFFF7"/>
              </a:buClr>
              <a:buSzPts val="1100"/>
              <a:buFont typeface="Trebuchet MS"/>
              <a:buChar char="•"/>
            </a:pPr>
            <a:r>
              <a:rPr lang="en">
                <a:solidFill>
                  <a:srgbClr val="FBFFF7"/>
                </a:solidFill>
                <a:latin typeface="Trebuchet MS"/>
                <a:ea typeface="Trebuchet MS"/>
                <a:cs typeface="Trebuchet MS"/>
                <a:sym typeface="Trebuchet MS"/>
              </a:rPr>
              <a:t>JavaScript(JS) is the present trending client side </a:t>
            </a:r>
            <a:endParaRPr>
              <a:solidFill>
                <a:srgbClr val="FBFFF7"/>
              </a:solidFill>
              <a:latin typeface="Trebuchet MS"/>
              <a:ea typeface="Trebuchet MS"/>
              <a:cs typeface="Trebuchet MS"/>
              <a:sym typeface="Trebuchet MS"/>
            </a:endParaRPr>
          </a:p>
          <a:p>
            <a:pPr marL="165100" lvl="0" indent="0" algn="just" rtl="0">
              <a:lnSpc>
                <a:spcPct val="115000"/>
              </a:lnSpc>
              <a:spcBef>
                <a:spcPts val="0"/>
              </a:spcBef>
              <a:spcAft>
                <a:spcPts val="0"/>
              </a:spcAft>
              <a:buNone/>
            </a:pPr>
            <a:r>
              <a:rPr lang="en">
                <a:solidFill>
                  <a:srgbClr val="FBFFF7"/>
                </a:solidFill>
                <a:latin typeface="Trebuchet MS"/>
                <a:ea typeface="Trebuchet MS"/>
                <a:cs typeface="Trebuchet MS"/>
                <a:sym typeface="Trebuchet MS"/>
              </a:rPr>
              <a:t>programming language!</a:t>
            </a:r>
            <a:r>
              <a:rPr lang="en" sz="1100"/>
              <a:t> </a:t>
            </a:r>
            <a:endParaRPr sz="1100"/>
          </a:p>
        </p:txBody>
      </p:sp>
      <p:sp>
        <p:nvSpPr>
          <p:cNvPr id="167" name="Google Shape;167;p30"/>
          <p:cNvSpPr txBox="1"/>
          <p:nvPr/>
        </p:nvSpPr>
        <p:spPr>
          <a:xfrm>
            <a:off x="6170375" y="4407575"/>
            <a:ext cx="2756700" cy="45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800">
                <a:solidFill>
                  <a:srgbClr val="741B47"/>
                </a:solidFill>
                <a:latin typeface="Corbel"/>
                <a:ea typeface="Corbel"/>
                <a:cs typeface="Corbel"/>
                <a:sym typeface="Corbel"/>
              </a:rPr>
              <a:t>Midhun Kandakatla</a:t>
            </a:r>
            <a:endParaRPr sz="1800">
              <a:solidFill>
                <a:srgbClr val="741B47"/>
              </a:solidFill>
              <a:latin typeface="Corbel"/>
              <a:ea typeface="Corbel"/>
              <a:cs typeface="Corbel"/>
              <a:sym typeface="Corbel"/>
            </a:endParaRPr>
          </a:p>
        </p:txBody>
      </p:sp>
    </p:spTree>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1"/>
          <p:cNvSpPr txBox="1">
            <a:spLocks noGrp="1"/>
          </p:cNvSpPr>
          <p:nvPr>
            <p:ph type="body" idx="2"/>
          </p:nvPr>
        </p:nvSpPr>
        <p:spPr>
          <a:xfrm>
            <a:off x="792350" y="1428750"/>
            <a:ext cx="7196400" cy="3086100"/>
          </a:xfrm>
          <a:prstGeom prst="rect">
            <a:avLst/>
          </a:prstGeom>
        </p:spPr>
        <p:txBody>
          <a:bodyPr spcFirstLastPara="1" wrap="square" lIns="68575" tIns="34275" rIns="68575" bIns="34275" anchor="t" anchorCtr="0">
            <a:noAutofit/>
          </a:bodyPr>
          <a:lstStyle/>
          <a:p>
            <a:pPr marL="0" lvl="0" indent="0" algn="l" rtl="0">
              <a:spcBef>
                <a:spcPts val="1400"/>
              </a:spcBef>
              <a:spcAft>
                <a:spcPts val="0"/>
              </a:spcAft>
              <a:buNone/>
            </a:pPr>
            <a:endParaRPr dirty="0"/>
          </a:p>
          <a:p>
            <a:pPr marL="0" lvl="0" indent="0" algn="l" rtl="0">
              <a:spcBef>
                <a:spcPts val="1400"/>
              </a:spcBef>
              <a:spcAft>
                <a:spcPts val="0"/>
              </a:spcAft>
              <a:buNone/>
            </a:pPr>
            <a:r>
              <a:rPr lang="en" sz="3600" b="1" dirty="0"/>
              <a:t>      SERVER-SIDE PROGRAMMING</a:t>
            </a:r>
            <a:endParaRPr sz="3600" b="1" dirty="0"/>
          </a:p>
        </p:txBody>
      </p:sp>
      <p:sp>
        <p:nvSpPr>
          <p:cNvPr id="173" name="Google Shape;173;p31"/>
          <p:cNvSpPr txBox="1"/>
          <p:nvPr/>
        </p:nvSpPr>
        <p:spPr>
          <a:xfrm>
            <a:off x="6643334" y="4335000"/>
            <a:ext cx="2261400" cy="359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100"/>
              <a:buFont typeface="Arial"/>
              <a:buNone/>
            </a:pPr>
            <a:r>
              <a:rPr lang="en" sz="1800">
                <a:solidFill>
                  <a:srgbClr val="741B47"/>
                </a:solidFill>
                <a:latin typeface="Corbel"/>
                <a:ea typeface="Corbel"/>
                <a:cs typeface="Corbel"/>
                <a:sym typeface="Corbel"/>
              </a:rPr>
              <a:t>Midhun Kandakatla</a:t>
            </a:r>
            <a:endParaRPr sz="1800" dirty="0">
              <a:solidFill>
                <a:srgbClr val="741B47"/>
              </a:solidFill>
              <a:latin typeface="Corbel"/>
              <a:ea typeface="Corbel"/>
              <a:cs typeface="Corbel"/>
              <a:sym typeface="Corbel"/>
            </a:endParaRPr>
          </a:p>
          <a:p>
            <a:pPr marL="0" lvl="0" indent="0" algn="l" rtl="0">
              <a:spcBef>
                <a:spcPts val="0"/>
              </a:spcBef>
              <a:spcAft>
                <a:spcPts val="0"/>
              </a:spcAft>
              <a:buNone/>
            </a:pPr>
            <a:endParaRPr sz="1100" dirty="0">
              <a:solidFill>
                <a:srgbClr val="FBFFF7"/>
              </a:solidFill>
              <a:latin typeface="Corbel"/>
              <a:ea typeface="Corbel"/>
              <a:cs typeface="Corbel"/>
              <a:sym typeface="Corbel"/>
            </a:endParaRPr>
          </a:p>
        </p:txBody>
      </p:sp>
    </p:spTree>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2"/>
          <p:cNvSpPr txBox="1">
            <a:spLocks noGrp="1"/>
          </p:cNvSpPr>
          <p:nvPr>
            <p:ph type="title"/>
          </p:nvPr>
        </p:nvSpPr>
        <p:spPr>
          <a:xfrm>
            <a:off x="889188" y="483594"/>
            <a:ext cx="6859800" cy="604331"/>
          </a:xfrm>
          <a:prstGeom prst="rect">
            <a:avLst/>
          </a:prstGeom>
        </p:spPr>
        <p:txBody>
          <a:bodyPr spcFirstLastPara="1" wrap="square" lIns="68575" tIns="34275" rIns="68575" bIns="34275" anchor="b" anchorCtr="0">
            <a:noAutofit/>
          </a:bodyPr>
          <a:lstStyle/>
          <a:p>
            <a:pPr lvl="0"/>
            <a:r>
              <a:rPr lang="en" sz="3600" dirty="0" smtClean="0">
                <a:solidFill>
                  <a:srgbClr val="FFD966"/>
                </a:solidFill>
              </a:rPr>
              <a:t>Server-Side </a:t>
            </a:r>
            <a:r>
              <a:rPr lang="en" sz="3600" dirty="0">
                <a:solidFill>
                  <a:srgbClr val="FFD966"/>
                </a:solidFill>
              </a:rPr>
              <a:t>Programming</a:t>
            </a:r>
            <a:endParaRPr sz="3600" dirty="0">
              <a:solidFill>
                <a:schemeClr val="accent3">
                  <a:lumMod val="40000"/>
                  <a:lumOff val="60000"/>
                </a:schemeClr>
              </a:solidFill>
            </a:endParaRPr>
          </a:p>
        </p:txBody>
      </p:sp>
      <p:sp>
        <p:nvSpPr>
          <p:cNvPr id="179" name="Google Shape;179;p32"/>
          <p:cNvSpPr txBox="1">
            <a:spLocks noGrp="1"/>
          </p:cNvSpPr>
          <p:nvPr>
            <p:ph type="body" idx="1"/>
          </p:nvPr>
        </p:nvSpPr>
        <p:spPr>
          <a:xfrm>
            <a:off x="889188" y="1226100"/>
            <a:ext cx="7170600" cy="3086100"/>
          </a:xfrm>
          <a:prstGeom prst="rect">
            <a:avLst/>
          </a:prstGeom>
        </p:spPr>
        <p:txBody>
          <a:bodyPr spcFirstLastPara="1" wrap="square" lIns="68575" tIns="34275" rIns="68575" bIns="34275" anchor="t" anchorCtr="0">
            <a:noAutofit/>
          </a:bodyPr>
          <a:lstStyle/>
          <a:p>
            <a:pPr marL="457200" lvl="0" indent="-381000" algn="l" rtl="0">
              <a:lnSpc>
                <a:spcPct val="150000"/>
              </a:lnSpc>
              <a:spcBef>
                <a:spcPts val="1400"/>
              </a:spcBef>
              <a:spcAft>
                <a:spcPts val="0"/>
              </a:spcAft>
              <a:buSzPts val="2400"/>
              <a:buChar char="•"/>
            </a:pPr>
            <a:r>
              <a:rPr lang="en" sz="2400" dirty="0"/>
              <a:t>What is server -side programming?</a:t>
            </a:r>
            <a:endParaRPr sz="2400" dirty="0"/>
          </a:p>
          <a:p>
            <a:pPr marL="457200" lvl="0" indent="-381000" algn="l" rtl="0">
              <a:lnSpc>
                <a:spcPct val="150000"/>
              </a:lnSpc>
              <a:spcBef>
                <a:spcPts val="0"/>
              </a:spcBef>
              <a:spcAft>
                <a:spcPts val="0"/>
              </a:spcAft>
              <a:buSzPts val="2400"/>
              <a:buChar char="•"/>
            </a:pPr>
            <a:r>
              <a:rPr lang="en" sz="2400" dirty="0"/>
              <a:t>Why do we need server-side programming?</a:t>
            </a:r>
            <a:endParaRPr sz="2400" dirty="0"/>
          </a:p>
          <a:p>
            <a:pPr marL="457200" lvl="0" indent="-381000" algn="l" rtl="0">
              <a:lnSpc>
                <a:spcPct val="150000"/>
              </a:lnSpc>
              <a:spcBef>
                <a:spcPts val="0"/>
              </a:spcBef>
              <a:spcAft>
                <a:spcPts val="0"/>
              </a:spcAft>
              <a:buSzPts val="2400"/>
              <a:buChar char="•"/>
            </a:pPr>
            <a:r>
              <a:rPr lang="en" sz="2400" dirty="0"/>
              <a:t>What are the major server-side programming languages?</a:t>
            </a:r>
            <a:endParaRPr sz="2400" dirty="0"/>
          </a:p>
        </p:txBody>
      </p:sp>
      <p:sp>
        <p:nvSpPr>
          <p:cNvPr id="180" name="Google Shape;180;p32"/>
          <p:cNvSpPr txBox="1"/>
          <p:nvPr/>
        </p:nvSpPr>
        <p:spPr>
          <a:xfrm>
            <a:off x="6342978" y="4435754"/>
            <a:ext cx="2490000" cy="405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100"/>
              <a:buFont typeface="Arial"/>
              <a:buNone/>
            </a:pPr>
            <a:r>
              <a:rPr lang="en" sz="1800" dirty="0">
                <a:solidFill>
                  <a:srgbClr val="741B47"/>
                </a:solidFill>
                <a:latin typeface="Corbel"/>
                <a:ea typeface="Corbel"/>
                <a:cs typeface="Corbel"/>
                <a:sym typeface="Corbel"/>
              </a:rPr>
              <a:t>Midhun Kandakatla</a:t>
            </a:r>
            <a:endParaRPr sz="1800" dirty="0">
              <a:solidFill>
                <a:srgbClr val="741B47"/>
              </a:solidFill>
              <a:latin typeface="Corbel"/>
              <a:ea typeface="Corbel"/>
              <a:cs typeface="Corbel"/>
              <a:sym typeface="Corbel"/>
            </a:endParaRPr>
          </a:p>
          <a:p>
            <a:pPr marL="0" lvl="0" indent="0" algn="l" rtl="0">
              <a:spcBef>
                <a:spcPts val="0"/>
              </a:spcBef>
              <a:spcAft>
                <a:spcPts val="0"/>
              </a:spcAft>
              <a:buNone/>
            </a:pPr>
            <a:endParaRPr sz="1100" dirty="0">
              <a:solidFill>
                <a:srgbClr val="FBFFF7"/>
              </a:solidFill>
              <a:latin typeface="Corbel"/>
              <a:ea typeface="Corbel"/>
              <a:cs typeface="Corbel"/>
              <a:sym typeface="Corbel"/>
            </a:endParaRPr>
          </a:p>
        </p:txBody>
      </p:sp>
    </p:spTree>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3"/>
          <p:cNvSpPr txBox="1">
            <a:spLocks noGrp="1"/>
          </p:cNvSpPr>
          <p:nvPr>
            <p:ph type="title"/>
          </p:nvPr>
        </p:nvSpPr>
        <p:spPr>
          <a:xfrm>
            <a:off x="702025" y="192550"/>
            <a:ext cx="6859800" cy="805500"/>
          </a:xfrm>
          <a:prstGeom prst="rect">
            <a:avLst/>
          </a:prstGeom>
          <a:noFill/>
          <a:ln>
            <a:noFill/>
          </a:ln>
        </p:spPr>
        <p:txBody>
          <a:bodyPr spcFirstLastPara="1" wrap="square" lIns="68575" tIns="34275" rIns="68575" bIns="34275" anchor="b" anchorCtr="0">
            <a:noAutofit/>
          </a:bodyPr>
          <a:lstStyle/>
          <a:p>
            <a:pPr lvl="0"/>
            <a:r>
              <a:rPr lang="en" sz="3600" dirty="0">
                <a:solidFill>
                  <a:srgbClr val="FFD966"/>
                </a:solidFill>
              </a:rPr>
              <a:t>Server-Side Programming</a:t>
            </a:r>
            <a:endParaRPr sz="3600" dirty="0">
              <a:solidFill>
                <a:srgbClr val="FFD966"/>
              </a:solidFill>
            </a:endParaRPr>
          </a:p>
        </p:txBody>
      </p:sp>
      <p:sp>
        <p:nvSpPr>
          <p:cNvPr id="186" name="Google Shape;186;p33"/>
          <p:cNvSpPr txBox="1">
            <a:spLocks noGrp="1"/>
          </p:cNvSpPr>
          <p:nvPr>
            <p:ph type="body" idx="1"/>
          </p:nvPr>
        </p:nvSpPr>
        <p:spPr>
          <a:xfrm>
            <a:off x="738143" y="1126150"/>
            <a:ext cx="7667700" cy="3494100"/>
          </a:xfrm>
          <a:prstGeom prst="rect">
            <a:avLst/>
          </a:prstGeom>
          <a:noFill/>
          <a:ln>
            <a:noFill/>
          </a:ln>
        </p:spPr>
        <p:txBody>
          <a:bodyPr spcFirstLastPara="1" wrap="square" lIns="68575" tIns="34275" rIns="68575" bIns="34275" anchor="ctr" anchorCtr="0">
            <a:noAutofit/>
          </a:bodyPr>
          <a:lstStyle/>
          <a:p>
            <a:pPr marL="457200" lvl="0" indent="-381000" algn="l" rtl="0">
              <a:spcBef>
                <a:spcPts val="0"/>
              </a:spcBef>
              <a:spcAft>
                <a:spcPts val="0"/>
              </a:spcAft>
              <a:buClr>
                <a:srgbClr val="FFFFFF"/>
              </a:buClr>
              <a:buSzPts val="2400"/>
              <a:buChar char="●"/>
            </a:pPr>
            <a:r>
              <a:rPr lang="en" sz="2400">
                <a:solidFill>
                  <a:srgbClr val="FFFFFF"/>
                </a:solidFill>
              </a:rPr>
              <a:t>Server side programming is to write programs </a:t>
            </a:r>
            <a:endParaRPr sz="2400">
              <a:solidFill>
                <a:srgbClr val="FFFFFF"/>
              </a:solidFill>
            </a:endParaRPr>
          </a:p>
          <a:p>
            <a:pPr marL="457200" lvl="0" indent="0" algn="l" rtl="0">
              <a:spcBef>
                <a:spcPts val="0"/>
              </a:spcBef>
              <a:spcAft>
                <a:spcPts val="0"/>
              </a:spcAft>
              <a:buNone/>
            </a:pPr>
            <a:r>
              <a:rPr lang="en" sz="2400">
                <a:solidFill>
                  <a:srgbClr val="FFFFFF"/>
                </a:solidFill>
              </a:rPr>
              <a:t>that run on server, using languages </a:t>
            </a:r>
            <a:endParaRPr sz="2400">
              <a:solidFill>
                <a:srgbClr val="FFFFFF"/>
              </a:solidFill>
            </a:endParaRPr>
          </a:p>
          <a:p>
            <a:pPr marL="457200" lvl="0" indent="0" algn="l" rtl="0">
              <a:spcBef>
                <a:spcPts val="0"/>
              </a:spcBef>
              <a:spcAft>
                <a:spcPts val="0"/>
              </a:spcAft>
              <a:buNone/>
            </a:pPr>
            <a:r>
              <a:rPr lang="en" sz="2400">
                <a:solidFill>
                  <a:srgbClr val="FFFFFF"/>
                </a:solidFill>
              </a:rPr>
              <a:t>that are supported by the server.</a:t>
            </a:r>
            <a:endParaRPr sz="2400">
              <a:solidFill>
                <a:srgbClr val="FFFFFF"/>
              </a:solidFill>
            </a:endParaRPr>
          </a:p>
          <a:p>
            <a:pPr marL="457200" lvl="0" indent="-381000" algn="l" rtl="0">
              <a:spcBef>
                <a:spcPts val="0"/>
              </a:spcBef>
              <a:spcAft>
                <a:spcPts val="0"/>
              </a:spcAft>
              <a:buClr>
                <a:srgbClr val="FFFFFF"/>
              </a:buClr>
              <a:buSzPts val="2400"/>
              <a:buChar char="●"/>
            </a:pPr>
            <a:r>
              <a:rPr lang="en" sz="2400">
                <a:solidFill>
                  <a:srgbClr val="FFFFFF"/>
                </a:solidFill>
              </a:rPr>
              <a:t>Web pages that come from .html are called</a:t>
            </a:r>
            <a:endParaRPr sz="2400">
              <a:solidFill>
                <a:srgbClr val="FFFFFF"/>
              </a:solidFill>
            </a:endParaRPr>
          </a:p>
          <a:p>
            <a:pPr marL="457200" lvl="0" indent="0" algn="l" rtl="0">
              <a:spcBef>
                <a:spcPts val="0"/>
              </a:spcBef>
              <a:spcAft>
                <a:spcPts val="0"/>
              </a:spcAft>
              <a:buNone/>
            </a:pPr>
            <a:r>
              <a:rPr lang="en" sz="2400">
                <a:solidFill>
                  <a:srgbClr val="FFFFFF"/>
                </a:solidFill>
              </a:rPr>
              <a:t> static web pages.</a:t>
            </a:r>
            <a:endParaRPr sz="2400">
              <a:solidFill>
                <a:srgbClr val="FFFFFF"/>
              </a:solidFill>
            </a:endParaRPr>
          </a:p>
          <a:p>
            <a:pPr marL="457200" lvl="0" indent="-381000" algn="l" rtl="0">
              <a:spcBef>
                <a:spcPts val="0"/>
              </a:spcBef>
              <a:spcAft>
                <a:spcPts val="0"/>
              </a:spcAft>
              <a:buClr>
                <a:srgbClr val="FFFFFF"/>
              </a:buClr>
              <a:buSzPts val="2400"/>
              <a:buChar char="●"/>
            </a:pPr>
            <a:r>
              <a:rPr lang="en" sz="2400">
                <a:solidFill>
                  <a:srgbClr val="FFFFFF"/>
                </a:solidFill>
              </a:rPr>
              <a:t>Web pages that are created on request are called Dynamic web pages.</a:t>
            </a:r>
            <a:endParaRPr sz="2400">
              <a:solidFill>
                <a:srgbClr val="FFFFFF"/>
              </a:solidFill>
            </a:endParaRPr>
          </a:p>
          <a:p>
            <a:pPr marL="457200" lvl="0" indent="-381000" algn="l" rtl="0">
              <a:spcBef>
                <a:spcPts val="0"/>
              </a:spcBef>
              <a:spcAft>
                <a:spcPts val="0"/>
              </a:spcAft>
              <a:buClr>
                <a:srgbClr val="FFFFFF"/>
              </a:buClr>
              <a:buSzPts val="2400"/>
              <a:buChar char="●"/>
            </a:pPr>
            <a:r>
              <a:rPr lang="en" sz="2400">
                <a:solidFill>
                  <a:srgbClr val="FFFFFF"/>
                </a:solidFill>
              </a:rPr>
              <a:t>We use server-side programming to create Dynamic web pages since this pages run on web server.</a:t>
            </a:r>
            <a:endParaRPr sz="2400">
              <a:solidFill>
                <a:srgbClr val="FFFFFF"/>
              </a:solidFill>
            </a:endParaRPr>
          </a:p>
          <a:p>
            <a:pPr marL="0" lvl="0" indent="0" algn="l" rtl="0">
              <a:lnSpc>
                <a:spcPct val="90000"/>
              </a:lnSpc>
              <a:spcBef>
                <a:spcPts val="0"/>
              </a:spcBef>
              <a:spcAft>
                <a:spcPts val="0"/>
              </a:spcAft>
              <a:buSzPts val="1500"/>
              <a:buNone/>
            </a:pPr>
            <a:endParaRPr sz="1100"/>
          </a:p>
        </p:txBody>
      </p:sp>
      <p:sp>
        <p:nvSpPr>
          <p:cNvPr id="187" name="Google Shape;187;p33"/>
          <p:cNvSpPr txBox="1">
            <a:spLocks noGrp="1"/>
          </p:cNvSpPr>
          <p:nvPr>
            <p:ph type="body" idx="4"/>
          </p:nvPr>
        </p:nvSpPr>
        <p:spPr>
          <a:xfrm>
            <a:off x="6316927" y="4620250"/>
            <a:ext cx="2442000" cy="290100"/>
          </a:xfrm>
          <a:prstGeom prst="rect">
            <a:avLst/>
          </a:prstGeom>
          <a:noFill/>
          <a:ln>
            <a:noFill/>
          </a:ln>
        </p:spPr>
        <p:txBody>
          <a:bodyPr spcFirstLastPara="1" wrap="square" lIns="68575" tIns="34275" rIns="68575" bIns="34275" anchor="t" anchorCtr="0">
            <a:noAutofit/>
          </a:bodyPr>
          <a:lstStyle/>
          <a:p>
            <a:pPr marL="0" lvl="0" indent="0" algn="r" rtl="0">
              <a:lnSpc>
                <a:spcPct val="100000"/>
              </a:lnSpc>
              <a:spcBef>
                <a:spcPts val="0"/>
              </a:spcBef>
              <a:spcAft>
                <a:spcPts val="0"/>
              </a:spcAft>
              <a:buClr>
                <a:srgbClr val="000000"/>
              </a:buClr>
              <a:buSzPts val="1100"/>
              <a:buFont typeface="Arial"/>
              <a:buNone/>
            </a:pPr>
            <a:r>
              <a:rPr lang="en">
                <a:solidFill>
                  <a:srgbClr val="741B47"/>
                </a:solidFill>
              </a:rPr>
              <a:t>Midhun Kandakatla</a:t>
            </a:r>
            <a:endParaRPr>
              <a:solidFill>
                <a:srgbClr val="741B47"/>
              </a:solidFill>
            </a:endParaRPr>
          </a:p>
          <a:p>
            <a:pPr marL="165100" lvl="0" indent="-50800" algn="l" rtl="0">
              <a:lnSpc>
                <a:spcPct val="90000"/>
              </a:lnSpc>
              <a:spcBef>
                <a:spcPts val="0"/>
              </a:spcBef>
              <a:spcAft>
                <a:spcPts val="0"/>
              </a:spcAft>
              <a:buSzPts val="1800"/>
              <a:buNone/>
            </a:pPr>
            <a:endParaRPr sz="1100"/>
          </a:p>
        </p:txBody>
      </p:sp>
    </p:spTree>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gital Blue Tunnel 16x9">
  <a:themeElements>
    <a:clrScheme name="Digital Blue Tunnel">
      <a:dk1>
        <a:srgbClr val="000000"/>
      </a:dk1>
      <a:lt1>
        <a:srgbClr val="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974</Words>
  <Application>Microsoft Office PowerPoint</Application>
  <PresentationFormat>On-screen Show (16:9)</PresentationFormat>
  <Paragraphs>171</Paragraphs>
  <Slides>24</Slides>
  <Notes>24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24</vt:i4>
      </vt:variant>
    </vt:vector>
  </HeadingPairs>
  <TitlesOfParts>
    <vt:vector size="29" baseType="lpstr">
      <vt:lpstr>Arial</vt:lpstr>
      <vt:lpstr>Corbel</vt:lpstr>
      <vt:lpstr>Trebuchet MS</vt:lpstr>
      <vt:lpstr>Simple Light</vt:lpstr>
      <vt:lpstr>Digital Blue Tunnel 16x9</vt:lpstr>
      <vt:lpstr>Routing an Express App</vt:lpstr>
      <vt:lpstr>Our Team</vt:lpstr>
      <vt:lpstr>Contents</vt:lpstr>
      <vt:lpstr>  </vt:lpstr>
      <vt:lpstr>Client-Side Programming</vt:lpstr>
      <vt:lpstr>Client-Side Programming</vt:lpstr>
      <vt:lpstr>PowerPoint Presentation</vt:lpstr>
      <vt:lpstr>Server-Side Programming</vt:lpstr>
      <vt:lpstr>Server-Side Programming</vt:lpstr>
      <vt:lpstr>PowerPoint Presentation</vt:lpstr>
      <vt:lpstr>PowerPoint Presentation</vt:lpstr>
      <vt:lpstr>After NodeJs</vt:lpstr>
      <vt:lpstr>After NodeJs(con...)</vt:lpstr>
      <vt:lpstr>PowerPoint Presentation</vt:lpstr>
      <vt:lpstr>PowerPoint Presentation</vt:lpstr>
      <vt:lpstr>Contd.</vt:lpstr>
      <vt:lpstr>Small Example of Routing with Express</vt:lpstr>
      <vt:lpstr>Example(Cont.)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Routing an Express App</dc:title>
  <dc:creator>Atluri,Ravi Kumar</dc:creator>
  <cp:lastModifiedBy>Atluri,Ravi Kumar</cp:lastModifiedBy>
  <cp:revision>5</cp:revision>
  <dcterms:modified xsi:type="dcterms:W3CDTF">2019-03-20T03:20:46Z</dcterms:modified>
</cp:coreProperties>
</file>