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5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F3138-D1D3-4196-A4C3-2C2D0216817C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A3FE1-94D7-4172-8E60-C236BD0B9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3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A3FE1-94D7-4172-8E60-C236BD0B988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0315D8B-1497-4D7E-A292-537EE67BE58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F195B25-810A-44A8-9D1D-7E51FF8BD1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cut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E-Hospital</a:t>
            </a:r>
            <a:r>
              <a:rPr lang="en-US" sz="6600" dirty="0" smtClean="0"/>
              <a:t>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953000"/>
            <a:ext cx="5114778" cy="1101248"/>
          </a:xfrm>
        </p:spPr>
        <p:txBody>
          <a:bodyPr numCol="1">
            <a:normAutofit/>
          </a:bodyPr>
          <a:lstStyle/>
          <a:p>
            <a:pPr algn="ctr"/>
            <a:endParaRPr lang="en-US" sz="3200" dirty="0">
              <a:latin typeface="Arial Rounded MT Bold" pitchFamily="34" charset="0"/>
            </a:endParaRPr>
          </a:p>
          <a:p>
            <a:pPr algn="ctr"/>
            <a:r>
              <a:rPr lang="en-US" sz="3200" dirty="0" smtClean="0">
                <a:latin typeface="Arial Rounded MT Bold" pitchFamily="34" charset="0"/>
              </a:rPr>
              <a:t>By:-</a:t>
            </a:r>
            <a:r>
              <a:rPr lang="en-US" sz="3200" dirty="0" smtClean="0">
                <a:latin typeface="Arial Rounded MT Bold" pitchFamily="34" charset="0"/>
              </a:rPr>
              <a:t>manoj</a:t>
            </a:r>
            <a:endParaRPr lang="en-US" sz="3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Server down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Not useful for uneducated people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For emergency this system is not useful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Without appointment you can’t meet Doctor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4" name="Picture 3" descr="imagesCA9J73W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2" y="4162425"/>
            <a:ext cx="1565198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magesCAE02IV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114800"/>
            <a:ext cx="1881232" cy="1752600"/>
          </a:xfrm>
          <a:prstGeom prst="rect">
            <a:avLst/>
          </a:prstGeom>
        </p:spPr>
      </p:pic>
      <p:sp>
        <p:nvSpPr>
          <p:cNvPr id="8" name="&quot;No&quot; Symbol 7"/>
          <p:cNvSpPr/>
          <p:nvPr/>
        </p:nvSpPr>
        <p:spPr>
          <a:xfrm>
            <a:off x="5029200" y="3657600"/>
            <a:ext cx="2667000" cy="2743200"/>
          </a:xfrm>
          <a:prstGeom prst="noSmoking">
            <a:avLst/>
          </a:prstGeom>
          <a:solidFill>
            <a:srgbClr val="FF0000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Rounded MT Bold" pitchFamily="34" charset="0"/>
              </a:rPr>
              <a:t>Conclusion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7239000" cy="4846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  With the help of IT Sector this technology will be developed in future .</a:t>
            </a:r>
          </a:p>
          <a:p>
            <a:r>
              <a:rPr lang="en-US" sz="2800" dirty="0" smtClean="0">
                <a:latin typeface="Arial Rounded MT Bold" pitchFamily="34" charset="0"/>
              </a:rPr>
              <a:t> It saves your time &amp; money. </a:t>
            </a:r>
          </a:p>
          <a:p>
            <a:r>
              <a:rPr lang="en-US" sz="2800" dirty="0" smtClean="0">
                <a:latin typeface="Arial Rounded MT Bold" pitchFamily="34" charset="0"/>
              </a:rPr>
              <a:t>You can easily get the best Doctor &amp; Hospital near by.</a:t>
            </a:r>
          </a:p>
          <a:p>
            <a:pPr>
              <a:buNone/>
            </a:pPr>
            <a:r>
              <a:rPr lang="en-US" sz="2800" dirty="0" smtClean="0">
                <a:latin typeface="Arial Rounded MT Bold" pitchFamily="34" charset="0"/>
              </a:rPr>
              <a:t>  </a:t>
            </a:r>
          </a:p>
          <a:p>
            <a:pPr>
              <a:buNone/>
            </a:pPr>
            <a:endParaRPr lang="en-US" sz="2800" dirty="0">
              <a:latin typeface="Arial Rounded MT Bold" pitchFamily="34" charset="0"/>
            </a:endParaRPr>
          </a:p>
        </p:txBody>
      </p:sp>
      <p:pic>
        <p:nvPicPr>
          <p:cNvPr id="4" name="Picture 3" descr="imagesCAHROGH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45590"/>
            <a:ext cx="2362200" cy="1912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imagesCAP9KQ0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267200"/>
            <a:ext cx="233172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imagesCAIOGI6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267200"/>
            <a:ext cx="2133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 smtClean="0">
                <a:latin typeface="Arial Rounded MT Bold" pitchFamily="34" charset="0"/>
              </a:rPr>
              <a:t>Doctor  house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Right Doctor, Right Place,Right Time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7140" y="1981200"/>
            <a:ext cx="38862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Book your Appointment instant &amp; Free with a top Doctor near  by …..</a:t>
            </a:r>
          </a:p>
          <a:p>
            <a:pPr algn="ctr"/>
            <a:endParaRPr lang="en-US" dirty="0" smtClean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 Rounded MT Bold" pitchFamily="34" charset="0"/>
              </a:rPr>
              <a:t>Do You want to fix appointment???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For any help call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: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8374837407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133600"/>
            <a:ext cx="19812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Doctors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667000"/>
            <a:ext cx="19812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200400"/>
            <a:ext cx="19812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3733800"/>
            <a:ext cx="19812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26478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Schedule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1812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Blood Bank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37146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Laboratory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4267200"/>
            <a:ext cx="19812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4248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Medical store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5646003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For Reference: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www.healthavail.com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1040" y="393448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Click Here…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3" name="Picture 22" descr="imagesCANRBRU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19649"/>
            <a:ext cx="1676400" cy="1137037"/>
          </a:xfrm>
          <a:prstGeom prst="rect">
            <a:avLst/>
          </a:prstGeom>
        </p:spPr>
      </p:pic>
      <p:pic>
        <p:nvPicPr>
          <p:cNvPr id="24" name="Picture 23" descr="imagesCAH2PR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4800"/>
            <a:ext cx="1353403" cy="1524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Future Hospital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Where no wait, Fast Treatment , Doctors on Your Time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" name="Picture Placeholder 4" descr="APOLLO-HOSPITAL---VISHAKAP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726" r="11726"/>
          <a:stretch>
            <a:fillRect/>
          </a:stretch>
        </p:blipFill>
        <p:spPr/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Thank You…</a:t>
            </a:r>
            <a:endParaRPr lang="en-US" sz="54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CAJU0DU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1600200"/>
            <a:ext cx="2027104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What is E-Hospital Management?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Demands of patients…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How to get E-appointment?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3G Help… 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Advantage – Disadvantage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Conclusion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Thank You…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" name="Picture 4" descr="imagesCAG23K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133975"/>
            <a:ext cx="1905000" cy="1469517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42048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Demands Of patients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Instant Appointment…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Good &amp; qualified Doctors…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Many Specialties…like,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  ENT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Surgeon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  Dentists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Arial Rounded MT Bold" pitchFamily="34" charset="0"/>
              <a:cs typeface="Aparajit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  Neurologist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Arial Rounded MT Bold" pitchFamily="34" charset="0"/>
              <a:cs typeface="Aparajit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  Physician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Arial Rounded MT Bold" pitchFamily="34" charset="0"/>
              <a:cs typeface="Aparajit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  General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Surgeon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Blood Bank , Medical Store , laboratory…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parajita" pitchFamily="34" charset="0"/>
              </a:rPr>
              <a:t>Good Facilities…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imagesCA3GGV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5181600"/>
            <a:ext cx="2143125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imagesCAAHOBI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21" y="1981200"/>
            <a:ext cx="2020479" cy="1531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imagesCA9FT75W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528" y="3609536"/>
            <a:ext cx="1666875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2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4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420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How to get e-appointment???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086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Find Hospital Site…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Fill Patient’s Data in Appointment Form…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Fix Appointment With Doctor on your time…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3G Help…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SMS Help…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" name="Picture 4" descr="imagesCA1C28W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7" y="4967287"/>
            <a:ext cx="2256313" cy="1433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imagesCAC3TS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182" y="4876800"/>
            <a:ext cx="2053418" cy="1590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Find Hospital’s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9725"/>
            <a:ext cx="7239000" cy="4846638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Just Google it…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2362200"/>
            <a:ext cx="7162800" cy="426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8194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Find </a:t>
            </a:r>
            <a:r>
              <a:rPr lang="en-US" sz="280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Doctor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By…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33528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Specialty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Problem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Doctor’s Name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5200" y="4800600"/>
            <a:ext cx="304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581400" y="48768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66800" y="3581400"/>
            <a:ext cx="76200" cy="76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66800" y="4800600"/>
            <a:ext cx="24384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47244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Peak Specialty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5410200"/>
            <a:ext cx="24384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5410200"/>
            <a:ext cx="24384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505200" y="5410200"/>
            <a:ext cx="304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3581400" y="54864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6781800" y="54864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5334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Select City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0" y="5334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Select  Area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2" grpId="0" animBg="1"/>
      <p:bldP spid="13" grpId="0" animBg="1"/>
      <p:bldP spid="14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242048" cy="1143000"/>
          </a:xfrm>
        </p:spPr>
        <p:txBody>
          <a:bodyPr/>
          <a:lstStyle/>
          <a:p>
            <a:r>
              <a:rPr lang="en-US" dirty="0" smtClean="0"/>
              <a:t>Fill patient’s Data…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4640" y="990599"/>
            <a:ext cx="7543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Name:-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Address:-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Age:-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Gender:-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Problem:-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Previous Treatment:-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Email &amp; cont.no.:-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Which Doctor:-</a:t>
            </a:r>
          </a:p>
          <a:p>
            <a:pPr marL="457200" indent="-457200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 Ex:</a:t>
            </a:r>
          </a:p>
          <a:p>
            <a:pPr marL="457200" indent="-457200"/>
            <a:endParaRPr lang="en-US" sz="2400" dirty="0" smtClean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  <a:p>
            <a:pPr marL="457200" indent="-457200"/>
            <a:endParaRPr lang="en-US" dirty="0" smtClean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9.Do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you need ambulance???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On Which time?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From where?</a:t>
            </a:r>
          </a:p>
          <a:p>
            <a:pPr marL="457200" indent="-457200"/>
            <a:endParaRPr lang="en-US" sz="2400" dirty="0" smtClean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  <a:p>
            <a:pPr marL="457200" indent="-457200"/>
            <a:endParaRPr lang="en-US" sz="2400" dirty="0" smtClean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  <a:p>
            <a:pPr marL="457200" indent="-457200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60985"/>
              </p:ext>
            </p:extLst>
          </p:nvPr>
        </p:nvGraphicFramePr>
        <p:xfrm>
          <a:off x="1143000" y="3276600"/>
          <a:ext cx="6400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Dr.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Heom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M.C.H.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9.00am</a:t>
                      </a:r>
                      <a:r>
                        <a:rPr lang="en-US" baseline="0" dirty="0" smtClean="0"/>
                        <a:t> To11.00am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Priyank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4.00pm</a:t>
                      </a:r>
                      <a:r>
                        <a:rPr lang="en-US" baseline="0" dirty="0" smtClean="0"/>
                        <a:t> To 6.00pm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sCA9PWZ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990599"/>
            <a:ext cx="1600200" cy="1892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imagesCAJPMA3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181600"/>
            <a:ext cx="1104900" cy="79057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6 0.06059 C 0.19253 0.04463 0.34549 0.02891 0.30747 0.06684 C 0.26944 0.10476 -0.11319 0.23659 -0.18802 0.28816 C -0.26285 0.33973 -0.16875 0.36147 -0.14184 0.37627 C -0.1151 0.39107 -0.09514 0.37673 -0.02812 0.37627 C 0.03924 0.37581 0.15 0.37488 0.26111 0.37419 " pathEditMode="relative" ptsTypes="aaaaaA">
                                      <p:cBhvr>
                                        <p:cTn id="9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Fix Appointment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555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Site Creates 3 copies of case register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Personal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Hospital Record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Government Record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Once your treatment is started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Your account will be created 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 For next three months you will be considered under old case.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You can get updates about absence  of your Doctor in case your appointment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time is changed.</a:t>
            </a:r>
          </a:p>
        </p:txBody>
      </p:sp>
      <p:pic>
        <p:nvPicPr>
          <p:cNvPr id="7" name="Picture 6" descr="imagesCACC4A1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62" y="2133600"/>
            <a:ext cx="3188838" cy="103822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3G  &amp;  SMS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3G Help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You can get Primary Treatment…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You can contact foreign doctors as reference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…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SMS / Email Help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Final appointment time on your phone…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Reports by Email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Remainder of next check-up &amp; medicine time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" name="Picture 4" descr="imagesCAOY72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50079"/>
            <a:ext cx="1752600" cy="1767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imagesCAUPV7H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343400"/>
            <a:ext cx="1912189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imagesCA5E2WH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280" y="4450079"/>
            <a:ext cx="1545956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Appointment 24/7 from anywhere…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No More long waits…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Know doctor before visiting…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Get information about blood bank, medical store’s stoke , laboratory…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Save transportation expenses…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It don’t create black money…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" name="Picture 3" descr="imagesCA4WTPZ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4391660"/>
            <a:ext cx="1447800" cy="1871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imagesCAZ1TLR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57700"/>
            <a:ext cx="204008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imagesCAEDQLD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381500"/>
            <a:ext cx="2419350" cy="16002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1035</TotalTime>
  <Words>435</Words>
  <Application>Microsoft Office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E-Hospital </vt:lpstr>
      <vt:lpstr>Introduction</vt:lpstr>
      <vt:lpstr>Demands Of patients </vt:lpstr>
      <vt:lpstr>How to get e-appointment???</vt:lpstr>
      <vt:lpstr>    Find Hospital’s site</vt:lpstr>
      <vt:lpstr>Fill patient’s Data…</vt:lpstr>
      <vt:lpstr>After Fix Appointment</vt:lpstr>
      <vt:lpstr>3G  &amp;  SMS help</vt:lpstr>
      <vt:lpstr>Advantages</vt:lpstr>
      <vt:lpstr>Disadvantages </vt:lpstr>
      <vt:lpstr>Conclusion</vt:lpstr>
      <vt:lpstr>Doctor  house</vt:lpstr>
      <vt:lpstr>Future Hospital</vt:lpstr>
      <vt:lpstr>Thank You…</vt:lpstr>
    </vt:vector>
  </TitlesOfParts>
  <Company>Bond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E-Hospital Management</dc:title>
  <dc:creator>tanvi</dc:creator>
  <cp:lastModifiedBy>system4</cp:lastModifiedBy>
  <cp:revision>104</cp:revision>
  <dcterms:created xsi:type="dcterms:W3CDTF">2012-09-09T13:09:41Z</dcterms:created>
  <dcterms:modified xsi:type="dcterms:W3CDTF">2016-03-31T05:35:34Z</dcterms:modified>
</cp:coreProperties>
</file>