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AAROGYA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PREPAREED </a:t>
            </a:r>
            <a:r>
              <a:rPr lang="en-US" smtClean="0"/>
              <a:t>BY:R.dileep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Click disease name button it shows some disease.</a:t>
            </a:r>
            <a:endParaRPr lang="en-US" sz="2800" dirty="0"/>
          </a:p>
        </p:txBody>
      </p:sp>
      <p:pic>
        <p:nvPicPr>
          <p:cNvPr id="4" name="Content Placeholder 3" descr="A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720" y="1600200"/>
            <a:ext cx="602256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Click general button you will get medicine.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AAROGYA</vt:lpstr>
      <vt:lpstr>Click disease name button it shows some disease.</vt:lpstr>
      <vt:lpstr>Click general button you will get medicine.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AAROGYA</dc:title>
  <dc:creator>dilip royal</dc:creator>
  <cp:lastModifiedBy>USER</cp:lastModifiedBy>
  <cp:revision>2</cp:revision>
  <dcterms:created xsi:type="dcterms:W3CDTF">2006-08-16T00:00:00Z</dcterms:created>
  <dcterms:modified xsi:type="dcterms:W3CDTF">2016-03-31T20:10:29Z</dcterms:modified>
</cp:coreProperties>
</file>