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62EE2-D326-4C92-ABA4-E6ACCFB152B5}" type="datetimeFigureOut">
              <a:rPr lang="en-US" smtClean="0"/>
              <a:pPr/>
              <a:t>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20C8-B2A9-47AC-80E5-75E0ED7461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20C8-B2A9-47AC-80E5-75E0ED74613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3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6CC0-5253-4986-A671-F7A1714BBD5B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78D-14C3-4E80-9CAD-D67CAD1348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1"/>
            <a:ext cx="9144000" cy="13715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Welcome to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67600" cy="251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Cultivation management system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71726" cy="10826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3.Modules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600200"/>
            <a:ext cx="7472386" cy="4525963"/>
          </a:xfrm>
        </p:spPr>
        <p:txBody>
          <a:bodyPr/>
          <a:lstStyle/>
          <a:p>
            <a:pPr lvl="0"/>
            <a:r>
              <a:rPr lang="en-US" dirty="0" smtClean="0"/>
              <a:t>Registration</a:t>
            </a:r>
            <a:endParaRPr lang="en-GB" dirty="0" smtClean="0"/>
          </a:p>
          <a:p>
            <a:pPr lvl="0"/>
            <a:r>
              <a:rPr lang="en-US" dirty="0" smtClean="0"/>
              <a:t>Login</a:t>
            </a:r>
            <a:endParaRPr lang="en-GB" dirty="0" smtClean="0"/>
          </a:p>
          <a:p>
            <a:pPr lvl="0"/>
            <a:r>
              <a:rPr lang="en-US" dirty="0" smtClean="0"/>
              <a:t>Customer </a:t>
            </a:r>
            <a:endParaRPr lang="en-GB" dirty="0" smtClean="0"/>
          </a:p>
          <a:p>
            <a:pPr lvl="0"/>
            <a:r>
              <a:rPr lang="en-US" dirty="0" smtClean="0"/>
              <a:t>Dealer</a:t>
            </a:r>
            <a:endParaRPr lang="en-GB" dirty="0" smtClean="0"/>
          </a:p>
          <a:p>
            <a:pPr lvl="0"/>
            <a:r>
              <a:rPr lang="en-US" dirty="0" smtClean="0"/>
              <a:t>Request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1536" y="274638"/>
            <a:ext cx="5715040" cy="439718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rgbClr val="7030A0"/>
                </a:solidFill>
              </a:rPr>
              <a:t>Module Description</a:t>
            </a:r>
            <a:endParaRPr lang="en-GB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72518" cy="6286544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F0"/>
                </a:solidFill>
              </a:rPr>
              <a:t>Registration</a:t>
            </a:r>
            <a:endParaRPr lang="en-GB" sz="60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5000" dirty="0" smtClean="0"/>
              <a:t>                     In this Module Customer needs to enter all the Details for  Authentication then only customer have a chance to process the site.</a:t>
            </a:r>
            <a:endParaRPr lang="en-GB" sz="5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6000" dirty="0" smtClean="0">
                <a:solidFill>
                  <a:srgbClr val="00B0F0"/>
                </a:solidFill>
              </a:rPr>
              <a:t> </a:t>
            </a:r>
            <a:r>
              <a:rPr lang="en-US" sz="6000" b="1" dirty="0" smtClean="0">
                <a:solidFill>
                  <a:srgbClr val="00B0F0"/>
                </a:solidFill>
              </a:rPr>
              <a:t>Login</a:t>
            </a:r>
            <a:endParaRPr lang="en-GB" sz="60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5000" dirty="0" smtClean="0"/>
              <a:t>                  After Registration customer enter his/her username &amp; Password here for entering into the site.</a:t>
            </a:r>
            <a:endParaRPr lang="en-GB" sz="5000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F0"/>
                </a:solidFill>
              </a:rPr>
              <a:t>Customer </a:t>
            </a:r>
            <a:endParaRPr lang="en-GB" sz="60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5000" b="1" dirty="0" smtClean="0"/>
              <a:t>                 </a:t>
            </a:r>
            <a:r>
              <a:rPr lang="en-US" sz="5000" dirty="0" smtClean="0"/>
              <a:t>After  Login Customer will Enters into Site to See different available Products &amp; sends Request to Retailer for the Available Products.              </a:t>
            </a:r>
            <a:endParaRPr lang="en-GB" sz="5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6000" b="1" dirty="0" smtClean="0">
                <a:solidFill>
                  <a:srgbClr val="00B0F0"/>
                </a:solidFill>
              </a:rPr>
              <a:t>Dealer</a:t>
            </a:r>
            <a:endParaRPr lang="en-GB" sz="60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5000" b="1" dirty="0" smtClean="0"/>
              <a:t>               </a:t>
            </a:r>
            <a:r>
              <a:rPr lang="en-US" sz="5000" dirty="0" smtClean="0"/>
              <a:t>Retailer can view all the Customer Requests &amp; he checks the status then he Process the Request of Customer.</a:t>
            </a:r>
            <a:endParaRPr lang="en-GB" sz="5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5000" dirty="0" smtClean="0">
                <a:solidFill>
                  <a:srgbClr val="00B0F0"/>
                </a:solidFill>
              </a:rPr>
              <a:t> </a:t>
            </a:r>
            <a:r>
              <a:rPr lang="en-US" sz="6000" b="1" dirty="0" smtClean="0">
                <a:solidFill>
                  <a:srgbClr val="00B0F0"/>
                </a:solidFill>
              </a:rPr>
              <a:t>Request</a:t>
            </a:r>
            <a:endParaRPr lang="en-GB" sz="60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5000" b="1" dirty="0" smtClean="0"/>
              <a:t>	        </a:t>
            </a:r>
            <a:r>
              <a:rPr lang="en-US" sz="5000" dirty="0" smtClean="0"/>
              <a:t>In this Module Customer will Requests for the available Products which are posted by Retailer.</a:t>
            </a:r>
            <a:endParaRPr lang="en-GB" sz="5000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5500694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System Requirements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0006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 System Configuration</a:t>
            </a:r>
          </a:p>
          <a:p>
            <a:pPr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/>
              <a:t>Operating System	: Windows</a:t>
            </a:r>
            <a:endParaRPr lang="en-GB" sz="2800" dirty="0" smtClean="0"/>
          </a:p>
          <a:p>
            <a:r>
              <a:rPr lang="en-US" sz="2800" dirty="0" smtClean="0"/>
              <a:t>Technology		: Java/j2ee (JDBC, Servlets, JSP)</a:t>
            </a:r>
            <a:endParaRPr lang="en-GB" sz="2800" dirty="0" smtClean="0"/>
          </a:p>
          <a:p>
            <a:r>
              <a:rPr lang="en-US" sz="2800" dirty="0" smtClean="0"/>
              <a:t>Web Technologies	: Html, JavaScript, CSS</a:t>
            </a:r>
            <a:endParaRPr lang="en-GB" sz="2800" dirty="0" smtClean="0"/>
          </a:p>
          <a:p>
            <a:r>
              <a:rPr lang="en-US" sz="2800" dirty="0" smtClean="0"/>
              <a:t>Web Server	            : Tomcat</a:t>
            </a:r>
            <a:endParaRPr lang="en-GB" sz="2800" dirty="0" smtClean="0"/>
          </a:p>
          <a:p>
            <a:r>
              <a:rPr lang="en-US" sz="2800" dirty="0" smtClean="0"/>
              <a:t>Database			: Oracle </a:t>
            </a:r>
            <a:r>
              <a:rPr lang="en-US" sz="2800" smtClean="0"/>
              <a:t>Xe</a:t>
            </a:r>
            <a:endParaRPr lang="en-GB" sz="2800" dirty="0" smtClean="0"/>
          </a:p>
          <a:p>
            <a:r>
              <a:rPr lang="en-US" sz="2800" dirty="0" smtClean="0"/>
              <a:t>Software’s		: J2SDK1.7, Tomcat 7, Mysql 5.1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 System Configuration</a:t>
            </a:r>
          </a:p>
          <a:p>
            <a:pPr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/>
              <a:t>Hardware        : Pentium based systems with a</a:t>
            </a:r>
          </a:p>
          <a:p>
            <a:pPr>
              <a:buNone/>
            </a:pPr>
            <a:r>
              <a:rPr lang="en-US" sz="2800" dirty="0" smtClean="0"/>
              <a:t>                                minimum of p4</a:t>
            </a:r>
            <a:endParaRPr lang="en-GB" sz="2800" dirty="0" smtClean="0"/>
          </a:p>
          <a:p>
            <a:r>
              <a:rPr lang="en-US" sz="2800" dirty="0" smtClean="0"/>
              <a:t>RAM                  : 256MB (minimum)</a:t>
            </a:r>
            <a:endParaRPr lang="en-GB" sz="2800" dirty="0" smtClean="0"/>
          </a:p>
          <a:p>
            <a:r>
              <a:rPr lang="en-US" sz="2800" dirty="0" smtClean="0"/>
              <a:t>Cache                : 512MB</a:t>
            </a:r>
            <a:endParaRPr lang="en-GB" sz="2800" dirty="0" smtClean="0"/>
          </a:p>
          <a:p>
            <a:r>
              <a:rPr lang="en-US" sz="2800" dirty="0" smtClean="0"/>
              <a:t>Hard disk          : 10GB</a:t>
            </a:r>
            <a:endParaRPr lang="en-GB" sz="2800" dirty="0" smtClean="0"/>
          </a:p>
          <a:p>
            <a:pPr>
              <a:buNone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500562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System Design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43998" cy="564360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 Class Diagram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286808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215074" cy="101122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3200" dirty="0" smtClean="0">
                <a:solidFill>
                  <a:srgbClr val="00B0F0"/>
                </a:solidFill>
              </a:rPr>
              <a:t>Usecase Diagram For Customer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71546"/>
            <a:ext cx="5643601" cy="578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57884" cy="13572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3200" dirty="0" smtClean="0">
                <a:solidFill>
                  <a:srgbClr val="00B0F0"/>
                </a:solidFill>
              </a:rPr>
              <a:t>Usecase Diagram For Dealer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928670"/>
            <a:ext cx="642942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6572296" cy="64294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B0F0"/>
                </a:solidFill>
              </a:rPr>
              <a:t>Sequence Diagram for Custmor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25"/>
            <a:ext cx="892971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5500726" cy="9397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Sequence Diagram for Dealer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64399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12144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Collaboration Diagram For Customer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8501122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340768"/>
            <a:ext cx="72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             A project on</a:t>
            </a:r>
          </a:p>
          <a:p>
            <a:r>
              <a:rPr lang="en-US" sz="4000" b="1" dirty="0" smtClean="0">
                <a:solidFill>
                  <a:srgbClr val="7030A0"/>
                </a:solidFill>
              </a:rPr>
              <a:t>Cultivation </a:t>
            </a:r>
            <a:r>
              <a:rPr lang="en-US" sz="4000" b="1" dirty="0">
                <a:solidFill>
                  <a:srgbClr val="7030A0"/>
                </a:solidFill>
              </a:rPr>
              <a:t>management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System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563888" y="40770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Presented by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M.Kirankumarreddy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               J.Vinodhkumar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              D.Kirankumar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2974" y="274638"/>
            <a:ext cx="7786742" cy="6540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Collaboration Diagram For Dealer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8429683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274638"/>
            <a:ext cx="7358114" cy="939784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B0F0"/>
                </a:solidFill>
              </a:rPr>
              <a:t>Component Diagram For Customer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85794"/>
            <a:ext cx="685804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00164" y="-24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Component Diagram For Dealer</a:t>
            </a:r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00108"/>
            <a:ext cx="6500858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57884" cy="7143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System Implementation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8643998" cy="642942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5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technology is both a programming language and a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programming language is a high-level language that can be characterized by all of the following buzzwords: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neutral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	</a:t>
            </a:r>
          </a:p>
          <a:p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64373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9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6.0 web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 is an open source web server developed by Apache                                   Group.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Servlet and Java Server Pages specifications are developed by Sun under the Java Community Process.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like Apache Tomcat support only web components while an application server supports web components as well as business components (BEAs Weblogic, is one of the popular application server).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with jsp/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any web server like JRun, Tomcat etc to run your application.</a:t>
            </a:r>
          </a:p>
          <a:p>
            <a:pPr>
              <a:buNone/>
            </a:pPr>
            <a:endParaRPr lang="en-GB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fast and very easy-to-use RDBMS used being for many small and big businesses.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developed, marketed, and supported by MySQL AB, which is a Swedish company.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released under an open-source license.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 a standard form of the well-known SQL data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many operating systems and with many languages including PHP, PERL, C, C++, JAVA etc.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works very quickly and works well even with large data sets.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3786182" cy="7858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sz="2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57256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3929058" cy="11540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0B0F0"/>
                </a:solidFill>
              </a:rPr>
              <a:t>Registration for Dealer</a:t>
            </a:r>
            <a:endParaRPr lang="en-GB" sz="28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50112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412" y="274638"/>
            <a:ext cx="5643602" cy="5825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0B0F0"/>
                </a:solidFill>
              </a:rPr>
              <a:t>Registration for Customer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71543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57554" cy="92867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0B0F0"/>
                </a:solidFill>
              </a:rPr>
              <a:t>Login for Dealer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85794"/>
            <a:ext cx="857255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285728"/>
            <a:ext cx="4038600" cy="78581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Indian Cultivation has </a:t>
            </a:r>
            <a:r>
              <a:rPr lang="en-US" dirty="0"/>
              <a:t>an extensive background which goes back to at least 10 thousand years. Currently the country holds the second position in agricultural production in the world.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India </a:t>
            </a:r>
            <a:r>
              <a:rPr lang="en-US" dirty="0"/>
              <a:t>is the second biggest producer </a:t>
            </a:r>
            <a:r>
              <a:rPr lang="en-US" dirty="0" smtClean="0"/>
              <a:t>of wheat, rice, cotton</a:t>
            </a:r>
            <a:r>
              <a:rPr lang="en-US" dirty="0"/>
              <a:t>, </a:t>
            </a:r>
            <a:r>
              <a:rPr lang="en-US" dirty="0" smtClean="0"/>
              <a:t>sugarcane</a:t>
            </a:r>
            <a:r>
              <a:rPr lang="en-US" dirty="0"/>
              <a:t>, silk, groundnuts, and dozens more</a:t>
            </a:r>
            <a:r>
              <a:rPr lang="en-US" dirty="0" smtClean="0"/>
              <a:t>.    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major fruits produced by </a:t>
            </a:r>
            <a:r>
              <a:rPr lang="en-US" dirty="0" smtClean="0"/>
              <a:t>India  are mangoes, papayas</a:t>
            </a:r>
            <a:r>
              <a:rPr lang="en-US" dirty="0"/>
              <a:t>, sapota, and bananas.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India </a:t>
            </a:r>
            <a:r>
              <a:rPr lang="en-US" dirty="0"/>
              <a:t>also has the biggest number of livestock in the world, holding 281 million. In 2008, the country housed the second largest number of cattle in the world with 175 million. </a:t>
            </a:r>
          </a:p>
        </p:txBody>
      </p:sp>
    </p:spTree>
    <p:extLst>
      <p:ext uri="{BB962C8B-B14F-4D97-AF65-F5344CB8AC3E}">
        <p14:creationId xmlns:p14="http://schemas.microsoft.com/office/powerpoint/2010/main" val="1920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0"/>
            <a:ext cx="3857652" cy="8572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0B0F0"/>
                </a:solidFill>
              </a:rPr>
              <a:t>Login for Customer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85794"/>
            <a:ext cx="885831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208766">
            <a:off x="2314239" y="1955163"/>
            <a:ext cx="6631873" cy="1861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9600" dirty="0" smtClean="0">
                <a:solidFill>
                  <a:srgbClr val="7030A0"/>
                </a:solidFill>
              </a:rPr>
              <a:t>Any ....?</a:t>
            </a:r>
            <a:endParaRPr lang="en-GB" sz="9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644730">
            <a:off x="1396480" y="1935038"/>
            <a:ext cx="8229600" cy="371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         </a:t>
            </a:r>
            <a:r>
              <a:rPr lang="en-US" sz="6000" b="1" i="1" dirty="0" smtClean="0">
                <a:solidFill>
                  <a:srgbClr val="7030A0"/>
                </a:solidFill>
              </a:rPr>
              <a:t>THANK </a:t>
            </a:r>
            <a:r>
              <a:rPr lang="en-US" sz="6000" b="1" dirty="0" smtClean="0"/>
              <a:t> 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197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274638"/>
            <a:ext cx="50292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3886200" cy="9144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8640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Shopping has evolved with the growth of technology. In recent years online </a:t>
            </a:r>
            <a:r>
              <a:rPr lang="en-US" dirty="0" smtClean="0"/>
              <a:t>Cultivation shopping </a:t>
            </a:r>
            <a:r>
              <a:rPr lang="en-US" dirty="0"/>
              <a:t>has become popular and one who has a computer with Internet and a bank account can shop from their home.  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Shopping online offers lots of benefits that one cannot find shopping in a store or by mail. 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The Internet is always open — seven days a week, 24 hours a day. With a click of a mouse, one can buy an airline ticket, book a hotel, send flowers to a friend, or purchase your favorite fashions </a:t>
            </a:r>
            <a:r>
              <a:rPr lang="en-US" dirty="0" err="1"/>
              <a:t>etc</a:t>
            </a:r>
            <a:r>
              <a:rPr lang="en-US" dirty="0"/>
              <a:t>, so online </a:t>
            </a:r>
            <a:r>
              <a:rPr lang="en-US" dirty="0" smtClean="0"/>
              <a:t>Cultivation shopping </a:t>
            </a:r>
            <a:r>
              <a:rPr lang="en-US" dirty="0"/>
              <a:t>will helps Farmer.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412" y="214290"/>
            <a:ext cx="5929354" cy="5000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System Analysis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B0F0"/>
                </a:solidFill>
              </a:rPr>
              <a:t>Existing System</a:t>
            </a:r>
          </a:p>
          <a:p>
            <a:endParaRPr lang="en-GB" sz="2800" dirty="0" smtClean="0"/>
          </a:p>
          <a:p>
            <a:r>
              <a:rPr lang="en-US" sz="2800" dirty="0" smtClean="0"/>
              <a:t>In Past Days Buying &amp; Selling of Pesticides is Manually happening, so with this Manual System Farmers face lot of Problems.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US" sz="2800" dirty="0" smtClean="0"/>
              <a:t>In Earlier Days, if any Farmer wants to buy Pesticides Means he need to travel several kilometers, it is very risky &amp; time taken process &amp; also have transport Problems.</a:t>
            </a:r>
            <a:endParaRPr lang="en-GB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2974" y="274638"/>
            <a:ext cx="4572032" cy="6540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GB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/>
          <a:lstStyle/>
          <a:p>
            <a:pPr lvl="0"/>
            <a:r>
              <a:rPr lang="en-US" sz="2800" dirty="0" smtClean="0"/>
              <a:t>If any Farmer wants to buy Pesticides Means he need to travel several kilometers.</a:t>
            </a:r>
            <a:endParaRPr lang="en-GB" sz="2800" dirty="0" smtClean="0"/>
          </a:p>
          <a:p>
            <a:pPr lvl="0"/>
            <a:r>
              <a:rPr lang="en-US" sz="2800" dirty="0" smtClean="0"/>
              <a:t>It is very risky &amp; time taken process  </a:t>
            </a:r>
            <a:endParaRPr lang="en-GB" sz="2800" dirty="0" smtClean="0"/>
          </a:p>
          <a:p>
            <a:pPr lvl="0"/>
            <a:r>
              <a:rPr lang="en-US" sz="2800" dirty="0" smtClean="0"/>
              <a:t>Transport Problems because Customers from a certain area go for shopping.</a:t>
            </a:r>
            <a:endParaRPr lang="en-GB" sz="2800" dirty="0" smtClean="0"/>
          </a:p>
          <a:p>
            <a:pPr lvl="0"/>
            <a:r>
              <a:rPr lang="en-US" sz="2800" dirty="0" smtClean="0"/>
              <a:t>Limited customer reach.</a:t>
            </a:r>
            <a:endParaRPr lang="en-GB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3857620" cy="7143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GB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Online Cultivation Shopping allows visitors to shop on-line to collect items.</a:t>
            </a:r>
          </a:p>
          <a:p>
            <a:pPr lvl="0"/>
            <a:r>
              <a:rPr lang="en-US" sz="2800" dirty="0" smtClean="0"/>
              <a:t> Shoppers may view the contents of their shopping cart at any time.</a:t>
            </a:r>
          </a:p>
          <a:p>
            <a:pPr lvl="0"/>
            <a:r>
              <a:rPr lang="en-US" sz="2800" dirty="0" smtClean="0"/>
              <a:t>Customers can shop from their home.</a:t>
            </a:r>
            <a:endParaRPr lang="en-GB" sz="2800" dirty="0" smtClean="0"/>
          </a:p>
          <a:p>
            <a:pPr lvl="0"/>
            <a:r>
              <a:rPr lang="en-US" sz="2800" dirty="0" smtClean="0"/>
              <a:t>Customers can view a large number of products available in a store.</a:t>
            </a:r>
            <a:endParaRPr lang="en-GB" sz="28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2428892" cy="93978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/>
          <a:lstStyle/>
          <a:p>
            <a:pPr lvl="0"/>
            <a:r>
              <a:rPr lang="en-US" sz="2800" dirty="0" smtClean="0"/>
              <a:t>No need to travel several kilometers for buying Pesticides because Customers can shop from their home.</a:t>
            </a:r>
            <a:endParaRPr lang="en-GB" sz="2800" dirty="0" smtClean="0"/>
          </a:p>
          <a:p>
            <a:pPr lvl="0"/>
            <a:r>
              <a:rPr lang="en-US" sz="2800" dirty="0" smtClean="0"/>
              <a:t>Customers can view a large number of products available in a store.</a:t>
            </a:r>
            <a:endParaRPr lang="en-GB" sz="2800" dirty="0" smtClean="0"/>
          </a:p>
          <a:p>
            <a:pPr lvl="0"/>
            <a:r>
              <a:rPr lang="en-US" sz="2800" dirty="0" smtClean="0"/>
              <a:t>It doesn’t takes lot of time to buy.</a:t>
            </a:r>
            <a:endParaRPr lang="en-GB" sz="2800" dirty="0" smtClean="0"/>
          </a:p>
          <a:p>
            <a:pPr lvl="0"/>
            <a:r>
              <a:rPr lang="en-US" sz="2800" dirty="0" smtClean="0"/>
              <a:t>We don’t have any transport Problem in online shopping.</a:t>
            </a:r>
            <a:endParaRPr lang="en-GB" sz="28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476</TotalTime>
  <Words>739</Words>
  <Application>Microsoft Office PowerPoint</Application>
  <PresentationFormat>On-screen Show (4:3)</PresentationFormat>
  <Paragraphs>125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Welcome to </vt:lpstr>
      <vt:lpstr>PowerPoint Presentation</vt:lpstr>
      <vt:lpstr>Abstract</vt:lpstr>
      <vt:lpstr>   Contents</vt:lpstr>
      <vt:lpstr>1. Introduction</vt:lpstr>
      <vt:lpstr>2. System Analysis</vt:lpstr>
      <vt:lpstr>Disadvantages</vt:lpstr>
      <vt:lpstr>Proposed system</vt:lpstr>
      <vt:lpstr>Advantages</vt:lpstr>
      <vt:lpstr>3.Modules</vt:lpstr>
      <vt:lpstr>Module Description</vt:lpstr>
      <vt:lpstr>4. System Requirements</vt:lpstr>
      <vt:lpstr>PowerPoint Presentation</vt:lpstr>
      <vt:lpstr>5. System Design</vt:lpstr>
      <vt:lpstr>Usecase Diagram For Customer</vt:lpstr>
      <vt:lpstr>Usecase Diagram For Dealer</vt:lpstr>
      <vt:lpstr>Sequence Diagram for Custmor </vt:lpstr>
      <vt:lpstr>Sequence Diagram for Dealer</vt:lpstr>
      <vt:lpstr>Collaboration Diagram For Customer</vt:lpstr>
      <vt:lpstr>Collaboration Diagram For Dealer</vt:lpstr>
      <vt:lpstr>Component Diagram For Customer </vt:lpstr>
      <vt:lpstr>Component Diagram For Dealer</vt:lpstr>
      <vt:lpstr>6. System Implementation</vt:lpstr>
      <vt:lpstr>PowerPoint Presentation</vt:lpstr>
      <vt:lpstr>PowerPoint Presentation</vt:lpstr>
      <vt:lpstr>7. Screen shots Home page  </vt:lpstr>
      <vt:lpstr>Registration for Dealer</vt:lpstr>
      <vt:lpstr>Registration for Customer</vt:lpstr>
      <vt:lpstr>Login for Dealer</vt:lpstr>
      <vt:lpstr>Login for Customer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on Agriculture Management System</dc:title>
  <dc:creator>venky</dc:creator>
  <cp:lastModifiedBy>kiran</cp:lastModifiedBy>
  <cp:revision>93</cp:revision>
  <dcterms:created xsi:type="dcterms:W3CDTF">2013-12-30T20:46:05Z</dcterms:created>
  <dcterms:modified xsi:type="dcterms:W3CDTF">2016-04-11T10:00:11Z</dcterms:modified>
</cp:coreProperties>
</file>