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D4A9186-88B4-4274-A208-06170477D45B}">
          <p14:sldIdLst>
            <p14:sldId id="256"/>
            <p14:sldId id="258"/>
            <p14:sldId id="257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calculator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Prepared by</a:t>
            </a:r>
          </a:p>
          <a:p>
            <a:r>
              <a:rPr lang="en-US" sz="2800" dirty="0" smtClean="0"/>
              <a:t>T.RAMYA</a:t>
            </a:r>
          </a:p>
          <a:p>
            <a:r>
              <a:rPr lang="en-US" sz="2800" dirty="0" smtClean="0"/>
              <a:t>B.HEMASINDHU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456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Basic </a:t>
            </a:r>
            <a:r>
              <a:rPr lang="en-US" b="1" dirty="0" smtClean="0"/>
              <a:t>Calculator:</a:t>
            </a:r>
            <a:endParaRPr lang="en-US" b="1" dirty="0"/>
          </a:p>
          <a:p>
            <a:r>
              <a:rPr lang="en-US" dirty="0"/>
              <a:t>In basic calculator to perform the following operations. </a:t>
            </a:r>
            <a:endParaRPr lang="en-US" dirty="0" smtClean="0"/>
          </a:p>
          <a:p>
            <a:r>
              <a:rPr lang="en-US" dirty="0" smtClean="0"/>
              <a:t>1.Addition</a:t>
            </a:r>
          </a:p>
          <a:p>
            <a:r>
              <a:rPr lang="en-US" dirty="0" smtClean="0"/>
              <a:t> 2.Subtraction</a:t>
            </a:r>
          </a:p>
          <a:p>
            <a:r>
              <a:rPr lang="en-US" dirty="0" smtClean="0"/>
              <a:t> </a:t>
            </a:r>
            <a:r>
              <a:rPr lang="en-US" dirty="0"/>
              <a:t>3.Multiplication </a:t>
            </a:r>
            <a:endParaRPr lang="en-US" dirty="0" smtClean="0"/>
          </a:p>
          <a:p>
            <a:r>
              <a:rPr lang="en-US" dirty="0" smtClean="0"/>
              <a:t>4.Division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74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CALCULATOR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156" y="2065867"/>
            <a:ext cx="6242755" cy="3725333"/>
          </a:xfrm>
        </p:spPr>
      </p:pic>
    </p:spTree>
    <p:extLst>
      <p:ext uri="{BB962C8B-B14F-4D97-AF65-F5344CB8AC3E}">
        <p14:creationId xmlns:p14="http://schemas.microsoft.com/office/powerpoint/2010/main" val="64286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0215836">
            <a:off x="3931367" y="2967335"/>
            <a:ext cx="43292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2419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13</TotalTime>
  <Words>29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Bookman Old Style</vt:lpstr>
      <vt:lpstr>Rockwell</vt:lpstr>
      <vt:lpstr>Damask</vt:lpstr>
      <vt:lpstr>Simple calculator</vt:lpstr>
      <vt:lpstr>ABOUT</vt:lpstr>
      <vt:lpstr>BASIC CALCULATOR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calculator</dc:title>
  <dc:creator>S Supriya</dc:creator>
  <cp:lastModifiedBy>S Supriya</cp:lastModifiedBy>
  <cp:revision>2</cp:revision>
  <dcterms:created xsi:type="dcterms:W3CDTF">2016-03-31T08:53:07Z</dcterms:created>
  <dcterms:modified xsi:type="dcterms:W3CDTF">2016-03-31T09:06:41Z</dcterms:modified>
</cp:coreProperties>
</file>