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BA57-76A8-4F89-A4A3-EA7A7D59C51E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05B2-002F-4387-A2FF-2E79C82782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DELIGHTS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PREPARED </a:t>
            </a:r>
            <a:r>
              <a:rPr lang="en-US" sz="2800" dirty="0" err="1" smtClean="0"/>
              <a:t>BY:R.dileep</a:t>
            </a:r>
            <a:endParaRPr lang="en-US" sz="280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Open delicious cakes click read more and buy it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ORDER IT.</a:t>
            </a:r>
            <a:endParaRPr lang="en-US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CAKE DELIGHTS</vt:lpstr>
      <vt:lpstr>Open delicious cakes click read more and buy it</vt:lpstr>
      <vt:lpstr>ORDER 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DELIGHTS</dc:title>
  <dc:creator>USER</dc:creator>
  <cp:lastModifiedBy>USER</cp:lastModifiedBy>
  <cp:revision>2</cp:revision>
  <dcterms:created xsi:type="dcterms:W3CDTF">2016-03-31T19:31:53Z</dcterms:created>
  <dcterms:modified xsi:type="dcterms:W3CDTF">2016-03-31T20:10:00Z</dcterms:modified>
</cp:coreProperties>
</file>