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5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7597-C24E-4158-8390-E261F2E749C4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E3B-6A69-49D2-9061-1769BB9E2E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7597-C24E-4158-8390-E261F2E749C4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E3B-6A69-49D2-9061-1769BB9E2E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7597-C24E-4158-8390-E261F2E749C4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E3B-6A69-49D2-9061-1769BB9E2E09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7597-C24E-4158-8390-E261F2E749C4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E3B-6A69-49D2-9061-1769BB9E2E0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7597-C24E-4158-8390-E261F2E749C4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E3B-6A69-49D2-9061-1769BB9E2E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7597-C24E-4158-8390-E261F2E749C4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E3B-6A69-49D2-9061-1769BB9E2E0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7597-C24E-4158-8390-E261F2E749C4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E3B-6A69-49D2-9061-1769BB9E2E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7597-C24E-4158-8390-E261F2E749C4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E3B-6A69-49D2-9061-1769BB9E2E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7597-C24E-4158-8390-E261F2E749C4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E3B-6A69-49D2-9061-1769BB9E2E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7597-C24E-4158-8390-E261F2E749C4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E3B-6A69-49D2-9061-1769BB9E2E09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7597-C24E-4158-8390-E261F2E749C4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E3B-6A69-49D2-9061-1769BB9E2E0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1427597-C24E-4158-8390-E261F2E749C4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5220E3B-6A69-49D2-9061-1769BB9E2E0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780108"/>
          </a:xfrm>
        </p:spPr>
        <p:txBody>
          <a:bodyPr/>
          <a:lstStyle/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HOSPITAL INFORMATION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3789040"/>
            <a:ext cx="6400800" cy="1473200"/>
          </a:xfrm>
        </p:spPr>
        <p:txBody>
          <a:bodyPr/>
          <a:lstStyle/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PRESENTED  BY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  B.SWATHI ,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J.SWETHA</a:t>
            </a:r>
          </a:p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Bell MT" pitchFamily="18" charset="0"/>
              </a:rPr>
              <a:t>CYBYRUS TEAM</a:t>
            </a:r>
            <a:endParaRPr lang="en-IN" dirty="0">
              <a:solidFill>
                <a:schemeClr val="tx2">
                  <a:lumMod val="50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2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6552728" cy="46085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THIS WEBSITE PROVIDES INFORMATION ABOUT ALL HOSPITALS IN AP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6179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056784" cy="46085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ACCIDENT REGISTRATION FORM  PROVIDES FACITLITY TO REPORT AN ACCIDENT THROUGH ONLINE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8484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THANKS FOR USING THIS WEBSITE</a:t>
            </a:r>
            <a:endParaRPr lang="en-IN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962788" cy="3562374"/>
          </a:xfrm>
        </p:spPr>
      </p:pic>
    </p:spTree>
    <p:extLst>
      <p:ext uri="{BB962C8B-B14F-4D97-AF65-F5344CB8AC3E}">
        <p14:creationId xmlns:p14="http://schemas.microsoft.com/office/powerpoint/2010/main" val="1539713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</TotalTime>
  <Words>35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Waveform</vt:lpstr>
      <vt:lpstr>HOSPITAL INFORMATION</vt:lpstr>
      <vt:lpstr>THIS WEBSITE PROVIDES INFORMATION ABOUT ALL HOSPITALS IN AP</vt:lpstr>
      <vt:lpstr>ACCIDENT REGISTRATION FORM  PROVIDES FACITLITY TO REPORT AN ACCIDENT THROUGH ONLINE</vt:lpstr>
      <vt:lpstr>THANKS FOR USING THIS WEBSITE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INFORMATION</dc:title>
  <dc:creator>admin</dc:creator>
  <cp:lastModifiedBy>admin</cp:lastModifiedBy>
  <cp:revision>4</cp:revision>
  <dcterms:created xsi:type="dcterms:W3CDTF">2016-03-31T05:09:09Z</dcterms:created>
  <dcterms:modified xsi:type="dcterms:W3CDTF">2016-03-31T06:36:38Z</dcterms:modified>
</cp:coreProperties>
</file>