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0" r:id="rId3"/>
    <p:sldId id="269" r:id="rId4"/>
    <p:sldId id="268" r:id="rId5"/>
    <p:sldId id="267" r:id="rId6"/>
    <p:sldId id="270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71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650F0-7EAE-4103-993B-534AA0ADF56D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F5589-171B-4F14-8020-08CE93FA48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173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F5589-171B-4F14-8020-08CE93FA48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18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37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453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2997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986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7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57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760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676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992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47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989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51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9D1906-9143-433D-A973-79EDE127C371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3E8EF0-E083-4123-8706-8FF95A24523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  <a:latin typeface="Algerian" pitchFamily="82" charset="0"/>
              </a:rPr>
              <a:t>ONLINE BANKING</a:t>
            </a:r>
            <a:endParaRPr lang="en-US" i="1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latin typeface="Aharoni" pitchFamily="2" charset="-79"/>
                <a:cs typeface="Aharoni" pitchFamily="2" charset="-79"/>
              </a:rPr>
              <a:t>     Presented By</a:t>
            </a:r>
          </a:p>
          <a:p>
            <a:r>
              <a:rPr lang="en-US" i="1" dirty="0" smtClean="0"/>
              <a:t>        </a:t>
            </a:r>
            <a:r>
              <a:rPr lang="en-US" i="1" dirty="0" err="1" smtClean="0"/>
              <a:t>Saijeevan</a:t>
            </a:r>
            <a:r>
              <a:rPr lang="en-US" i="1" dirty="0" smtClean="0"/>
              <a:t> </a:t>
            </a:r>
            <a:r>
              <a:rPr lang="en-US" i="1" dirty="0" err="1" smtClean="0"/>
              <a:t>Babu.T</a:t>
            </a:r>
            <a:endParaRPr lang="en-US" i="1" dirty="0" smtClean="0"/>
          </a:p>
          <a:p>
            <a:r>
              <a:rPr lang="en-US" i="1" dirty="0" smtClean="0"/>
              <a:t>         </a:t>
            </a:r>
            <a:r>
              <a:rPr lang="en-US" i="1" dirty="0" err="1" smtClean="0"/>
              <a:t>Tejaswini.P</a:t>
            </a:r>
            <a:r>
              <a:rPr lang="en-US" i="1" dirty="0" smtClean="0"/>
              <a:t>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53722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line Bank Management System - Landing 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line Bank Management System - Check Bal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line Bank Management System - Create Bank Accou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95800" cy="3733800"/>
          </a:xfrm>
          <a:prstGeom prst="rect">
            <a:avLst/>
          </a:prstGeom>
        </p:spPr>
      </p:pic>
      <p:pic>
        <p:nvPicPr>
          <p:cNvPr id="3" name="Picture 2" descr="Online Bank Management System - Front page - Check Bal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0"/>
            <a:ext cx="4648200" cy="3733800"/>
          </a:xfrm>
          <a:prstGeom prst="rect">
            <a:avLst/>
          </a:prstGeom>
        </p:spPr>
      </p:pic>
      <p:pic>
        <p:nvPicPr>
          <p:cNvPr id="4" name="Picture 3" descr="Online Bank Management System - Front page - Deposit amount in accoun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33799"/>
            <a:ext cx="4495800" cy="3124201"/>
          </a:xfrm>
          <a:prstGeom prst="rect">
            <a:avLst/>
          </a:prstGeom>
        </p:spPr>
      </p:pic>
      <p:pic>
        <p:nvPicPr>
          <p:cNvPr id="6" name="Picture 5" descr="Online Bank Management System - Transfer Amoun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657600"/>
            <a:ext cx="4648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line Bank Management System - Repor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://media4.picsearch.com/is?a3twB1CS3AvKWEyxt_bLPIQzZZ-uNwaXNwxLV3qEPVI&amp;height=226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16" r="5816"/>
          <a:stretch>
            <a:fillRect/>
          </a:stretch>
        </p:blipFill>
        <p:spPr bwMode="auto">
          <a:xfrm>
            <a:off x="-31846" y="0"/>
            <a:ext cx="91758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712892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</Words>
  <Application>Microsoft Office PowerPoint</Application>
  <PresentationFormat>On-screen Show (4:3)</PresentationFormat>
  <Paragraphs>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Flow</vt:lpstr>
      <vt:lpstr>ONLINE BANKING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Sai Jeevan</cp:lastModifiedBy>
  <cp:revision>15</cp:revision>
  <dcterms:created xsi:type="dcterms:W3CDTF">2016-03-31T05:57:07Z</dcterms:created>
  <dcterms:modified xsi:type="dcterms:W3CDTF">2016-04-10T15:00:43Z</dcterms:modified>
</cp:coreProperties>
</file>