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5FD3-3B3A-41B6-A96B-5C38F225D71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249B-0647-41C7-BD8B-CBF600756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PATISSERIE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 err="1" smtClean="0"/>
              <a:t>BY:R.dileep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delicious cakes click read more and buy it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8693"/>
            <a:ext cx="8229600" cy="434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click read more </a:t>
            </a:r>
            <a:r>
              <a:rPr lang="en-US" sz="2800" smtClean="0"/>
              <a:t>than go to </a:t>
            </a:r>
            <a:r>
              <a:rPr lang="en-US" sz="2800" dirty="0" smtClean="0"/>
              <a:t>website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848600" cy="41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PATISSERIE</vt:lpstr>
      <vt:lpstr>Open delicious cakes click read more and buy it </vt:lpstr>
      <vt:lpstr>you click read more than go to website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PATISSERIE</dc:title>
  <dc:creator>USER</dc:creator>
  <cp:lastModifiedBy>USER</cp:lastModifiedBy>
  <cp:revision>2</cp:revision>
  <dcterms:created xsi:type="dcterms:W3CDTF">2016-03-31T19:18:41Z</dcterms:created>
  <dcterms:modified xsi:type="dcterms:W3CDTF">2016-03-31T20:10:53Z</dcterms:modified>
</cp:coreProperties>
</file>