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58" r:id="rId4"/>
    <p:sldId id="257"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29" autoAdjust="0"/>
  </p:normalViewPr>
  <p:slideViewPr>
    <p:cSldViewPr>
      <p:cViewPr varScale="1">
        <p:scale>
          <a:sx n="98" d="100"/>
          <a:sy n="98" d="100"/>
        </p:scale>
        <p:origin x="-7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2A752-0609-429B-8942-060D0CCA081E}" type="datetimeFigureOut">
              <a:rPr lang="en-IN" smtClean="0"/>
              <a:t>31-03-2016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7F98E-99E4-41D2-AE47-F03853F3DA81}" type="slidenum">
              <a:rPr lang="en-IN" smtClean="0"/>
              <a:t>‹#›</a:t>
            </a:fld>
            <a:endParaRPr lang="en-IN"/>
          </a:p>
        </p:txBody>
      </p:sp>
    </p:spTree>
    <p:extLst>
      <p:ext uri="{BB962C8B-B14F-4D97-AF65-F5344CB8AC3E}">
        <p14:creationId xmlns:p14="http://schemas.microsoft.com/office/powerpoint/2010/main" val="70825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D7F98E-99E4-41D2-AE47-F03853F3DA81}" type="slidenum">
              <a:rPr lang="en-IN" smtClean="0"/>
              <a:t>1</a:t>
            </a:fld>
            <a:endParaRPr lang="en-IN"/>
          </a:p>
        </p:txBody>
      </p:sp>
    </p:spTree>
    <p:extLst>
      <p:ext uri="{BB962C8B-B14F-4D97-AF65-F5344CB8AC3E}">
        <p14:creationId xmlns:p14="http://schemas.microsoft.com/office/powerpoint/2010/main" val="412421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online </a:t>
            </a:r>
            <a:r>
              <a:rPr lang="en-IN" dirty="0" smtClean="0"/>
              <a:t>shopping</a:t>
            </a:r>
            <a:r>
              <a:rPr lang="en-IN" baseline="0" dirty="0" smtClean="0"/>
              <a:t> in this technological world now-a-days man was so busy so we save the time for us so we started shop online in this you can shop what ever you want you can buy in this it can be useful for future generation also…. </a:t>
            </a:r>
            <a:endParaRPr lang="en-IN" dirty="0"/>
          </a:p>
        </p:txBody>
      </p:sp>
      <p:sp>
        <p:nvSpPr>
          <p:cNvPr id="4" name="Slide Number Placeholder 3"/>
          <p:cNvSpPr>
            <a:spLocks noGrp="1"/>
          </p:cNvSpPr>
          <p:nvPr>
            <p:ph type="sldNum" sz="quarter" idx="10"/>
          </p:nvPr>
        </p:nvSpPr>
        <p:spPr/>
        <p:txBody>
          <a:bodyPr/>
          <a:lstStyle/>
          <a:p>
            <a:fld id="{B0D7F98E-99E4-41D2-AE47-F03853F3DA81}" type="slidenum">
              <a:rPr lang="en-IN" smtClean="0"/>
              <a:t>3</a:t>
            </a:fld>
            <a:endParaRPr lang="en-IN"/>
          </a:p>
        </p:txBody>
      </p:sp>
    </p:spTree>
    <p:extLst>
      <p:ext uri="{BB962C8B-B14F-4D97-AF65-F5344CB8AC3E}">
        <p14:creationId xmlns:p14="http://schemas.microsoft.com/office/powerpoint/2010/main" val="207164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Shopping Categories</a:t>
            </a:r>
          </a:p>
          <a:p>
            <a:r>
              <a:rPr lang="en-IN" dirty="0" smtClean="0"/>
              <a:t>Books, DVD’s &amp; Music</a:t>
            </a:r>
          </a:p>
          <a:p>
            <a:r>
              <a:rPr lang="en-IN" dirty="0" smtClean="0"/>
              <a:t>CD’s, Magazine Subscriptions, 300: The Movie, &amp; more..</a:t>
            </a:r>
          </a:p>
          <a:p>
            <a:r>
              <a:rPr lang="en-IN" dirty="0" smtClean="0"/>
              <a:t>Books, DVD’s &amp; Music</a:t>
            </a:r>
          </a:p>
          <a:p>
            <a:r>
              <a:rPr lang="en-IN" dirty="0" smtClean="0"/>
              <a:t>CD’s, Magazine Subscriptions, 300: The Movie, &amp; more..</a:t>
            </a:r>
          </a:p>
          <a:p>
            <a:r>
              <a:rPr lang="en-IN" dirty="0" smtClean="0">
                <a:effectLst/>
              </a:rPr>
              <a:t>Books, DVD’s &amp; Music</a:t>
            </a:r>
          </a:p>
          <a:p>
            <a:r>
              <a:rPr lang="en-IN" dirty="0" smtClean="0"/>
              <a:t>CD’s, Magazine Subscriptions, 300: The Movie, &amp; more..</a:t>
            </a:r>
          </a:p>
          <a:p>
            <a:r>
              <a:rPr lang="en-IN" dirty="0" smtClean="0">
                <a:effectLst/>
              </a:rPr>
              <a:t>Books, DVD’s &amp; Music</a:t>
            </a:r>
          </a:p>
          <a:p>
            <a:r>
              <a:rPr lang="en-IN" dirty="0" smtClean="0"/>
              <a:t>CD’s, Magazine Subscriptions, 300: The Movie, &amp; more..</a:t>
            </a:r>
          </a:p>
          <a:p>
            <a:r>
              <a:rPr lang="en-IN" dirty="0" smtClean="0">
                <a:effectLst/>
              </a:rPr>
              <a:t>Books, DVD’s &amp; Music</a:t>
            </a:r>
          </a:p>
          <a:p>
            <a:r>
              <a:rPr lang="en-IN" dirty="0" smtClean="0"/>
              <a:t>CD’s, Magazine Subscriptions, 300: The Movie, &amp; more..</a:t>
            </a:r>
          </a:p>
          <a:p>
            <a:r>
              <a:rPr lang="en-IN" dirty="0" smtClean="0">
                <a:effectLst/>
              </a:rPr>
              <a:t>Books, DVD’s &amp; Music</a:t>
            </a:r>
          </a:p>
          <a:p>
            <a:r>
              <a:rPr lang="en-IN" dirty="0" smtClean="0"/>
              <a:t>CD’s, Magazine Subscriptions, 300: The Movie, &amp; more..</a:t>
            </a:r>
          </a:p>
          <a:p>
            <a:endParaRPr lang="en-IN" dirty="0"/>
          </a:p>
        </p:txBody>
      </p:sp>
      <p:sp>
        <p:nvSpPr>
          <p:cNvPr id="4" name="Slide Number Placeholder 3"/>
          <p:cNvSpPr>
            <a:spLocks noGrp="1"/>
          </p:cNvSpPr>
          <p:nvPr>
            <p:ph type="sldNum" sz="quarter" idx="10"/>
          </p:nvPr>
        </p:nvSpPr>
        <p:spPr/>
        <p:txBody>
          <a:bodyPr/>
          <a:lstStyle/>
          <a:p>
            <a:fld id="{B0D7F98E-99E4-41D2-AE47-F03853F3DA81}" type="slidenum">
              <a:rPr lang="en-IN" smtClean="0"/>
              <a:t>4</a:t>
            </a:fld>
            <a:endParaRPr lang="en-IN"/>
          </a:p>
        </p:txBody>
      </p:sp>
    </p:spTree>
    <p:extLst>
      <p:ext uri="{BB962C8B-B14F-4D97-AF65-F5344CB8AC3E}">
        <p14:creationId xmlns:p14="http://schemas.microsoft.com/office/powerpoint/2010/main" val="4997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Thank you</a:t>
            </a:r>
            <a:endParaRPr lang="en-IN" dirty="0"/>
          </a:p>
        </p:txBody>
      </p:sp>
      <p:sp>
        <p:nvSpPr>
          <p:cNvPr id="4" name="Slide Number Placeholder 3"/>
          <p:cNvSpPr>
            <a:spLocks noGrp="1"/>
          </p:cNvSpPr>
          <p:nvPr>
            <p:ph type="sldNum" sz="quarter" idx="10"/>
          </p:nvPr>
        </p:nvSpPr>
        <p:spPr/>
        <p:txBody>
          <a:bodyPr/>
          <a:lstStyle/>
          <a:p>
            <a:fld id="{B0D7F98E-99E4-41D2-AE47-F03853F3DA81}" type="slidenum">
              <a:rPr lang="en-IN" smtClean="0"/>
              <a:t>5</a:t>
            </a:fld>
            <a:endParaRPr lang="en-IN"/>
          </a:p>
        </p:txBody>
      </p:sp>
    </p:spTree>
    <p:extLst>
      <p:ext uri="{BB962C8B-B14F-4D97-AF65-F5344CB8AC3E}">
        <p14:creationId xmlns:p14="http://schemas.microsoft.com/office/powerpoint/2010/main" val="87327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Shop</a:t>
            </a:r>
            <a:r>
              <a:rPr lang="en-IN" b="1" dirty="0" err="1"/>
              <a:t>Online</a:t>
            </a:r>
            <a:endParaRPr lang="en-IN" dirty="0"/>
          </a:p>
        </p:txBody>
      </p:sp>
      <p:sp>
        <p:nvSpPr>
          <p:cNvPr id="3" name="Subtitle 2"/>
          <p:cNvSpPr>
            <a:spLocks noGrp="1"/>
          </p:cNvSpPr>
          <p:nvPr>
            <p:ph type="subTitle" idx="1"/>
          </p:nvPr>
        </p:nvSpPr>
        <p:spPr/>
        <p:txBody>
          <a:bodyPr/>
          <a:lstStyle/>
          <a:p>
            <a:r>
              <a:rPr lang="en-IN" dirty="0" smtClean="0"/>
              <a:t>New year bonanza</a:t>
            </a:r>
          </a:p>
          <a:p>
            <a:r>
              <a:rPr lang="en-IN" dirty="0" smtClean="0"/>
              <a:t>Items for sale!!!</a:t>
            </a:r>
            <a:endParaRPr lang="en-IN" dirty="0"/>
          </a:p>
        </p:txBody>
      </p:sp>
    </p:spTree>
    <p:extLst>
      <p:ext uri="{BB962C8B-B14F-4D97-AF65-F5344CB8AC3E}">
        <p14:creationId xmlns:p14="http://schemas.microsoft.com/office/powerpoint/2010/main" val="3872730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895600"/>
            <a:ext cx="5105400" cy="1754326"/>
          </a:xfrm>
          <a:prstGeom prst="rect">
            <a:avLst/>
          </a:prstGeom>
        </p:spPr>
        <p:txBody>
          <a:bodyPr wrap="square">
            <a:spAutoFit/>
          </a:bodyPr>
          <a:lstStyle/>
          <a:p>
            <a:r>
              <a:rPr lang="en-IN" dirty="0"/>
              <a:t>online shopping in this technological world now-a-days man was so busy so we save the time for us so we started shop online in this you can shop what ever you want you can buy in this it can be useful for future generation also</a:t>
            </a:r>
            <a:r>
              <a:rPr lang="en-IN" dirty="0" smtClean="0"/>
              <a:t>….some of the categories listen below </a:t>
            </a:r>
            <a:endParaRPr lang="en-IN" dirty="0"/>
          </a:p>
        </p:txBody>
      </p:sp>
    </p:spTree>
    <p:extLst>
      <p:ext uri="{BB962C8B-B14F-4D97-AF65-F5344CB8AC3E}">
        <p14:creationId xmlns:p14="http://schemas.microsoft.com/office/powerpoint/2010/main" val="3135315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12845"/>
            <a:ext cx="4572000" cy="5632311"/>
          </a:xfrm>
          <a:prstGeom prst="rect">
            <a:avLst/>
          </a:prstGeom>
        </p:spPr>
        <p:txBody>
          <a:bodyPr>
            <a:spAutoFit/>
          </a:bodyPr>
          <a:lstStyle/>
          <a:p>
            <a:r>
              <a:rPr lang="en-IN" dirty="0"/>
              <a:t>Shopping Categories</a:t>
            </a:r>
          </a:p>
          <a:p>
            <a:r>
              <a:rPr lang="en-IN" dirty="0"/>
              <a:t>Books, DVD’s &amp; Music</a:t>
            </a:r>
          </a:p>
          <a:p>
            <a:r>
              <a:rPr lang="en-IN" dirty="0"/>
              <a:t>CD’s, Magazine Subscriptions, 300: The Movie, &amp; more..</a:t>
            </a:r>
          </a:p>
          <a:p>
            <a:r>
              <a:rPr lang="en-IN" dirty="0"/>
              <a:t>Books, DVD’s &amp; Music</a:t>
            </a:r>
          </a:p>
          <a:p>
            <a:r>
              <a:rPr lang="en-IN" dirty="0"/>
              <a:t>CD’s, Magazine Subscriptions, 300: The Movie, &amp; more..</a:t>
            </a:r>
          </a:p>
          <a:p>
            <a:r>
              <a:rPr lang="en-IN" dirty="0"/>
              <a:t>Books, DVD’s &amp; Music</a:t>
            </a:r>
          </a:p>
          <a:p>
            <a:r>
              <a:rPr lang="en-IN" dirty="0"/>
              <a:t>CD’s, Magazine Subscriptions, 300: The Movie, &amp; more..</a:t>
            </a:r>
          </a:p>
          <a:p>
            <a:r>
              <a:rPr lang="en-IN" dirty="0"/>
              <a:t>Books, DVD’s &amp; Music</a:t>
            </a:r>
          </a:p>
          <a:p>
            <a:r>
              <a:rPr lang="en-IN" dirty="0"/>
              <a:t>CD’s, Magazine Subscriptions, 300: The Movie, &amp; more..</a:t>
            </a:r>
          </a:p>
          <a:p>
            <a:r>
              <a:rPr lang="en-IN" dirty="0"/>
              <a:t>Books, DVD’s &amp; Music</a:t>
            </a:r>
          </a:p>
          <a:p>
            <a:r>
              <a:rPr lang="en-IN" dirty="0"/>
              <a:t>CD’s, Magazine Subscriptions, 300: The Movie, &amp; more..</a:t>
            </a:r>
          </a:p>
          <a:p>
            <a:r>
              <a:rPr lang="en-IN" dirty="0"/>
              <a:t>Books, DVD’s &amp; Music</a:t>
            </a:r>
          </a:p>
          <a:p>
            <a:r>
              <a:rPr lang="en-IN" dirty="0"/>
              <a:t>CD’s, Magazine Subscriptions, 300: The Movie, &amp; more..</a:t>
            </a:r>
          </a:p>
          <a:p>
            <a:endParaRPr lang="en-IN" dirty="0"/>
          </a:p>
        </p:txBody>
      </p:sp>
    </p:spTree>
    <p:extLst>
      <p:ext uri="{BB962C8B-B14F-4D97-AF65-F5344CB8AC3E}">
        <p14:creationId xmlns:p14="http://schemas.microsoft.com/office/powerpoint/2010/main" val="387955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stem1\Downloads\dharsa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457200"/>
            <a:ext cx="3744567"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ystem1\Downloads\dharsa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685800"/>
            <a:ext cx="4038600" cy="2423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ystem1\Downloads\dharsan\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64668"/>
            <a:ext cx="21145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ystem1\Downloads\dharsan\di(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773" y="3657600"/>
            <a:ext cx="4442501" cy="225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742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859339"/>
            <a:ext cx="8150244" cy="2215991"/>
          </a:xfrm>
          <a:prstGeom prst="rect">
            <a:avLst/>
          </a:prstGeom>
          <a:noFill/>
        </p:spPr>
        <p:txBody>
          <a:bodyPr wrap="none" lIns="91440" tIns="45720" rIns="91440" bIns="45720">
            <a:spAutoFit/>
          </a:bodyPr>
          <a:lstStyle/>
          <a:p>
            <a:pPr algn="ctr"/>
            <a:r>
              <a:rPr lang="en-US" sz="13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13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831207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334</Words>
  <Application>Microsoft Office PowerPoint</Application>
  <PresentationFormat>On-screen Show (4:3)</PresentationFormat>
  <Paragraphs>37</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ShopOnline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ShopOnline</dc:title>
  <dc:creator>system1</dc:creator>
  <cp:lastModifiedBy>system1</cp:lastModifiedBy>
  <cp:revision>4</cp:revision>
  <dcterms:created xsi:type="dcterms:W3CDTF">2006-08-16T00:00:00Z</dcterms:created>
  <dcterms:modified xsi:type="dcterms:W3CDTF">2016-03-31T07:10:56Z</dcterms:modified>
</cp:coreProperties>
</file>