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F479-173C-47FD-9E21-E2BBC19D2173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1300-4CF7-41F6-9E73-DFFAD34D2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F479-173C-47FD-9E21-E2BBC19D2173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1300-4CF7-41F6-9E73-DFFAD34D2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F479-173C-47FD-9E21-E2BBC19D2173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1300-4CF7-41F6-9E73-DFFAD34D2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F479-173C-47FD-9E21-E2BBC19D2173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1300-4CF7-41F6-9E73-DFFAD34D2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F479-173C-47FD-9E21-E2BBC19D2173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1300-4CF7-41F6-9E73-DFFAD34D2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F479-173C-47FD-9E21-E2BBC19D2173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1300-4CF7-41F6-9E73-DFFAD34D2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F479-173C-47FD-9E21-E2BBC19D2173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1300-4CF7-41F6-9E73-DFFAD34D2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F479-173C-47FD-9E21-E2BBC19D2173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1300-4CF7-41F6-9E73-DFFAD34D2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F479-173C-47FD-9E21-E2BBC19D2173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1300-4CF7-41F6-9E73-DFFAD34D2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F479-173C-47FD-9E21-E2BBC19D2173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1300-4CF7-41F6-9E73-DFFAD34D2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F479-173C-47FD-9E21-E2BBC19D2173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1300-4CF7-41F6-9E73-DFFAD34D2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4F479-173C-47FD-9E21-E2BBC19D2173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91300-4CF7-41F6-9E73-DFFAD34D2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Snow 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</a:t>
            </a:r>
            <a:r>
              <a:rPr lang="en-US" dirty="0" smtClean="0"/>
              <a:t>BY:B.SWATHI</a:t>
            </a:r>
          </a:p>
          <a:p>
            <a:r>
              <a:rPr lang="en-US" smtClean="0"/>
              <a:t> </a:t>
            </a:r>
            <a:r>
              <a:rPr lang="en-US" smtClean="0"/>
              <a:t>                        </a:t>
            </a:r>
            <a:r>
              <a:rPr lang="en-US" smtClean="0"/>
              <a:t>J.SWETHA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You will select what you want</a:t>
            </a:r>
            <a:endParaRPr lang="en-US" sz="2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it will show the site </a:t>
            </a:r>
            <a:r>
              <a:rPr lang="en-US" sz="2800" smtClean="0"/>
              <a:t>buy it.</a:t>
            </a:r>
            <a:br>
              <a:rPr lang="en-US" sz="2800" smtClean="0"/>
            </a:br>
            <a:endParaRPr lang="en-US" sz="280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Snow board</vt:lpstr>
      <vt:lpstr>You will select what you want</vt:lpstr>
      <vt:lpstr>it will show the site buy it.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 board</dc:title>
  <dc:creator>USER</dc:creator>
  <cp:lastModifiedBy>USER</cp:lastModifiedBy>
  <cp:revision>3</cp:revision>
  <dcterms:created xsi:type="dcterms:W3CDTF">2016-03-31T19:11:40Z</dcterms:created>
  <dcterms:modified xsi:type="dcterms:W3CDTF">2016-03-31T20:50:22Z</dcterms:modified>
</cp:coreProperties>
</file>