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4"/>
  </p:notesMasterIdLst>
  <p:sldIdLst>
    <p:sldId id="256" r:id="rId2"/>
    <p:sldId id="258" r:id="rId3"/>
    <p:sldId id="267" r:id="rId4"/>
    <p:sldId id="260" r:id="rId5"/>
    <p:sldId id="261" r:id="rId6"/>
    <p:sldId id="305" r:id="rId7"/>
    <p:sldId id="271" r:id="rId8"/>
    <p:sldId id="307" r:id="rId9"/>
    <p:sldId id="308" r:id="rId10"/>
    <p:sldId id="309" r:id="rId11"/>
    <p:sldId id="310" r:id="rId12"/>
    <p:sldId id="311" r:id="rId13"/>
    <p:sldId id="312" r:id="rId14"/>
    <p:sldId id="313" r:id="rId15"/>
    <p:sldId id="314" r:id="rId16"/>
    <p:sldId id="315" r:id="rId17"/>
    <p:sldId id="320" r:id="rId18"/>
    <p:sldId id="321" r:id="rId19"/>
    <p:sldId id="322" r:id="rId20"/>
    <p:sldId id="323" r:id="rId21"/>
    <p:sldId id="324" r:id="rId22"/>
    <p:sldId id="328" r:id="rId23"/>
    <p:sldId id="327" r:id="rId24"/>
    <p:sldId id="326" r:id="rId25"/>
    <p:sldId id="304" r:id="rId26"/>
    <p:sldId id="263" r:id="rId27"/>
    <p:sldId id="329" r:id="rId28"/>
    <p:sldId id="325" r:id="rId29"/>
    <p:sldId id="268" r:id="rId30"/>
    <p:sldId id="317" r:id="rId31"/>
    <p:sldId id="319" r:id="rId32"/>
    <p:sldId id="316" r:id="rId33"/>
  </p:sldIdLst>
  <p:sldSz cx="9144000" cy="5143500" type="screen16x9"/>
  <p:notesSz cx="6858000" cy="9144000"/>
  <p:embeddedFontLst>
    <p:embeddedFont>
      <p:font typeface="Montserrat" panose="00000500000000000000" pitchFamily="2" charset="0"/>
      <p:regular r:id="rId35"/>
      <p:bold r:id="rId36"/>
      <p:italic r:id="rId37"/>
      <p:boldItalic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0931A6-0F94-465A-8B6A-8BF7DE073E54}">
  <a:tblStyle styleId="{9E0931A6-0F94-465A-8B6A-8BF7DE073E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370E87-34F9-412E-A9A7-D98498FAED39}"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45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82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115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936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46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18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063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229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00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644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350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4189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1492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2210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682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e34786694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e3478669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4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e34c71042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e34c71042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e34c71042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e34c71042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e34c71042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e34c71042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039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e34c71042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e34c71042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02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e34c71042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e34c71042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e34c71042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e34c71042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94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e34c71042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34c7104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e34786694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e34786694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1e34c710420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e34c710420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346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99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565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88">
            <a:off x="4869324" y="3555644"/>
            <a:ext cx="3506100" cy="4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4869325" y="1161263"/>
            <a:ext cx="3506100" cy="2469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p:nvPr/>
        </p:nvSpPr>
        <p:spPr>
          <a:xfrm>
            <a:off x="3237325" y="46978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0100" y="2362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03050"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92700" y="40705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864625"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 name="Google Shape;17;p2"/>
          <p:cNvCxnSpPr>
            <a:stCxn id="15" idx="2"/>
            <a:endCxn id="13" idx="6"/>
          </p:cNvCxnSpPr>
          <p:nvPr/>
        </p:nvCxnSpPr>
        <p:spPr>
          <a:xfrm rot="10800000">
            <a:off x="6570125"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 name="Google Shape;18;p2"/>
          <p:cNvGrpSpPr/>
          <p:nvPr/>
        </p:nvGrpSpPr>
        <p:grpSpPr>
          <a:xfrm>
            <a:off x="8055650" y="246475"/>
            <a:ext cx="795275" cy="714400"/>
            <a:chOff x="7864625" y="364925"/>
            <a:chExt cx="795275" cy="714400"/>
          </a:xfrm>
        </p:grpSpPr>
        <p:cxnSp>
          <p:nvCxnSpPr>
            <p:cNvPr id="19" name="Google Shape;19;p2"/>
            <p:cNvCxnSpPr>
              <a:stCxn id="20" idx="1"/>
              <a:endCxn id="21"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53" name="Google Shape;153;p18"/>
          <p:cNvSpPr/>
          <p:nvPr/>
        </p:nvSpPr>
        <p:spPr>
          <a:xfrm>
            <a:off x="8712375" y="18501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8739525" y="951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18"/>
          <p:cNvGrpSpPr/>
          <p:nvPr/>
        </p:nvGrpSpPr>
        <p:grpSpPr>
          <a:xfrm rot="4570332">
            <a:off x="31030" y="330746"/>
            <a:ext cx="830000" cy="714386"/>
            <a:chOff x="7864625" y="364925"/>
            <a:chExt cx="830016" cy="714400"/>
          </a:xfrm>
        </p:grpSpPr>
        <p:cxnSp>
          <p:nvCxnSpPr>
            <p:cNvPr id="156" name="Google Shape;156;p18"/>
            <p:cNvCxnSpPr>
              <a:stCxn id="157" idx="1"/>
              <a:endCxn id="158" idx="5"/>
            </p:cNvCxnSpPr>
            <p:nvPr/>
          </p:nvCxnSpPr>
          <p:spPr>
            <a:xfrm rot="6229200" flipH="1">
              <a:off x="8092660" y="371374"/>
              <a:ext cx="385562" cy="747985"/>
            </a:xfrm>
            <a:prstGeom prst="straightConnector1">
              <a:avLst/>
            </a:prstGeom>
            <a:noFill/>
            <a:ln w="9525" cap="flat" cmpd="sng">
              <a:solidFill>
                <a:schemeClr val="accent1"/>
              </a:solidFill>
              <a:prstDash val="solid"/>
              <a:round/>
              <a:headEnd type="none" w="med" len="med"/>
              <a:tailEnd type="none" w="med" len="med"/>
            </a:ln>
          </p:spPr>
        </p:cxnSp>
        <p:sp>
          <p:nvSpPr>
            <p:cNvPr id="157" name="Google Shape;157;p18"/>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5057775" y="1106850"/>
            <a:ext cx="3107700" cy="11115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73" name="Google Shape;173;p21"/>
          <p:cNvSpPr txBox="1">
            <a:spLocks noGrp="1"/>
          </p:cNvSpPr>
          <p:nvPr>
            <p:ph type="subTitle" idx="1"/>
          </p:nvPr>
        </p:nvSpPr>
        <p:spPr>
          <a:xfrm rot="-332">
            <a:off x="5057825" y="2218498"/>
            <a:ext cx="3107700" cy="18180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3"/>
              </a:buClr>
              <a:buSzPts val="1400"/>
              <a:buChar char="●"/>
              <a:defRPr sz="12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74" name="Google Shape;174;p21"/>
          <p:cNvSpPr>
            <a:spLocks noGrp="1"/>
          </p:cNvSpPr>
          <p:nvPr>
            <p:ph type="pic" idx="2"/>
          </p:nvPr>
        </p:nvSpPr>
        <p:spPr>
          <a:xfrm>
            <a:off x="0" y="0"/>
            <a:ext cx="4572000" cy="5143500"/>
          </a:xfrm>
          <a:prstGeom prst="rect">
            <a:avLst/>
          </a:prstGeom>
          <a:noFill/>
          <a:ln>
            <a:noFill/>
          </a:ln>
        </p:spPr>
      </p:sp>
      <p:sp>
        <p:nvSpPr>
          <p:cNvPr id="175" name="Google Shape;175;p21"/>
          <p:cNvSpPr/>
          <p:nvPr/>
        </p:nvSpPr>
        <p:spPr>
          <a:xfrm>
            <a:off x="5492275" y="199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05" name="Google Shape;205;p24"/>
          <p:cNvSpPr txBox="1">
            <a:spLocks noGrp="1"/>
          </p:cNvSpPr>
          <p:nvPr>
            <p:ph type="title" idx="2"/>
          </p:nvPr>
        </p:nvSpPr>
        <p:spPr>
          <a:xfrm>
            <a:off x="150880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6" name="Google Shape;206;p24"/>
          <p:cNvSpPr txBox="1">
            <a:spLocks noGrp="1"/>
          </p:cNvSpPr>
          <p:nvPr>
            <p:ph type="subTitle" idx="1"/>
          </p:nvPr>
        </p:nvSpPr>
        <p:spPr>
          <a:xfrm>
            <a:off x="1508813"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4"/>
          <p:cNvSpPr txBox="1">
            <a:spLocks noGrp="1"/>
          </p:cNvSpPr>
          <p:nvPr>
            <p:ph type="title" idx="3"/>
          </p:nvPr>
        </p:nvSpPr>
        <p:spPr>
          <a:xfrm>
            <a:off x="529453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8" name="Google Shape;208;p24"/>
          <p:cNvSpPr txBox="1">
            <a:spLocks noGrp="1"/>
          </p:cNvSpPr>
          <p:nvPr>
            <p:ph type="subTitle" idx="4"/>
          </p:nvPr>
        </p:nvSpPr>
        <p:spPr>
          <a:xfrm>
            <a:off x="5294538"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4"/>
          <p:cNvSpPr txBox="1">
            <a:spLocks noGrp="1"/>
          </p:cNvSpPr>
          <p:nvPr>
            <p:ph type="title" idx="5"/>
          </p:nvPr>
        </p:nvSpPr>
        <p:spPr>
          <a:xfrm>
            <a:off x="150878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0" name="Google Shape;210;p24"/>
          <p:cNvSpPr txBox="1">
            <a:spLocks noGrp="1"/>
          </p:cNvSpPr>
          <p:nvPr>
            <p:ph type="subTitle" idx="6"/>
          </p:nvPr>
        </p:nvSpPr>
        <p:spPr>
          <a:xfrm>
            <a:off x="1508813"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1" name="Google Shape;211;p24"/>
          <p:cNvSpPr txBox="1">
            <a:spLocks noGrp="1"/>
          </p:cNvSpPr>
          <p:nvPr>
            <p:ph type="title" idx="7"/>
          </p:nvPr>
        </p:nvSpPr>
        <p:spPr>
          <a:xfrm>
            <a:off x="529451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12" name="Google Shape;212;p24"/>
          <p:cNvSpPr txBox="1">
            <a:spLocks noGrp="1"/>
          </p:cNvSpPr>
          <p:nvPr>
            <p:ph type="subTitle" idx="8"/>
          </p:nvPr>
        </p:nvSpPr>
        <p:spPr>
          <a:xfrm>
            <a:off x="5294538"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3" name="Google Shape;213;p24"/>
          <p:cNvSpPr/>
          <p:nvPr/>
        </p:nvSpPr>
        <p:spPr>
          <a:xfrm>
            <a:off x="522988" y="26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255138" y="1892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24"/>
          <p:cNvGrpSpPr/>
          <p:nvPr/>
        </p:nvGrpSpPr>
        <p:grpSpPr>
          <a:xfrm>
            <a:off x="322350" y="4101900"/>
            <a:ext cx="795275" cy="714400"/>
            <a:chOff x="7864625" y="364925"/>
            <a:chExt cx="795275" cy="714400"/>
          </a:xfrm>
        </p:grpSpPr>
        <p:cxnSp>
          <p:nvCxnSpPr>
            <p:cNvPr id="216" name="Google Shape;216;p24"/>
            <p:cNvCxnSpPr>
              <a:stCxn id="217" idx="1"/>
              <a:endCxn id="218"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17" name="Google Shape;217;p24"/>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4"/>
          <p:cNvSpPr/>
          <p:nvPr/>
        </p:nvSpPr>
        <p:spPr>
          <a:xfrm>
            <a:off x="8765300" y="3072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8552563" y="3794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3"/>
        <p:cNvGrpSpPr/>
        <p:nvPr/>
      </p:nvGrpSpPr>
      <p:grpSpPr>
        <a:xfrm>
          <a:off x="0" y="0"/>
          <a:ext cx="0" cy="0"/>
          <a:chOff x="0" y="0"/>
          <a:chExt cx="0" cy="0"/>
        </a:xfrm>
      </p:grpSpPr>
      <p:sp>
        <p:nvSpPr>
          <p:cNvPr id="244" name="Google Shape;244;p26"/>
          <p:cNvSpPr txBox="1">
            <a:spLocks noGrp="1"/>
          </p:cNvSpPr>
          <p:nvPr>
            <p:ph type="title" hasCustomPrompt="1"/>
          </p:nvPr>
        </p:nvSpPr>
        <p:spPr>
          <a:xfrm rot="-294">
            <a:off x="4665274" y="94042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26"/>
          <p:cNvSpPr txBox="1">
            <a:spLocks noGrp="1"/>
          </p:cNvSpPr>
          <p:nvPr>
            <p:ph type="subTitle" idx="1"/>
          </p:nvPr>
        </p:nvSpPr>
        <p:spPr>
          <a:xfrm>
            <a:off x="4665275" y="1855575"/>
            <a:ext cx="35079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6" name="Google Shape;246;p26"/>
          <p:cNvSpPr txBox="1">
            <a:spLocks noGrp="1"/>
          </p:cNvSpPr>
          <p:nvPr>
            <p:ph type="title" idx="2" hasCustomPrompt="1"/>
          </p:nvPr>
        </p:nvSpPr>
        <p:spPr>
          <a:xfrm>
            <a:off x="4663626" y="3131325"/>
            <a:ext cx="35112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26"/>
          <p:cNvSpPr txBox="1">
            <a:spLocks noGrp="1"/>
          </p:cNvSpPr>
          <p:nvPr>
            <p:ph type="subTitle" idx="3"/>
          </p:nvPr>
        </p:nvSpPr>
        <p:spPr>
          <a:xfrm>
            <a:off x="4663613"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8" name="Google Shape;248;p26"/>
          <p:cNvSpPr txBox="1">
            <a:spLocks noGrp="1"/>
          </p:cNvSpPr>
          <p:nvPr>
            <p:ph type="title" idx="4" hasCustomPrompt="1"/>
          </p:nvPr>
        </p:nvSpPr>
        <p:spPr>
          <a:xfrm rot="-294">
            <a:off x="972476" y="313117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9" name="Google Shape;249;p26"/>
          <p:cNvSpPr txBox="1">
            <a:spLocks noGrp="1"/>
          </p:cNvSpPr>
          <p:nvPr>
            <p:ph type="subTitle" idx="5"/>
          </p:nvPr>
        </p:nvSpPr>
        <p:spPr>
          <a:xfrm>
            <a:off x="970825"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0" name="Google Shape;250;p26"/>
          <p:cNvSpPr/>
          <p:nvPr/>
        </p:nvSpPr>
        <p:spPr>
          <a:xfrm>
            <a:off x="903613" y="4727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398563" y="2056113"/>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26"/>
          <p:cNvCxnSpPr/>
          <p:nvPr/>
        </p:nvCxnSpPr>
        <p:spPr>
          <a:xfrm flipH="1">
            <a:off x="3417538" y="4362425"/>
            <a:ext cx="1294500" cy="5094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26"/>
          <p:cNvSpPr/>
          <p:nvPr/>
        </p:nvSpPr>
        <p:spPr>
          <a:xfrm>
            <a:off x="4712050" y="540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663625" y="4871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187775" y="45699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8581413" y="185556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0"/>
        <p:cNvGrpSpPr/>
        <p:nvPr/>
      </p:nvGrpSpPr>
      <p:grpSpPr>
        <a:xfrm>
          <a:off x="0" y="0"/>
          <a:ext cx="0" cy="0"/>
          <a:chOff x="0" y="0"/>
          <a:chExt cx="0" cy="0"/>
        </a:xfrm>
      </p:grpSpPr>
      <p:sp>
        <p:nvSpPr>
          <p:cNvPr id="271" name="Google Shape;271;p28"/>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8"/>
          <p:cNvCxnSpPr>
            <a:stCxn id="276" idx="0"/>
            <a:endCxn id="275"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9"/>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29"/>
          <p:cNvCxnSpPr>
            <a:stCxn id="284" idx="3"/>
            <a:endCxn id="280"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29"/>
          <p:cNvCxnSpPr>
            <a:stCxn id="280" idx="4"/>
            <a:endCxn id="279"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9"/>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29"/>
          <p:cNvCxnSpPr>
            <a:stCxn id="282" idx="5"/>
            <a:endCxn id="281"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289" name="Google Shape;289;p29"/>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2" name="Google Shape;292;p29"/>
          <p:cNvCxnSpPr>
            <a:stCxn id="290" idx="4"/>
            <a:endCxn id="291"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sp>
        <p:nvSpPr>
          <p:cNvPr id="49" name="Google Shape;49;p5"/>
          <p:cNvSpPr txBox="1">
            <a:spLocks noGrp="1"/>
          </p:cNvSpPr>
          <p:nvPr>
            <p:ph type="subTitle" idx="1"/>
          </p:nvPr>
        </p:nvSpPr>
        <p:spPr>
          <a:xfrm>
            <a:off x="1152650" y="2599375"/>
            <a:ext cx="30300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0" name="Google Shape;50;p5"/>
          <p:cNvSpPr txBox="1">
            <a:spLocks noGrp="1"/>
          </p:cNvSpPr>
          <p:nvPr>
            <p:ph type="subTitle" idx="2"/>
          </p:nvPr>
        </p:nvSpPr>
        <p:spPr>
          <a:xfrm>
            <a:off x="4961426" y="2599375"/>
            <a:ext cx="30300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1" name="Google Shape;51;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52" name="Google Shape;52;p5"/>
          <p:cNvSpPr txBox="1">
            <a:spLocks noGrp="1"/>
          </p:cNvSpPr>
          <p:nvPr>
            <p:ph type="title" idx="3"/>
          </p:nvPr>
        </p:nvSpPr>
        <p:spPr>
          <a:xfrm>
            <a:off x="1150484" y="2161825"/>
            <a:ext cx="30345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3" name="Google Shape;53;p5"/>
          <p:cNvSpPr txBox="1">
            <a:spLocks noGrp="1"/>
          </p:cNvSpPr>
          <p:nvPr>
            <p:ph type="title" idx="4"/>
          </p:nvPr>
        </p:nvSpPr>
        <p:spPr>
          <a:xfrm>
            <a:off x="4966318" y="2161825"/>
            <a:ext cx="3020400" cy="52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5"/>
          <p:cNvSpPr/>
          <p:nvPr/>
        </p:nvSpPr>
        <p:spPr>
          <a:xfrm>
            <a:off x="458950" y="24271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224175" y="31688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686400" y="36763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7555075" y="47692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5382000" y="4657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5"/>
          <p:cNvCxnSpPr>
            <a:stCxn id="56" idx="1"/>
            <a:endCxn id="55" idx="5"/>
          </p:cNvCxnSpPr>
          <p:nvPr/>
        </p:nvCxnSpPr>
        <p:spPr>
          <a:xfrm rot="10800000">
            <a:off x="281641" y="32263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60" name="Google Shape;60;p5"/>
          <p:cNvSpPr/>
          <p:nvPr/>
        </p:nvSpPr>
        <p:spPr>
          <a:xfrm>
            <a:off x="1991100" y="4724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802725" y="3518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5"/>
          <p:cNvCxnSpPr>
            <a:stCxn id="61" idx="5"/>
            <a:endCxn id="63" idx="1"/>
          </p:cNvCxnSpPr>
          <p:nvPr/>
        </p:nvCxnSpPr>
        <p:spPr>
          <a:xfrm>
            <a:off x="7906432" y="455532"/>
            <a:ext cx="919200" cy="522900"/>
          </a:xfrm>
          <a:prstGeom prst="straightConnector1">
            <a:avLst/>
          </a:prstGeom>
          <a:noFill/>
          <a:ln w="9525" cap="flat" cmpd="sng">
            <a:solidFill>
              <a:schemeClr val="accent1"/>
            </a:solidFill>
            <a:prstDash val="solid"/>
            <a:round/>
            <a:headEnd type="none" w="med" len="med"/>
            <a:tailEnd type="none" w="med" len="med"/>
          </a:ln>
        </p:spPr>
      </p:cxnSp>
      <p:sp>
        <p:nvSpPr>
          <p:cNvPr id="63" name="Google Shape;63;p5"/>
          <p:cNvSpPr/>
          <p:nvPr/>
        </p:nvSpPr>
        <p:spPr>
          <a:xfrm>
            <a:off x="8815725" y="968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20000" y="4000500"/>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1724719" y="1474175"/>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6" name="Google Shape;106;p13"/>
          <p:cNvSpPr txBox="1">
            <a:spLocks noGrp="1"/>
          </p:cNvSpPr>
          <p:nvPr>
            <p:ph type="title" idx="2" hasCustomPrompt="1"/>
          </p:nvPr>
        </p:nvSpPr>
        <p:spPr>
          <a:xfrm rot="4011">
            <a:off x="4829933" y="2659513"/>
            <a:ext cx="514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829916" y="3823126"/>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898226" y="2659663"/>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3"/>
          <p:cNvSpPr txBox="1">
            <a:spLocks noGrp="1"/>
          </p:cNvSpPr>
          <p:nvPr>
            <p:ph type="title" idx="5"/>
          </p:nvPr>
        </p:nvSpPr>
        <p:spPr>
          <a:xfrm>
            <a:off x="1724719" y="2637764"/>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0" name="Google Shape;110;p13"/>
          <p:cNvSpPr txBox="1">
            <a:spLocks noGrp="1"/>
          </p:cNvSpPr>
          <p:nvPr>
            <p:ph type="title" idx="6"/>
          </p:nvPr>
        </p:nvSpPr>
        <p:spPr>
          <a:xfrm>
            <a:off x="1724719" y="3808677"/>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11" name="Google Shape;111;p13"/>
          <p:cNvSpPr txBox="1">
            <a:spLocks noGrp="1"/>
          </p:cNvSpPr>
          <p:nvPr>
            <p:ph type="title" idx="7"/>
          </p:nvPr>
        </p:nvSpPr>
        <p:spPr>
          <a:xfrm>
            <a:off x="5658576" y="3801352"/>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3"/>
          <p:cNvSpPr txBox="1">
            <a:spLocks noGrp="1"/>
          </p:cNvSpPr>
          <p:nvPr>
            <p:ph type="title" idx="8"/>
          </p:nvPr>
        </p:nvSpPr>
        <p:spPr>
          <a:xfrm>
            <a:off x="5658576" y="2637764"/>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3" name="Google Shape;113;p13"/>
          <p:cNvSpPr txBox="1">
            <a:spLocks noGrp="1"/>
          </p:cNvSpPr>
          <p:nvPr>
            <p:ph type="title" idx="9"/>
          </p:nvPr>
        </p:nvSpPr>
        <p:spPr>
          <a:xfrm>
            <a:off x="5658576" y="1474175"/>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3"/>
          <p:cNvSpPr txBox="1">
            <a:spLocks noGrp="1"/>
          </p:cNvSpPr>
          <p:nvPr>
            <p:ph type="title" idx="13" hasCustomPrompt="1"/>
          </p:nvPr>
        </p:nvSpPr>
        <p:spPr>
          <a:xfrm rot="4009">
            <a:off x="4829765" y="1496234"/>
            <a:ext cx="5145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5" name="Google Shape;115;p13"/>
          <p:cNvSpPr txBox="1">
            <a:spLocks noGrp="1"/>
          </p:cNvSpPr>
          <p:nvPr>
            <p:ph type="title" idx="14" hasCustomPrompt="1"/>
          </p:nvPr>
        </p:nvSpPr>
        <p:spPr>
          <a:xfrm rot="2006">
            <a:off x="898222" y="1496075"/>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5" hasCustomPrompt="1"/>
          </p:nvPr>
        </p:nvSpPr>
        <p:spPr>
          <a:xfrm rot="2005">
            <a:off x="898081" y="3823264"/>
            <a:ext cx="5145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7" name="Google Shape;117;p13"/>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18" name="Google Shape;118;p13"/>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8498050" y="3356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8263275" y="40981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8725500" y="46056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 name="Google Shape;123;p13"/>
          <p:cNvCxnSpPr>
            <a:stCxn id="122" idx="1"/>
            <a:endCxn id="121" idx="5"/>
          </p:cNvCxnSpPr>
          <p:nvPr/>
        </p:nvCxnSpPr>
        <p:spPr>
          <a:xfrm rot="10800000">
            <a:off x="8320741" y="41556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13"/>
          <p:cNvSpPr/>
          <p:nvPr/>
        </p:nvSpPr>
        <p:spPr>
          <a:xfrm flipH="1">
            <a:off x="8171325" y="299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7" name="Google Shape;127;p14"/>
          <p:cNvSpPr/>
          <p:nvPr/>
        </p:nvSpPr>
        <p:spPr>
          <a:xfrm>
            <a:off x="303950" y="45427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1057275" y="4827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4"/>
          <p:cNvCxnSpPr>
            <a:stCxn id="127" idx="5"/>
            <a:endCxn id="128" idx="2"/>
          </p:cNvCxnSpPr>
          <p:nvPr/>
        </p:nvCxnSpPr>
        <p:spPr>
          <a:xfrm>
            <a:off x="407657" y="4646457"/>
            <a:ext cx="649500" cy="214500"/>
          </a:xfrm>
          <a:prstGeom prst="straightConnector1">
            <a:avLst/>
          </a:prstGeom>
          <a:noFill/>
          <a:ln w="9525" cap="flat" cmpd="sng">
            <a:solidFill>
              <a:schemeClr val="accent1"/>
            </a:solidFill>
            <a:prstDash val="solid"/>
            <a:round/>
            <a:headEnd type="none" w="med" len="med"/>
            <a:tailEnd type="none" w="med" len="med"/>
          </a:ln>
        </p:spPr>
      </p:cxnSp>
      <p:sp>
        <p:nvSpPr>
          <p:cNvPr id="130" name="Google Shape;130;p14"/>
          <p:cNvSpPr/>
          <p:nvPr/>
        </p:nvSpPr>
        <p:spPr>
          <a:xfrm>
            <a:off x="6452325" y="267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3" name="Google Shape;133;p15"/>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flipH="1">
            <a:off x="8543325" y="1534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flipH="1">
            <a:off x="8390400" y="6994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rgbClr val="0C02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100"/>
              <a:buFont typeface="Montserrat"/>
              <a:buNone/>
              <a:defRPr sz="31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 id="2147483658" r:id="rId6"/>
    <p:sldLayoutId id="2147483659" r:id="rId7"/>
    <p:sldLayoutId id="2147483660" r:id="rId8"/>
    <p:sldLayoutId id="2147483661" r:id="rId9"/>
    <p:sldLayoutId id="2147483664" r:id="rId10"/>
    <p:sldLayoutId id="2147483667" r:id="rId11"/>
    <p:sldLayoutId id="2147483670" r:id="rId12"/>
    <p:sldLayoutId id="2147483672" r:id="rId13"/>
    <p:sldLayoutId id="2147483674" r:id="rId14"/>
    <p:sldLayoutId id="2147483675"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4K344J-Emyh7-pfeWGNnxdvPZtTcs6Rp_oK1oDbV2pk/copy#gid=807549665"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302"/>
        <p:cNvGrpSpPr/>
        <p:nvPr/>
      </p:nvGrpSpPr>
      <p:grpSpPr>
        <a:xfrm>
          <a:off x="0" y="0"/>
          <a:ext cx="0" cy="0"/>
          <a:chOff x="0" y="0"/>
          <a:chExt cx="0" cy="0"/>
        </a:xfrm>
      </p:grpSpPr>
      <p:sp>
        <p:nvSpPr>
          <p:cNvPr id="304" name="Google Shape;304;p33"/>
          <p:cNvSpPr txBox="1">
            <a:spLocks noGrp="1"/>
          </p:cNvSpPr>
          <p:nvPr>
            <p:ph type="ctrTitle"/>
          </p:nvPr>
        </p:nvSpPr>
        <p:spPr>
          <a:xfrm>
            <a:off x="4817397" y="869743"/>
            <a:ext cx="3506100" cy="2469900"/>
          </a:xfrm>
          <a:prstGeom prst="rect">
            <a:avLst/>
          </a:prstGeom>
        </p:spPr>
        <p:txBody>
          <a:bodyPr spcFirstLastPara="1" wrap="square" lIns="91425" tIns="91425" rIns="91425" bIns="91425" anchor="ctr" anchorCtr="0">
            <a:noAutofit/>
          </a:bodyPr>
          <a:lstStyle/>
          <a:p>
            <a:pPr algn="ctr"/>
            <a:r>
              <a:rPr lang="en-US" sz="2000" dirty="0"/>
              <a:t>DEEP LEARNING BASED BRAIN TUMOR DETECTION: </a:t>
            </a:r>
            <a:br>
              <a:rPr lang="en-US" sz="2000" dirty="0"/>
            </a:br>
            <a:r>
              <a:rPr lang="en-US" sz="2000" dirty="0">
                <a:solidFill>
                  <a:schemeClr val="accent6"/>
                </a:solidFill>
              </a:rPr>
              <a:t>A CNN APPROACH FOR ACCURATE MEDICAL IMAGING ANALYSIS</a:t>
            </a:r>
            <a:br>
              <a:rPr lang="en-US" sz="2000"/>
            </a:br>
            <a:endParaRPr sz="2000" dirty="0">
              <a:solidFill>
                <a:schemeClr val="accent6"/>
              </a:solidFill>
            </a:endParaRPr>
          </a:p>
        </p:txBody>
      </p:sp>
      <p:sp>
        <p:nvSpPr>
          <p:cNvPr id="305" name="Google Shape;305;p33"/>
          <p:cNvSpPr/>
          <p:nvPr/>
        </p:nvSpPr>
        <p:spPr>
          <a:xfrm flipH="1">
            <a:off x="564487" y="160675"/>
            <a:ext cx="4090137" cy="5143451"/>
          </a:xfrm>
          <a:custGeom>
            <a:avLst/>
            <a:gdLst/>
            <a:ahLst/>
            <a:cxnLst/>
            <a:rect l="l" t="t" r="r" b="b"/>
            <a:pathLst>
              <a:path w="43452" h="54642" extrusionOk="0">
                <a:moveTo>
                  <a:pt x="10622" y="6323"/>
                </a:moveTo>
                <a:cubicBezTo>
                  <a:pt x="7539" y="8772"/>
                  <a:pt x="4779" y="13102"/>
                  <a:pt x="4248" y="15567"/>
                </a:cubicBezTo>
                <a:cubicBezTo>
                  <a:pt x="3717" y="18031"/>
                  <a:pt x="3806" y="19792"/>
                  <a:pt x="4160" y="22169"/>
                </a:cubicBezTo>
                <a:cubicBezTo>
                  <a:pt x="4514" y="24546"/>
                  <a:pt x="3983" y="26747"/>
                  <a:pt x="2479" y="28595"/>
                </a:cubicBezTo>
                <a:cubicBezTo>
                  <a:pt x="974" y="30445"/>
                  <a:pt x="0" y="31501"/>
                  <a:pt x="1504" y="32556"/>
                </a:cubicBezTo>
                <a:cubicBezTo>
                  <a:pt x="3008" y="33612"/>
                  <a:pt x="4337" y="33790"/>
                  <a:pt x="3894" y="34670"/>
                </a:cubicBezTo>
                <a:cubicBezTo>
                  <a:pt x="3451" y="35550"/>
                  <a:pt x="3280" y="35926"/>
                  <a:pt x="3592" y="36472"/>
                </a:cubicBezTo>
                <a:cubicBezTo>
                  <a:pt x="3907" y="37019"/>
                  <a:pt x="4141" y="37251"/>
                  <a:pt x="4141" y="37251"/>
                </a:cubicBezTo>
                <a:cubicBezTo>
                  <a:pt x="4141" y="37251"/>
                  <a:pt x="3279" y="38422"/>
                  <a:pt x="3749" y="39045"/>
                </a:cubicBezTo>
                <a:cubicBezTo>
                  <a:pt x="4220" y="39670"/>
                  <a:pt x="5160" y="39045"/>
                  <a:pt x="5317" y="40371"/>
                </a:cubicBezTo>
                <a:cubicBezTo>
                  <a:pt x="5475" y="41697"/>
                  <a:pt x="4769" y="43336"/>
                  <a:pt x="6415" y="44272"/>
                </a:cubicBezTo>
                <a:cubicBezTo>
                  <a:pt x="8063" y="45209"/>
                  <a:pt x="12219" y="44272"/>
                  <a:pt x="13867" y="43881"/>
                </a:cubicBezTo>
                <a:cubicBezTo>
                  <a:pt x="15515" y="43490"/>
                  <a:pt x="17162" y="43490"/>
                  <a:pt x="18653" y="47391"/>
                </a:cubicBezTo>
                <a:cubicBezTo>
                  <a:pt x="19612" y="49903"/>
                  <a:pt x="20603" y="52382"/>
                  <a:pt x="20791" y="54642"/>
                </a:cubicBezTo>
                <a:lnTo>
                  <a:pt x="40379" y="54642"/>
                </a:lnTo>
                <a:cubicBezTo>
                  <a:pt x="38522" y="50254"/>
                  <a:pt x="34803" y="41740"/>
                  <a:pt x="35677" y="38265"/>
                </a:cubicBezTo>
                <a:cubicBezTo>
                  <a:pt x="36618" y="34520"/>
                  <a:pt x="40723" y="32937"/>
                  <a:pt x="42087" y="25964"/>
                </a:cubicBezTo>
                <a:cubicBezTo>
                  <a:pt x="43452" y="18991"/>
                  <a:pt x="42953" y="8606"/>
                  <a:pt x="34010" y="4303"/>
                </a:cubicBezTo>
                <a:cubicBezTo>
                  <a:pt x="25068" y="0"/>
                  <a:pt x="15330" y="2582"/>
                  <a:pt x="10622" y="6323"/>
                </a:cubicBezTo>
                <a:close/>
              </a:path>
            </a:pathLst>
          </a:custGeom>
          <a:solidFill>
            <a:srgbClr val="00DBF6">
              <a:alpha val="18350"/>
            </a:srgbClr>
          </a:solidFill>
          <a:ln>
            <a:noFill/>
          </a:ln>
          <a:effectLst>
            <a:outerShdw blurRad="228600" dist="19050" dir="5400000" algn="bl" rotWithShape="0">
              <a:schemeClr val="accent3">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33"/>
          <p:cNvGrpSpPr/>
          <p:nvPr/>
        </p:nvGrpSpPr>
        <p:grpSpPr>
          <a:xfrm>
            <a:off x="806673" y="728978"/>
            <a:ext cx="2991294" cy="2549009"/>
            <a:chOff x="930854" y="1021197"/>
            <a:chExt cx="4016237" cy="3422408"/>
          </a:xfrm>
        </p:grpSpPr>
        <p:sp>
          <p:nvSpPr>
            <p:cNvPr id="307" name="Google Shape;307;p33"/>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FF2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3"/>
          <p:cNvSpPr/>
          <p:nvPr/>
        </p:nvSpPr>
        <p:spPr>
          <a:xfrm>
            <a:off x="625650" y="14052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437300" y="40434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1973800" y="48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3985700" y="661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3"/>
          <p:cNvGrpSpPr/>
          <p:nvPr/>
        </p:nvGrpSpPr>
        <p:grpSpPr>
          <a:xfrm>
            <a:off x="3628175" y="25500"/>
            <a:ext cx="1961600" cy="1029000"/>
            <a:chOff x="4501725" y="419225"/>
            <a:chExt cx="1961600" cy="1029000"/>
          </a:xfrm>
        </p:grpSpPr>
        <p:sp>
          <p:nvSpPr>
            <p:cNvPr id="339" name="Google Shape;339;p3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33"/>
            <p:cNvCxnSpPr>
              <a:stCxn id="339" idx="2"/>
              <a:endCxn id="341"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33"/>
            <p:cNvCxnSpPr>
              <a:stCxn id="340" idx="3"/>
              <a:endCxn id="339"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cxnSp>
        <p:nvCxnSpPr>
          <p:cNvPr id="344" name="Google Shape;344;p33"/>
          <p:cNvCxnSpPr>
            <a:stCxn id="335" idx="5"/>
            <a:endCxn id="336" idx="2"/>
          </p:cNvCxnSpPr>
          <p:nvPr/>
        </p:nvCxnSpPr>
        <p:spPr>
          <a:xfrm>
            <a:off x="541007" y="4147132"/>
            <a:ext cx="1432800" cy="747600"/>
          </a:xfrm>
          <a:prstGeom prst="straightConnector1">
            <a:avLst/>
          </a:prstGeom>
          <a:noFill/>
          <a:ln w="9525" cap="flat" cmpd="sng">
            <a:solidFill>
              <a:schemeClr val="accent1"/>
            </a:solidFill>
            <a:prstDash val="solid"/>
            <a:round/>
            <a:headEnd type="none" w="med" len="med"/>
            <a:tailEnd type="none" w="med" len="med"/>
          </a:ln>
        </p:spPr>
      </p:cxnSp>
      <p:sp>
        <p:nvSpPr>
          <p:cNvPr id="2" name="Subtitle 2">
            <a:extLst>
              <a:ext uri="{FF2B5EF4-FFF2-40B4-BE49-F238E27FC236}">
                <a16:creationId xmlns:a16="http://schemas.microsoft.com/office/drawing/2014/main" id="{5AB94F92-5546-2599-90DF-6FBD661F3517}"/>
              </a:ext>
            </a:extLst>
          </p:cNvPr>
          <p:cNvSpPr txBox="1">
            <a:spLocks/>
          </p:cNvSpPr>
          <p:nvPr/>
        </p:nvSpPr>
        <p:spPr>
          <a:xfrm>
            <a:off x="3658531" y="3808233"/>
            <a:ext cx="3024336" cy="2016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Raleway"/>
              <a:buNone/>
              <a:defRPr sz="1400" b="0" i="0" u="none" strike="noStrike" cap="none">
                <a:solidFill>
                  <a:schemeClr val="dk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9pPr>
          </a:lstStyle>
          <a:p>
            <a:pPr algn="ctr"/>
            <a:r>
              <a:rPr lang="en-IN" sz="2400" b="1" dirty="0">
                <a:solidFill>
                  <a:schemeClr val="tx1">
                    <a:lumMod val="75000"/>
                    <a:lumOff val="25000"/>
                  </a:schemeClr>
                </a:solidFill>
              </a:rPr>
              <a:t>Presented by :</a:t>
            </a:r>
          </a:p>
          <a:p>
            <a:pPr algn="ctr"/>
            <a:r>
              <a:rPr lang="en-IN" sz="1600" b="1" dirty="0">
                <a:solidFill>
                  <a:schemeClr val="tx1"/>
                </a:solidFill>
              </a:rPr>
              <a:t>Ravi Kumar Gupta</a:t>
            </a:r>
          </a:p>
          <a:p>
            <a:pPr algn="ctr"/>
            <a:r>
              <a:rPr lang="en-IN" sz="1600" b="1" dirty="0">
                <a:solidFill>
                  <a:schemeClr val="tx1"/>
                </a:solidFill>
              </a:rPr>
              <a:t>23MCA1031</a:t>
            </a:r>
          </a:p>
          <a:p>
            <a:pPr algn="ctr"/>
            <a:r>
              <a:rPr lang="en-IN" sz="1600" b="1" dirty="0">
                <a:solidFill>
                  <a:schemeClr val="tx1"/>
                </a:solidFill>
              </a:rPr>
              <a:t>MCA:2023-2025</a:t>
            </a:r>
            <a:endParaRPr lang="en-US" sz="1600" b="1" dirty="0">
              <a:solidFill>
                <a:schemeClr val="tx1"/>
              </a:solidFill>
            </a:endParaRPr>
          </a:p>
        </p:txBody>
      </p:sp>
      <p:sp>
        <p:nvSpPr>
          <p:cNvPr id="5" name="TextBox 4">
            <a:extLst>
              <a:ext uri="{FF2B5EF4-FFF2-40B4-BE49-F238E27FC236}">
                <a16:creationId xmlns:a16="http://schemas.microsoft.com/office/drawing/2014/main" id="{BD9CFC19-6FA2-7F34-7D52-B8E8BC938A94}"/>
              </a:ext>
            </a:extLst>
          </p:cNvPr>
          <p:cNvSpPr txBox="1"/>
          <p:nvPr/>
        </p:nvSpPr>
        <p:spPr>
          <a:xfrm>
            <a:off x="6186948" y="3808233"/>
            <a:ext cx="2808390" cy="1261884"/>
          </a:xfrm>
          <a:prstGeom prst="rect">
            <a:avLst/>
          </a:prstGeom>
          <a:noFill/>
        </p:spPr>
        <p:txBody>
          <a:bodyPr wrap="square" rtlCol="0">
            <a:spAutoFit/>
          </a:bodyPr>
          <a:lstStyle/>
          <a:p>
            <a:pPr algn="ctr"/>
            <a:r>
              <a:rPr lang="en-IN" sz="2400" b="1" dirty="0">
                <a:solidFill>
                  <a:schemeClr val="tx1">
                    <a:lumMod val="75000"/>
                    <a:lumOff val="25000"/>
                  </a:schemeClr>
                </a:solidFill>
              </a:rPr>
              <a:t>Under the Guidance of</a:t>
            </a:r>
          </a:p>
          <a:p>
            <a:pPr algn="ctr"/>
            <a:r>
              <a:rPr lang="en-US" b="1" dirty="0">
                <a:solidFill>
                  <a:schemeClr val="tx1"/>
                </a:solidFill>
              </a:rPr>
              <a:t>Dr. Sridevi S</a:t>
            </a:r>
          </a:p>
          <a:p>
            <a:pPr algn="ctr"/>
            <a:r>
              <a:rPr lang="en-US" b="1" dirty="0">
                <a:solidFill>
                  <a:schemeClr val="tx1"/>
                </a:solidFill>
              </a:rPr>
              <a:t>Imaging and Computer Vision</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Review-4</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dirty="0">
                <a:solidFill>
                  <a:schemeClr val="tx1"/>
                </a:solidFill>
                <a:latin typeface="Raleway" pitchFamily="2" charset="0"/>
              </a:rPr>
              <a:t>The paper "A Robust Approach for Brain </a:t>
            </a:r>
            <a:r>
              <a:rPr lang="en-IN" sz="1100" dirty="0" err="1">
                <a:solidFill>
                  <a:schemeClr val="tx1"/>
                </a:solidFill>
                <a:latin typeface="Raleway" pitchFamily="2" charset="0"/>
              </a:rPr>
              <a:t>Tumor</a:t>
            </a:r>
            <a:r>
              <a:rPr lang="en-IN" sz="1100" dirty="0">
                <a:solidFill>
                  <a:schemeClr val="tx1"/>
                </a:solidFill>
                <a:latin typeface="Raleway" pitchFamily="2" charset="0"/>
              </a:rPr>
              <a:t> Detection in Magnetic Resonance Images Using Finetuned </a:t>
            </a:r>
            <a:r>
              <a:rPr lang="en-IN" sz="1100" dirty="0" err="1">
                <a:solidFill>
                  <a:schemeClr val="tx1"/>
                </a:solidFill>
                <a:latin typeface="Raleway" pitchFamily="2" charset="0"/>
              </a:rPr>
              <a:t>EfficientNet</a:t>
            </a:r>
            <a:r>
              <a:rPr lang="en-IN" sz="1100" dirty="0">
                <a:solidFill>
                  <a:schemeClr val="tx1"/>
                </a:solidFill>
                <a:latin typeface="Raleway" pitchFamily="2" charset="0"/>
              </a:rPr>
              <a:t>" proposes an efficient method for detecting brain </a:t>
            </a:r>
            <a:r>
              <a:rPr lang="en-IN" sz="1100" dirty="0" err="1">
                <a:solidFill>
                  <a:schemeClr val="tx1"/>
                </a:solidFill>
                <a:latin typeface="Raleway" pitchFamily="2" charset="0"/>
              </a:rPr>
              <a:t>tumors</a:t>
            </a:r>
            <a:r>
              <a:rPr lang="en-IN" sz="1100" dirty="0">
                <a:solidFill>
                  <a:schemeClr val="tx1"/>
                </a:solidFill>
                <a:latin typeface="Raleway" pitchFamily="2" charset="0"/>
              </a:rPr>
              <a:t> in MRI scans, leveraging a fine-tuned EfficientNet-B0 model.</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solidFill>
                <a:schemeClr val="tx1"/>
              </a:solidFill>
              <a:latin typeface="Raleway" pitchFamily="2" charset="0"/>
              <a:ea typeface="Raleway"/>
              <a:cs typeface="Raleway"/>
              <a:sym typeface="Raleway"/>
            </a:endParaRPr>
          </a:p>
          <a:p>
            <a:pPr marL="457200" indent="-304800">
              <a:buClr>
                <a:schemeClr val="accent6"/>
              </a:buClr>
              <a:buSzPts val="1200"/>
              <a:buFont typeface="Raleway"/>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Accuracy: Fine-tuned EfficientNet-B0 achieved 98.87% accuracy. Comparison results: VGG16 at 98.64% and InceptionV3 at 97.5%.</a:t>
            </a:r>
          </a:p>
          <a:p>
            <a:pPr marL="457200" indent="-304800">
              <a:buClr>
                <a:schemeClr val="accent6"/>
              </a:buClr>
              <a:buSzPts val="1200"/>
              <a:buFont typeface="Raleway"/>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EfficientNet-B0 model demonstrated high precision, recall, and AUC (Area Under the Curve). Effective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with minimal cost</a:t>
            </a:r>
            <a:endParaRPr lang="en-US" sz="1100" dirty="0">
              <a:solidFill>
                <a:schemeClr val="tx1"/>
              </a:solidFill>
              <a:latin typeface="Raleway" pitchFamily="2" charset="0"/>
              <a:ea typeface="Raleway"/>
              <a:cs typeface="Raleway"/>
              <a:sym typeface="Raleway"/>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Primary model: EfficientNet-B0, fine-tuned with additional layers. </a:t>
            </a:r>
          </a:p>
          <a:p>
            <a:pPr marL="0" indent="0" algn="just">
              <a:lnSpc>
                <a:spcPct val="107000"/>
              </a:lnSpc>
              <a:spcAft>
                <a:spcPts val="800"/>
              </a:spcAft>
              <a:buNone/>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Comparison models: VGG16, ResNet50, InceptionV3,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Xception</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and InceptionResNetV2. Optimizer: Adam (learning rate 1 0 − 3 10 −3 ). </a:t>
            </a:r>
          </a:p>
          <a:p>
            <a:pPr marL="0" indent="0" algn="just">
              <a:lnSpc>
                <a:spcPct val="107000"/>
              </a:lnSpc>
              <a:spcAft>
                <a:spcPts val="800"/>
              </a:spcAft>
              <a:buNone/>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Loss function: Binary cross-entropy for classification</a:t>
            </a:r>
            <a:endParaRPr kumimoji="0" lang="en-US" altLang="en-US" sz="1100" b="0" i="0" u="none" strike="noStrike" cap="none" normalizeH="0" baseline="0" dirty="0">
              <a:ln>
                <a:noFill/>
              </a:ln>
              <a:solidFill>
                <a:schemeClr val="tx1"/>
              </a:solidFill>
              <a:effectLst/>
              <a:latin typeface="Raleway" pitchFamily="2"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gn="just">
              <a:lnSpc>
                <a:spcPct val="107000"/>
              </a:lnSpc>
              <a:spcAft>
                <a:spcPts val="800"/>
              </a:spcAft>
              <a:buNone/>
            </a:pPr>
            <a:r>
              <a:rPr lang="en-IN" sz="1400" i="0" dirty="0">
                <a:solidFill>
                  <a:schemeClr val="tx1"/>
                </a:solidFill>
                <a:effectLst/>
                <a:latin typeface="Montserrat" panose="00000500000000000000" pitchFamily="2" charset="0"/>
              </a:rPr>
              <a:t>Shah, H. A., Saeed, F., Yun, S., Park, J. H., Paul, A., &amp; Kang, J. M. (2022). </a:t>
            </a:r>
            <a:r>
              <a:rPr lang="en-IN" sz="1400" i="0" dirty="0">
                <a:solidFill>
                  <a:schemeClr val="accent6"/>
                </a:solidFill>
                <a:effectLst/>
                <a:latin typeface="Montserrat" panose="00000500000000000000" pitchFamily="2" charset="0"/>
              </a:rPr>
              <a:t>A robust approach for brain </a:t>
            </a:r>
            <a:r>
              <a:rPr lang="en-IN" sz="1400" i="0" dirty="0" err="1">
                <a:solidFill>
                  <a:schemeClr val="accent6"/>
                </a:solidFill>
                <a:effectLst/>
                <a:latin typeface="Montserrat" panose="00000500000000000000" pitchFamily="2" charset="0"/>
              </a:rPr>
              <a:t>tumor</a:t>
            </a:r>
            <a:r>
              <a:rPr lang="en-IN" sz="1400" i="0" dirty="0">
                <a:solidFill>
                  <a:schemeClr val="accent6"/>
                </a:solidFill>
                <a:effectLst/>
                <a:latin typeface="Montserrat" panose="00000500000000000000" pitchFamily="2" charset="0"/>
              </a:rPr>
              <a:t> detection in magnetic resonance images using finetuned </a:t>
            </a:r>
            <a:r>
              <a:rPr lang="en-IN" sz="1400" i="0" dirty="0" err="1">
                <a:solidFill>
                  <a:schemeClr val="accent6"/>
                </a:solidFill>
                <a:effectLst/>
                <a:latin typeface="Montserrat" panose="00000500000000000000" pitchFamily="2" charset="0"/>
              </a:rPr>
              <a:t>efficientnet</a:t>
            </a:r>
            <a:r>
              <a:rPr lang="en-IN" sz="1400" i="0" dirty="0">
                <a:solidFill>
                  <a:schemeClr val="accent6"/>
                </a:solidFill>
                <a:effectLst/>
                <a:latin typeface="Montserrat" panose="00000500000000000000" pitchFamily="2" charset="0"/>
              </a:rPr>
              <a:t>. </a:t>
            </a:r>
            <a:r>
              <a:rPr lang="en-IN" sz="1400" i="1" dirty="0" err="1">
                <a:solidFill>
                  <a:schemeClr val="accent6"/>
                </a:solidFill>
                <a:effectLst/>
                <a:latin typeface="Montserrat" panose="00000500000000000000" pitchFamily="2" charset="0"/>
              </a:rPr>
              <a:t>Ieee</a:t>
            </a:r>
            <a:r>
              <a:rPr lang="en-IN" sz="1400" i="1" dirty="0">
                <a:solidFill>
                  <a:schemeClr val="accent6"/>
                </a:solidFill>
                <a:effectLst/>
                <a:latin typeface="Montserrat" panose="00000500000000000000" pitchFamily="2" charset="0"/>
              </a:rPr>
              <a:t> Access</a:t>
            </a:r>
            <a:r>
              <a:rPr lang="en-IN" sz="1400" i="0" dirty="0">
                <a:solidFill>
                  <a:schemeClr val="accent6"/>
                </a:solidFill>
                <a:effectLst/>
                <a:latin typeface="Montserrat" panose="00000500000000000000" pitchFamily="2" charset="0"/>
              </a:rPr>
              <a:t>, </a:t>
            </a:r>
            <a:r>
              <a:rPr lang="en-IN" sz="1400" i="1" dirty="0">
                <a:solidFill>
                  <a:schemeClr val="accent6"/>
                </a:solidFill>
                <a:effectLst/>
                <a:latin typeface="Montserrat" panose="00000500000000000000" pitchFamily="2" charset="0"/>
              </a:rPr>
              <a:t>10</a:t>
            </a:r>
            <a:r>
              <a:rPr lang="en-IN" sz="1400" i="0" dirty="0">
                <a:solidFill>
                  <a:schemeClr val="accent6"/>
                </a:solidFill>
                <a:effectLst/>
                <a:latin typeface="Montserrat" panose="00000500000000000000" pitchFamily="2" charset="0"/>
              </a:rPr>
              <a:t>, 65426-65438.</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8226038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Review-5</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paper </a:t>
            </a:r>
            <a:r>
              <a:rPr lang="en-IN" sz="1100" b="1" dirty="0">
                <a:solidFill>
                  <a:schemeClr val="tx1"/>
                </a:solidFill>
                <a:effectLst/>
                <a:latin typeface="Raleway" pitchFamily="2" charset="0"/>
                <a:ea typeface="Calibri" panose="020F0502020204030204" pitchFamily="34" charset="0"/>
                <a:cs typeface="Times New Roman" panose="02020603050405020304" pitchFamily="18" charset="0"/>
              </a:rPr>
              <a:t>"On Performance of Deep Transfer Learning Networks for Brain </a:t>
            </a:r>
            <a:r>
              <a:rPr lang="en-IN" sz="1100" b="1"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b="1" dirty="0">
                <a:solidFill>
                  <a:schemeClr val="tx1"/>
                </a:solidFill>
                <a:effectLst/>
                <a:latin typeface="Raleway" pitchFamily="2" charset="0"/>
                <a:ea typeface="Calibri" panose="020F0502020204030204" pitchFamily="34" charset="0"/>
                <a:cs typeface="Times New Roman" panose="02020603050405020304" pitchFamily="18" charset="0"/>
              </a:rPr>
              <a:t> Detection"</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investigates various deep learning models for detecting brain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from 2D MRI images using transfer learning and traditional classifiers.</a:t>
            </a:r>
          </a:p>
          <a:p>
            <a:pPr marL="0" indent="0" algn="just">
              <a:lnSpc>
                <a:spcPct val="107000"/>
              </a:lnSpc>
              <a:spcAft>
                <a:spcPts val="800"/>
              </a:spcAft>
              <a:buNone/>
            </a:pPr>
            <a:endParaRPr lang="en-IN" sz="1100" dirty="0">
              <a:solidFill>
                <a:schemeClr val="tx1"/>
              </a:solidFill>
              <a:latin typeface="Raleway" pitchFamily="2"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dirty="0">
                <a:solidFill>
                  <a:schemeClr val="tx1"/>
                </a:solidFill>
                <a:effectLst/>
                <a:latin typeface="Raleway" pitchFamily="2" charset="0"/>
                <a:ea typeface="Calibri" panose="020F0502020204030204" pitchFamily="34" charset="0"/>
                <a:cs typeface="Times New Roman" panose="02020603050405020304" pitchFamily="18" charset="0"/>
              </a:rPr>
              <a:t>MRI brain images labeled as either normal or abnormal </a:t>
            </a:r>
            <a:r>
              <a:rPr lang="en-US" sz="1100" dirty="0" err="1">
                <a:solidFill>
                  <a:schemeClr val="tx1"/>
                </a:solidFill>
                <a:effectLst/>
                <a:latin typeface="Raleway" pitchFamily="2" charset="0"/>
                <a:ea typeface="Calibri" panose="020F0502020204030204" pitchFamily="34" charset="0"/>
                <a:cs typeface="Times New Roman" panose="02020603050405020304" pitchFamily="18" charset="0"/>
              </a:rPr>
              <a:t>awere</a:t>
            </a:r>
            <a:r>
              <a:rPr lang="en-US" sz="1100" dirty="0">
                <a:solidFill>
                  <a:schemeClr val="tx1"/>
                </a:solidFill>
                <a:effectLst/>
                <a:latin typeface="Raleway" pitchFamily="2" charset="0"/>
                <a:ea typeface="Calibri" panose="020F0502020204030204" pitchFamily="34" charset="0"/>
                <a:cs typeface="Times New Roman" panose="02020603050405020304" pitchFamily="18" charset="0"/>
              </a:rPr>
              <a:t> used. Data augmentation techniques were applied, and a 10-fold cross-validation approach was employed to evaluate the models.</a:t>
            </a:r>
            <a:endParaRPr lang="en-IN" sz="1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100" dirty="0">
              <a:solidFill>
                <a:schemeClr val="tx1"/>
              </a:solidFill>
              <a:latin typeface="Raleway" pitchFamily="2" charset="0"/>
              <a:ea typeface="Raleway"/>
              <a:cs typeface="Raleway"/>
              <a:sym typeface="Raleway"/>
            </a:endParaRPr>
          </a:p>
          <a:p>
            <a:pPr marL="457200" indent="-304800">
              <a:buClr>
                <a:schemeClr val="accent6"/>
              </a:buClr>
              <a:buSzPts val="1200"/>
              <a:buFont typeface="Raleway"/>
              <a:buChar char="●"/>
            </a:pPr>
            <a:r>
              <a:rPr lang="en-US" sz="1100" dirty="0">
                <a:solidFill>
                  <a:schemeClr val="tx1"/>
                </a:solidFill>
                <a:effectLst/>
                <a:latin typeface="Raleway" pitchFamily="2" charset="0"/>
                <a:ea typeface="Calibri" panose="020F0502020204030204" pitchFamily="34" charset="0"/>
                <a:cs typeface="Times New Roman" panose="02020603050405020304" pitchFamily="18" charset="0"/>
              </a:rPr>
              <a:t>The highest accuracy achieved was 99.39% with the VGG-19 and SVM combination. Other top-performing models included VGG-16 with SVM (99.31%) and ResNet50 with SVM (99.22%).</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dirty="0">
                <a:solidFill>
                  <a:schemeClr val="tx1"/>
                </a:solidFill>
                <a:effectLst/>
                <a:latin typeface="Raleway" pitchFamily="2" charset="0"/>
                <a:ea typeface="Calibri" panose="020F0502020204030204" pitchFamily="34" charset="0"/>
                <a:cs typeface="Times New Roman" panose="02020603050405020304" pitchFamily="18" charset="0"/>
              </a:rPr>
              <a:t>Transfer Learning Models: Seven pre-trained CNN models were used as feature extractors: VGG-16, VGG-19, ResNet50, InceptionResNetV2, InceptionV3, </a:t>
            </a:r>
            <a:r>
              <a:rPr lang="en-US" sz="1100" dirty="0" err="1">
                <a:solidFill>
                  <a:schemeClr val="tx1"/>
                </a:solidFill>
                <a:effectLst/>
                <a:latin typeface="Raleway" pitchFamily="2" charset="0"/>
                <a:ea typeface="Calibri" panose="020F0502020204030204" pitchFamily="34" charset="0"/>
                <a:cs typeface="Times New Roman" panose="02020603050405020304" pitchFamily="18" charset="0"/>
              </a:rPr>
              <a:t>Xception</a:t>
            </a:r>
            <a:r>
              <a:rPr lang="en-US" sz="1100" dirty="0">
                <a:solidFill>
                  <a:schemeClr val="tx1"/>
                </a:solidFill>
                <a:effectLst/>
                <a:latin typeface="Raleway" pitchFamily="2" charset="0"/>
                <a:ea typeface="Calibri" panose="020F0502020204030204" pitchFamily="34" charset="0"/>
                <a:cs typeface="Times New Roman" panose="02020603050405020304" pitchFamily="18" charset="0"/>
              </a:rPr>
              <a:t>, and DenseNet201.</a:t>
            </a: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seven CNNs used transfer learning as feature extractors and were followed by traditional classifiers to detect brain tumors. Each combination was tested for performance. VGG-19 combined with SVM emerged as the best performing model among all tested combinations</a:t>
            </a:r>
          </a:p>
          <a:p>
            <a:pPr marL="0" indent="0" algn="just">
              <a:lnSpc>
                <a:spcPct val="107000"/>
              </a:lnSpc>
              <a:spcAft>
                <a:spcPts val="800"/>
              </a:spcAft>
              <a:buNone/>
            </a:pPr>
            <a:endParaRPr kumimoji="0" lang="en-US" altLang="en-US" sz="1100" b="0" i="0" u="none" strike="noStrike" cap="none" normalizeH="0" baseline="0" dirty="0">
              <a:ln>
                <a:noFill/>
              </a:ln>
              <a:solidFill>
                <a:schemeClr val="tx1"/>
              </a:solidFill>
              <a:effectLst/>
              <a:latin typeface="Raleway" pitchFamily="2"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US" sz="1400" i="0" dirty="0">
                <a:solidFill>
                  <a:schemeClr val="tx1"/>
                </a:solidFill>
                <a:effectLst/>
                <a:latin typeface="Montserrat" panose="00000500000000000000" pitchFamily="2" charset="0"/>
              </a:rPr>
              <a:t>Ahmad, S., &amp; Choudhury, P. K. (2022). </a:t>
            </a:r>
            <a:r>
              <a:rPr lang="en-US" sz="1400" i="0" dirty="0">
                <a:solidFill>
                  <a:schemeClr val="accent6"/>
                </a:solidFill>
                <a:effectLst/>
                <a:latin typeface="Montserrat" panose="00000500000000000000" pitchFamily="2" charset="0"/>
              </a:rPr>
              <a:t>On the performance of deep transfer learning networks for brain tumor detection using MR images. </a:t>
            </a:r>
            <a:r>
              <a:rPr lang="en-US" sz="1400" i="1" dirty="0">
                <a:solidFill>
                  <a:schemeClr val="accent6"/>
                </a:solidFill>
                <a:effectLst/>
                <a:latin typeface="Montserrat" panose="00000500000000000000" pitchFamily="2" charset="0"/>
              </a:rPr>
              <a:t>IEEE Access</a:t>
            </a:r>
            <a:r>
              <a:rPr lang="en-US" sz="1400" i="0" dirty="0">
                <a:solidFill>
                  <a:schemeClr val="accent6"/>
                </a:solidFill>
                <a:effectLst/>
                <a:latin typeface="Montserrat" panose="00000500000000000000" pitchFamily="2" charset="0"/>
              </a:rPr>
              <a:t>, </a:t>
            </a:r>
            <a:r>
              <a:rPr lang="en-US" sz="1400" i="1" dirty="0">
                <a:solidFill>
                  <a:schemeClr val="accent6"/>
                </a:solidFill>
                <a:effectLst/>
                <a:latin typeface="Montserrat" panose="00000500000000000000" pitchFamily="2" charset="0"/>
              </a:rPr>
              <a:t>10</a:t>
            </a:r>
            <a:r>
              <a:rPr lang="en-US" sz="1400" i="0" dirty="0">
                <a:solidFill>
                  <a:schemeClr val="accent6"/>
                </a:solidFill>
                <a:effectLst/>
                <a:latin typeface="Montserrat" panose="00000500000000000000" pitchFamily="2" charset="0"/>
              </a:rPr>
              <a:t>, 59099-59114</a:t>
            </a:r>
            <a:r>
              <a:rPr lang="en-US" sz="1400" dirty="0">
                <a:solidFill>
                  <a:schemeClr val="tx1"/>
                </a:solidFill>
                <a:latin typeface="Montserrat" panose="00000500000000000000" pitchFamily="2" charset="0"/>
              </a:rPr>
              <a:t>.</a:t>
            </a:r>
            <a:endParaRPr lang="en-US" sz="1400" i="0" dirty="0">
              <a:solidFill>
                <a:schemeClr val="tx1"/>
              </a:solidFill>
              <a:effectLst/>
              <a:latin typeface="Montserrat" panose="00000500000000000000" pitchFamily="2" charset="0"/>
            </a:endParaRP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11262467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Review-6</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addresses the challenge of accurately diagnosing and classifying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using machine learning (ML) techniques, emphasizing the importance of precise diagnosis for improving patient outcomes.</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study uses a comprehensive dataset of 7,022 MRI images sourced from various platforms</a:t>
            </a:r>
            <a:endParaRPr lang="en-IN" sz="1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n-US" sz="1100" dirty="0">
              <a:solidFill>
                <a:schemeClr val="tx1"/>
              </a:solidFill>
              <a:latin typeface="Raleway" pitchFamily="2" charset="0"/>
              <a:ea typeface="Raleway"/>
              <a:cs typeface="Raleway"/>
              <a:sym typeface="Raleway"/>
            </a:endParaRPr>
          </a:p>
          <a:p>
            <a:pPr marL="457200" indent="-304800" algn="just">
              <a:buClr>
                <a:schemeClr val="accent6"/>
              </a:buClr>
              <a:buSzPts val="1200"/>
              <a:buFont typeface="Raleway"/>
              <a:buChar char="●"/>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proposed InceptionV4 model achieves an impressive classification accuracy of 98.7%, indicating a significant advancement in brain tumor detection and classification capabilities.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authors propose a Transfer Learning approach utilizing the InceptionV4 neural network architecture. Key aspects of the methodology include.</a:t>
            </a:r>
          </a:p>
          <a:p>
            <a:pPr algn="just">
              <a:lnSpc>
                <a:spcPct val="107000"/>
              </a:lnSpc>
              <a:spcAft>
                <a:spcPts val="800"/>
              </a:spcAft>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Challenges Addressed: The paper tackles issues such as data scarcity, overfitting, and computational complexity associated with conventional neural networks by leveraging</a:t>
            </a:r>
            <a:endParaRPr kumimoji="0" lang="en-US" altLang="en-US" sz="1100" b="0" i="0" u="none" strike="noStrike" cap="none" normalizeH="0" baseline="0" dirty="0">
              <a:ln>
                <a:noFill/>
              </a:ln>
              <a:solidFill>
                <a:schemeClr val="tx1"/>
              </a:solidFill>
              <a:effectLst/>
              <a:latin typeface="Raleway" pitchFamily="2"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IN" sz="1400" i="0" dirty="0">
                <a:solidFill>
                  <a:schemeClr val="tx1"/>
                </a:solidFill>
                <a:effectLst/>
                <a:latin typeface="Montserrat" panose="00000500000000000000" pitchFamily="2" charset="0"/>
              </a:rPr>
              <a:t>Bibi, N., Wahid, F., Ali, S., Ma, Y., Abbasi, I. A., &amp; </a:t>
            </a:r>
            <a:r>
              <a:rPr lang="en-IN" sz="1400" i="0" dirty="0" err="1">
                <a:solidFill>
                  <a:schemeClr val="tx1"/>
                </a:solidFill>
                <a:effectLst/>
                <a:latin typeface="Montserrat" panose="00000500000000000000" pitchFamily="2" charset="0"/>
              </a:rPr>
              <a:t>Alkhayyat</a:t>
            </a:r>
            <a:r>
              <a:rPr lang="en-IN" sz="1400" i="0" dirty="0">
                <a:solidFill>
                  <a:schemeClr val="tx1"/>
                </a:solidFill>
                <a:effectLst/>
                <a:latin typeface="Montserrat" panose="00000500000000000000" pitchFamily="2" charset="0"/>
              </a:rPr>
              <a:t>, A. (2024</a:t>
            </a:r>
            <a:r>
              <a:rPr lang="en-IN" sz="1400" i="0" dirty="0">
                <a:solidFill>
                  <a:schemeClr val="accent6"/>
                </a:solidFill>
                <a:effectLst/>
                <a:latin typeface="Montserrat" panose="00000500000000000000" pitchFamily="2" charset="0"/>
              </a:rPr>
              <a:t>). A Transfer Learning based approach for Brain </a:t>
            </a:r>
            <a:r>
              <a:rPr lang="en-IN" sz="1400" i="0" dirty="0" err="1">
                <a:solidFill>
                  <a:schemeClr val="accent6"/>
                </a:solidFill>
                <a:effectLst/>
                <a:latin typeface="Montserrat" panose="00000500000000000000" pitchFamily="2" charset="0"/>
              </a:rPr>
              <a:t>Tumor</a:t>
            </a:r>
            <a:r>
              <a:rPr lang="en-IN" sz="1400" i="0" dirty="0">
                <a:solidFill>
                  <a:schemeClr val="accent6"/>
                </a:solidFill>
                <a:effectLst/>
                <a:latin typeface="Montserrat" panose="00000500000000000000" pitchFamily="2" charset="0"/>
              </a:rPr>
              <a:t> Classification. </a:t>
            </a:r>
            <a:r>
              <a:rPr lang="en-IN" sz="1400" i="1" dirty="0">
                <a:solidFill>
                  <a:schemeClr val="accent6"/>
                </a:solidFill>
                <a:effectLst/>
                <a:latin typeface="Montserrat" panose="00000500000000000000" pitchFamily="2" charset="0"/>
              </a:rPr>
              <a:t>IEEE Access</a:t>
            </a:r>
            <a:r>
              <a:rPr lang="en-IN" sz="1400" i="0" dirty="0">
                <a:solidFill>
                  <a:schemeClr val="accent6"/>
                </a:solidFill>
                <a:effectLst/>
                <a:latin typeface="Montserrat" panose="00000500000000000000" pitchFamily="2" charset="0"/>
              </a:rPr>
              <a:t>.</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333769259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Review-7</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paper addresses the automatic segmentation of brain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in MRI images, which is crucial for monitoring and treatment. Gliomas, being diverse and aggressive, require precise intra-tumoral classification for effective management.</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nSpc>
                <a:spcPct val="107000"/>
              </a:lnSpc>
              <a:spcAft>
                <a:spcPts val="800"/>
              </a:spcAft>
              <a:buClr>
                <a:schemeClr val="accent6"/>
              </a:buClr>
              <a:buFont typeface="Arial" panose="020B0604020202020204" pitchFamily="34" charset="0"/>
              <a:buChar char="•"/>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Mean Accuracy: 99.40% for whole tumors, 98.46% for enhanced tumors, and 98.29% for tumor cores. </a:t>
            </a:r>
            <a:endParaRPr lang="en-US" sz="1400" kern="100" dirty="0">
              <a:solidFill>
                <a:schemeClr val="tx1"/>
              </a:solidFill>
              <a:latin typeface="Raleway" pitchFamily="2" charset="0"/>
              <a:ea typeface="Calibri" panose="020F0502020204030204" pitchFamily="34" charset="0"/>
              <a:cs typeface="Times New Roman" panose="02020603050405020304" pitchFamily="18" charset="0"/>
            </a:endParaRPr>
          </a:p>
          <a:p>
            <a:pPr marL="171450" indent="-171450">
              <a:lnSpc>
                <a:spcPct val="107000"/>
              </a:lnSpc>
              <a:spcAft>
                <a:spcPts val="800"/>
              </a:spcAft>
              <a:buClr>
                <a:schemeClr val="accent6"/>
              </a:buClr>
              <a:buFont typeface="Arial" panose="020B0604020202020204" pitchFamily="34" charset="0"/>
              <a:buChar char="•"/>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Precision: 99.41%, 98.51%, and 98.35% for the respective tumor types. </a:t>
            </a:r>
          </a:p>
          <a:p>
            <a:pPr marL="171450" indent="-171450">
              <a:lnSpc>
                <a:spcPct val="107000"/>
              </a:lnSpc>
              <a:spcAft>
                <a:spcPts val="800"/>
              </a:spcAft>
              <a:buClr>
                <a:schemeClr val="accent6"/>
              </a:buClr>
              <a:buFont typeface="Arial" panose="020B0604020202020204" pitchFamily="34" charset="0"/>
              <a:buChar char="•"/>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F-Score: 99.40%, 98.29%, and 98.46%. </a:t>
            </a:r>
          </a:p>
          <a:p>
            <a:pPr marL="171450" indent="-171450">
              <a:lnSpc>
                <a:spcPct val="107000"/>
              </a:lnSpc>
              <a:spcAft>
                <a:spcPts val="800"/>
              </a:spcAft>
              <a:buClr>
                <a:schemeClr val="accent6"/>
              </a:buClr>
              <a:buFont typeface="Arial" panose="020B0604020202020204" pitchFamily="34" charset="0"/>
              <a:buChar char="•"/>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Sensitivity: 99.39%, 98.41%, and 98.25%.</a:t>
            </a:r>
            <a:endParaRPr lang="en-US" sz="1400" kern="100" dirty="0">
              <a:solidFill>
                <a:schemeClr val="tx1"/>
              </a:solidFill>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proposed method utilizes a combination of Gray Level Co-occurrence Matrix (GLCM) for feature extraction and two neural network architectures: U-Net and a Three-Dimensional Convolutional Neural Network (3D CNN). The technique involves: Feature extraction via GLCM to remove unnecessary details from MRI images. Combining predictions from the two networks to enhance segmentation accuracy. </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IN" sz="1400" i="0" dirty="0">
                <a:solidFill>
                  <a:schemeClr val="tx1"/>
                </a:solidFill>
                <a:effectLst/>
                <a:latin typeface="Montserrat" panose="00000500000000000000" pitchFamily="2" charset="0"/>
              </a:rPr>
              <a:t>Rajendran, S., Rajagopal, S. K., </a:t>
            </a:r>
            <a:r>
              <a:rPr lang="en-IN" sz="1400" i="0" dirty="0" err="1">
                <a:solidFill>
                  <a:schemeClr val="tx1"/>
                </a:solidFill>
                <a:effectLst/>
                <a:latin typeface="Montserrat" panose="00000500000000000000" pitchFamily="2" charset="0"/>
              </a:rPr>
              <a:t>Thanarajan</a:t>
            </a:r>
            <a:r>
              <a:rPr lang="en-IN" sz="1400" i="0" dirty="0">
                <a:solidFill>
                  <a:schemeClr val="tx1"/>
                </a:solidFill>
                <a:effectLst/>
                <a:latin typeface="Montserrat" panose="00000500000000000000" pitchFamily="2" charset="0"/>
              </a:rPr>
              <a:t>, T., Shankar, K., Kumar, S., </a:t>
            </a:r>
            <a:r>
              <a:rPr lang="en-IN" sz="1400" i="0" dirty="0" err="1">
                <a:solidFill>
                  <a:schemeClr val="tx1"/>
                </a:solidFill>
                <a:effectLst/>
                <a:latin typeface="Montserrat" panose="00000500000000000000" pitchFamily="2" charset="0"/>
              </a:rPr>
              <a:t>Alsubaie</a:t>
            </a:r>
            <a:r>
              <a:rPr lang="en-IN" sz="1400" i="0" dirty="0">
                <a:solidFill>
                  <a:schemeClr val="tx1"/>
                </a:solidFill>
                <a:effectLst/>
                <a:latin typeface="Montserrat" panose="00000500000000000000" pitchFamily="2" charset="0"/>
              </a:rPr>
              <a:t>, N. M., ... &amp; Mostafa, S. M. (2023). </a:t>
            </a:r>
            <a:r>
              <a:rPr lang="en-IN" sz="1400" i="0" dirty="0">
                <a:solidFill>
                  <a:schemeClr val="accent6"/>
                </a:solidFill>
                <a:effectLst/>
                <a:latin typeface="Montserrat" panose="00000500000000000000" pitchFamily="2" charset="0"/>
              </a:rPr>
              <a:t>Automated segmentation of brain </a:t>
            </a:r>
            <a:r>
              <a:rPr lang="en-IN" sz="1400" i="0" dirty="0" err="1">
                <a:solidFill>
                  <a:schemeClr val="accent6"/>
                </a:solidFill>
                <a:effectLst/>
                <a:latin typeface="Montserrat" panose="00000500000000000000" pitchFamily="2" charset="0"/>
              </a:rPr>
              <a:t>tumor</a:t>
            </a:r>
            <a:r>
              <a:rPr lang="en-IN" sz="1400" i="0" dirty="0">
                <a:solidFill>
                  <a:schemeClr val="accent6"/>
                </a:solidFill>
                <a:effectLst/>
                <a:latin typeface="Montserrat" panose="00000500000000000000" pitchFamily="2" charset="0"/>
              </a:rPr>
              <a:t> MRI images using deep learning. </a:t>
            </a:r>
            <a:r>
              <a:rPr lang="en-IN" sz="1400" i="1" dirty="0">
                <a:solidFill>
                  <a:schemeClr val="accent6"/>
                </a:solidFill>
                <a:effectLst/>
                <a:latin typeface="Montserrat" panose="00000500000000000000" pitchFamily="2" charset="0"/>
              </a:rPr>
              <a:t>IEEE Access</a:t>
            </a:r>
            <a:r>
              <a:rPr lang="en-IN" sz="1400" i="0" dirty="0">
                <a:solidFill>
                  <a:schemeClr val="accent6"/>
                </a:solidFill>
                <a:effectLst/>
                <a:latin typeface="Montserrat" panose="00000500000000000000" pitchFamily="2" charset="0"/>
              </a:rPr>
              <a:t>, </a:t>
            </a:r>
            <a:r>
              <a:rPr lang="en-IN" sz="1400" i="1" dirty="0">
                <a:solidFill>
                  <a:schemeClr val="accent6"/>
                </a:solidFill>
                <a:effectLst/>
                <a:latin typeface="Montserrat" panose="00000500000000000000" pitchFamily="2" charset="0"/>
              </a:rPr>
              <a:t>11</a:t>
            </a:r>
            <a:r>
              <a:rPr lang="en-IN" sz="1400" i="0" dirty="0">
                <a:solidFill>
                  <a:schemeClr val="accent6"/>
                </a:solidFill>
                <a:effectLst/>
                <a:latin typeface="Montserrat" panose="00000500000000000000" pitchFamily="2" charset="0"/>
              </a:rPr>
              <a:t>, 64758-64768</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360599937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Review-8</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This paper focuses on classifying multiple types of cancer using CT and MRI images through advanced deep learning techniques, particularly leveraging Learning without Forgetting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LwF</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and various convolutional neural network (CNN) architectures.</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gn="just">
              <a:lnSpc>
                <a:spcPct val="107000"/>
              </a:lnSpc>
              <a:spcAft>
                <a:spcPts val="800"/>
              </a:spcAft>
              <a:buClr>
                <a:schemeClr val="accent6"/>
              </a:buClr>
              <a:buFont typeface="Arial" panose="020B0604020202020204" pitchFamily="34" charset="0"/>
              <a:buChar char="•"/>
            </a:pPr>
            <a:r>
              <a:rPr lang="en-US" sz="1100" kern="100" dirty="0">
                <a:solidFill>
                  <a:schemeClr val="tx1"/>
                </a:solidFill>
                <a:latin typeface="Raleway" pitchFamily="2" charset="0"/>
                <a:ea typeface="Calibri" panose="020F0502020204030204" pitchFamily="34" charset="0"/>
                <a:cs typeface="Times New Roman" panose="02020603050405020304" pitchFamily="18" charset="0"/>
              </a:rPr>
              <a:t>Accuracy The models were evaluated using metrics such as accuracy, precision, recall, and F1-score across multiple cancer types. Specific performance metrics were calculated for each of the thirteen classes within four cancer types, demonstrating the models' effectiveness in classification tasks</a:t>
            </a: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dirty="0">
                <a:solidFill>
                  <a:schemeClr val="tx1"/>
                </a:solidFill>
                <a:latin typeface="Raleway" pitchFamily="2" charset="0"/>
              </a:rPr>
              <a:t> Evaluated five CNN architectures: VGG16, VGG19, DenseNet201, MobileNetV3 (Small), and MobileNetV3 (Large).</a:t>
            </a:r>
            <a:endParaRPr lang="en-US" sz="1100" kern="100" dirty="0">
              <a:solidFill>
                <a:schemeClr val="tx1"/>
              </a:solidFill>
              <a:latin typeface="Raleway" pitchFamily="2" charset="0"/>
              <a:ea typeface="Calibri" panose="020F0502020204030204" pitchFamily="34" charset="0"/>
              <a:cs typeface="Times New Roman" panose="02020603050405020304" pitchFamily="18"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US" sz="1400" i="0" dirty="0">
                <a:solidFill>
                  <a:schemeClr val="tx1"/>
                </a:solidFill>
                <a:effectLst/>
                <a:latin typeface="Montserrat" panose="00000500000000000000" pitchFamily="2" charset="0"/>
              </a:rPr>
              <a:t>Subramanian, M., Cho, J., </a:t>
            </a:r>
            <a:r>
              <a:rPr lang="en-US" sz="1400" i="0" dirty="0" err="1">
                <a:solidFill>
                  <a:schemeClr val="tx1"/>
                </a:solidFill>
                <a:effectLst/>
                <a:latin typeface="Montserrat" panose="00000500000000000000" pitchFamily="2" charset="0"/>
              </a:rPr>
              <a:t>Sathishkumar</a:t>
            </a:r>
            <a:r>
              <a:rPr lang="en-US" sz="1400" i="0" dirty="0">
                <a:solidFill>
                  <a:schemeClr val="tx1"/>
                </a:solidFill>
                <a:effectLst/>
                <a:latin typeface="Montserrat" panose="00000500000000000000" pitchFamily="2" charset="0"/>
              </a:rPr>
              <a:t>, V. E., &amp; Naren, O. S. (2023). </a:t>
            </a:r>
            <a:r>
              <a:rPr lang="en-US" sz="1400" i="0" dirty="0">
                <a:solidFill>
                  <a:schemeClr val="accent6"/>
                </a:solidFill>
                <a:effectLst/>
                <a:latin typeface="Montserrat" panose="00000500000000000000" pitchFamily="2" charset="0"/>
              </a:rPr>
              <a:t>Multiple types of cancer classification using CT/MRI images based on learning without forgetting powered deep learning models. </a:t>
            </a:r>
            <a:r>
              <a:rPr lang="en-US" sz="1400" i="1" dirty="0">
                <a:solidFill>
                  <a:schemeClr val="accent6"/>
                </a:solidFill>
                <a:effectLst/>
                <a:latin typeface="Montserrat" panose="00000500000000000000" pitchFamily="2" charset="0"/>
              </a:rPr>
              <a:t>IEEE Access</a:t>
            </a:r>
            <a:r>
              <a:rPr lang="en-US" sz="1400" i="0" dirty="0">
                <a:solidFill>
                  <a:schemeClr val="accent6"/>
                </a:solidFill>
                <a:effectLst/>
                <a:latin typeface="Montserrat" panose="00000500000000000000" pitchFamily="2" charset="0"/>
              </a:rPr>
              <a:t>, </a:t>
            </a:r>
            <a:r>
              <a:rPr lang="en-US" sz="1400" i="1" dirty="0">
                <a:solidFill>
                  <a:schemeClr val="accent6"/>
                </a:solidFill>
                <a:effectLst/>
                <a:latin typeface="Montserrat" panose="00000500000000000000" pitchFamily="2" charset="0"/>
              </a:rPr>
              <a:t>11</a:t>
            </a:r>
            <a:r>
              <a:rPr lang="en-US" sz="1400" i="0" dirty="0">
                <a:solidFill>
                  <a:schemeClr val="accent6"/>
                </a:solidFill>
                <a:effectLst/>
                <a:latin typeface="Montserrat" panose="00000500000000000000" pitchFamily="2" charset="0"/>
              </a:rPr>
              <a:t>, 10336-10354.</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2317373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Review-9</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study addresses the challenges of diagnosing Alzheimer's Disease (AD) and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through imaging techniques like MRI, PET, and CT scans. The paper highlights the need for improved classification methods to assist in the early diagnosis of AD, especially given its high prevalence among the elderly.</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lvl="0" indent="-171450" algn="just">
              <a:lnSpc>
                <a:spcPct val="107000"/>
              </a:lnSpc>
              <a:spcAft>
                <a:spcPts val="800"/>
              </a:spcAft>
              <a:buClr>
                <a:schemeClr val="accent6"/>
              </a:buClr>
              <a:buSzPts val="1000"/>
              <a:buFont typeface="Arial" panose="020B0604020202020204" pitchFamily="34" charset="0"/>
              <a:buChar char="•"/>
              <a:tabLst>
                <a:tab pos="457200" algn="l"/>
              </a:tabLs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Random Forest accuracy increased from 82.80% to 86.93%</a:t>
            </a:r>
          </a:p>
          <a:p>
            <a:pPr marL="171450" lvl="0" indent="-171450" algn="just">
              <a:lnSpc>
                <a:spcPct val="107000"/>
              </a:lnSpc>
              <a:spcAft>
                <a:spcPts val="800"/>
              </a:spcAft>
              <a:buClr>
                <a:schemeClr val="accent6"/>
              </a:buClr>
              <a:buSzPts val="1000"/>
              <a:buFont typeface="Arial" panose="020B0604020202020204" pitchFamily="34" charset="0"/>
              <a:buChar char="•"/>
              <a:tabLst>
                <a:tab pos="457200" algn="l"/>
              </a:tabLst>
            </a:pP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XGBoost</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accuracy increased from 90.11% to 92.85%</a:t>
            </a:r>
          </a:p>
          <a:p>
            <a:pPr marL="171450" lvl="0" indent="-171450" algn="just">
              <a:lnSpc>
                <a:spcPct val="107000"/>
              </a:lnSpc>
              <a:spcAft>
                <a:spcPts val="800"/>
              </a:spcAft>
              <a:buClr>
                <a:schemeClr val="accent6"/>
              </a:buClr>
              <a:buSzPts val="1000"/>
              <a:buFont typeface="Arial" panose="020B0604020202020204" pitchFamily="34" charset="0"/>
              <a:buChar char="•"/>
              <a:tabLst>
                <a:tab pos="457200" algn="l"/>
              </a:tabLs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CNN achieved an accuracy of 97.59%, up from 95.14%.</a:t>
            </a: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lvl="0" algn="just">
              <a:lnSpc>
                <a:spcPct val="107000"/>
              </a:lnSpc>
              <a:spcAft>
                <a:spcPts val="800"/>
              </a:spcAft>
              <a:tabLst>
                <a:tab pos="457200" algn="l"/>
              </a:tabLst>
            </a:pPr>
            <a:r>
              <a:rPr lang="en-IN" sz="1100" b="1" kern="100" dirty="0">
                <a:solidFill>
                  <a:schemeClr val="tx1"/>
                </a:solidFill>
                <a:effectLst/>
                <a:latin typeface="Raleway" pitchFamily="2" charset="0"/>
                <a:ea typeface="Calibri" panose="020F0502020204030204" pitchFamily="34" charset="0"/>
                <a:cs typeface="Times New Roman" panose="02020603050405020304" pitchFamily="18" charset="0"/>
              </a:rPr>
              <a:t>Image Pre-processing</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Images were converted from 4D to 2D format, clipped for unnecessary borders, converted to grayscale, and enhanced through histogram equalization. Generative Adversarial Networks (GANs) were also used for synthetic image generation.</a:t>
            </a:r>
          </a:p>
          <a:p>
            <a:pPr algn="just"/>
            <a:r>
              <a:rPr lang="en-IN" sz="1100" b="1" dirty="0">
                <a:solidFill>
                  <a:schemeClr val="tx1"/>
                </a:solidFill>
                <a:effectLst/>
                <a:latin typeface="Raleway" pitchFamily="2" charset="0"/>
                <a:ea typeface="Calibri" panose="020F0502020204030204" pitchFamily="34" charset="0"/>
                <a:cs typeface="Times New Roman" panose="02020603050405020304" pitchFamily="18" charset="0"/>
              </a:rPr>
              <a:t>Classification Algorithms</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The study proposed three algorithms: Random Forest,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XGBoost</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and Convolutional Neural Networks (CNN). Each algorithm was trained and evaluated post-pre-processing</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IN" sz="1400" i="0" dirty="0">
                <a:solidFill>
                  <a:schemeClr val="tx1"/>
                </a:solidFill>
                <a:effectLst/>
                <a:latin typeface="Montserrat" panose="00000500000000000000" pitchFamily="2" charset="0"/>
              </a:rPr>
              <a:t>Shukla, G. P., Kumar, S., Pandey, S. K., Agarwal, R., Varshney, N., &amp; Kumar, A. (2023). </a:t>
            </a:r>
            <a:r>
              <a:rPr lang="en-IN" sz="1400" i="0" dirty="0">
                <a:solidFill>
                  <a:schemeClr val="accent6"/>
                </a:solidFill>
                <a:effectLst/>
                <a:latin typeface="Montserrat" panose="00000500000000000000" pitchFamily="2" charset="0"/>
              </a:rPr>
              <a:t>Diagnosis and detection of Alzheimer's disease using learning algorithm. </a:t>
            </a:r>
            <a:r>
              <a:rPr lang="en-IN" sz="1400" i="1" dirty="0">
                <a:solidFill>
                  <a:schemeClr val="accent6"/>
                </a:solidFill>
                <a:effectLst/>
                <a:latin typeface="Montserrat" panose="00000500000000000000" pitchFamily="2" charset="0"/>
              </a:rPr>
              <a:t>Big Data Mining and Analytics</a:t>
            </a:r>
            <a:r>
              <a:rPr lang="en-IN" sz="1400" i="0" dirty="0">
                <a:solidFill>
                  <a:schemeClr val="accent6"/>
                </a:solidFill>
                <a:effectLst/>
                <a:latin typeface="Montserrat" panose="00000500000000000000" pitchFamily="2" charset="0"/>
              </a:rPr>
              <a:t>, </a:t>
            </a:r>
            <a:r>
              <a:rPr lang="en-IN" sz="1400" i="1" dirty="0">
                <a:solidFill>
                  <a:schemeClr val="accent6"/>
                </a:solidFill>
                <a:effectLst/>
                <a:latin typeface="Montserrat" panose="00000500000000000000" pitchFamily="2" charset="0"/>
              </a:rPr>
              <a:t>6</a:t>
            </a:r>
            <a:r>
              <a:rPr lang="en-IN" sz="1400" i="0" dirty="0">
                <a:solidFill>
                  <a:schemeClr val="accent6"/>
                </a:solidFill>
                <a:effectLst/>
                <a:latin typeface="Montserrat" panose="00000500000000000000" pitchFamily="2" charset="0"/>
              </a:rPr>
              <a:t>(4), 504-512.</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1450820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Review-10</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dirty="0">
                <a:solidFill>
                  <a:schemeClr val="tx1"/>
                </a:solidFill>
                <a:latin typeface="Raleway" pitchFamily="2" charset="0"/>
              </a:rPr>
              <a:t>The study reviews machine learning (ML) and deep learning (DL) approaches for diagnosing four major brain diseases: Alzheimer’s disease, brain tumors, epilepsy, and Parkinson’s disease. It emphasizes the importance of early detection for effective treatment. </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lvl="0" indent="-171450" algn="just">
              <a:lnSpc>
                <a:spcPct val="107000"/>
              </a:lnSpc>
              <a:spcAft>
                <a:spcPts val="800"/>
              </a:spcAft>
              <a:buClr>
                <a:schemeClr val="accent6"/>
              </a:buClr>
              <a:buSzPts val="1000"/>
              <a:buFont typeface="Arial" panose="020B0604020202020204" pitchFamily="34" charset="0"/>
              <a:buChar char="•"/>
              <a:tabLst>
                <a:tab pos="457200" algn="l"/>
              </a:tabLst>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Reported accuracies up to 92%, with variations across different studies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Articles sourced from IEEE Xplore and ScienceDirect, focusing on ML and DL for specified diseases. Classification Algorithms: Utilized ML classifiers (SVM, Random Forest, KNN) and DL methods (CNN, RNN), emphasizing DL's strengths in feature extraction.</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IN" sz="1400" i="0" dirty="0">
                <a:solidFill>
                  <a:schemeClr val="tx1"/>
                </a:solidFill>
                <a:effectLst/>
                <a:latin typeface="Montserrat" panose="00000500000000000000" pitchFamily="2" charset="0"/>
              </a:rPr>
              <a:t>Khan, P., Kader, M. F., Islam, S. R., Rahman, A. B., Kamal, M. S., </a:t>
            </a:r>
            <a:r>
              <a:rPr lang="en-IN" sz="1400" i="0" dirty="0" err="1">
                <a:solidFill>
                  <a:schemeClr val="tx1"/>
                </a:solidFill>
                <a:effectLst/>
                <a:latin typeface="Montserrat" panose="00000500000000000000" pitchFamily="2" charset="0"/>
              </a:rPr>
              <a:t>Toha</a:t>
            </a:r>
            <a:r>
              <a:rPr lang="en-IN" sz="1400" i="0" dirty="0">
                <a:solidFill>
                  <a:schemeClr val="tx1"/>
                </a:solidFill>
                <a:effectLst/>
                <a:latin typeface="Montserrat" panose="00000500000000000000" pitchFamily="2" charset="0"/>
              </a:rPr>
              <a:t>, M. U., &amp; Kwak, K. S. (2021). </a:t>
            </a:r>
            <a:r>
              <a:rPr lang="en-IN" sz="1400" i="0" dirty="0">
                <a:solidFill>
                  <a:schemeClr val="accent6"/>
                </a:solidFill>
                <a:effectLst/>
                <a:latin typeface="Montserrat" panose="00000500000000000000" pitchFamily="2" charset="0"/>
              </a:rPr>
              <a:t>Machine learning and deep learning approaches for brain disease diagnosis: principles and recent advances. </a:t>
            </a:r>
            <a:r>
              <a:rPr lang="en-IN" sz="1400" i="1" dirty="0" err="1">
                <a:solidFill>
                  <a:schemeClr val="accent6"/>
                </a:solidFill>
                <a:effectLst/>
                <a:latin typeface="Montserrat" panose="00000500000000000000" pitchFamily="2" charset="0"/>
              </a:rPr>
              <a:t>Ieee</a:t>
            </a:r>
            <a:r>
              <a:rPr lang="en-IN" sz="1400" i="1" dirty="0">
                <a:solidFill>
                  <a:schemeClr val="accent6"/>
                </a:solidFill>
                <a:effectLst/>
                <a:latin typeface="Montserrat" panose="00000500000000000000" pitchFamily="2" charset="0"/>
              </a:rPr>
              <a:t> Access</a:t>
            </a:r>
            <a:r>
              <a:rPr lang="en-IN" sz="1400" i="0" dirty="0">
                <a:solidFill>
                  <a:schemeClr val="accent6"/>
                </a:solidFill>
                <a:effectLst/>
                <a:latin typeface="Montserrat" panose="00000500000000000000" pitchFamily="2" charset="0"/>
              </a:rPr>
              <a:t>, </a:t>
            </a:r>
            <a:r>
              <a:rPr lang="en-IN" sz="1400" i="1" dirty="0">
                <a:solidFill>
                  <a:schemeClr val="accent6"/>
                </a:solidFill>
                <a:effectLst/>
                <a:latin typeface="Montserrat" panose="00000500000000000000" pitchFamily="2" charset="0"/>
              </a:rPr>
              <a:t>9</a:t>
            </a:r>
            <a:r>
              <a:rPr lang="en-IN" sz="1400" i="0" dirty="0">
                <a:solidFill>
                  <a:schemeClr val="accent6"/>
                </a:solidFill>
                <a:effectLst/>
                <a:latin typeface="Montserrat" panose="00000500000000000000" pitchFamily="2" charset="0"/>
              </a:rPr>
              <a:t>, 37622-37655.</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16058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Review-11</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reviews and summarizes machine learning approaches for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focusing on segmentation, detection, and classification techniques used in MRI and fMRI scans.</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does not specify a single dataset but mentions the use of various MRI and fMRI scans from different sources across the studies reviewed.</a:t>
            </a: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nSpc>
                <a:spcPct val="107000"/>
              </a:lnSpc>
              <a:spcAft>
                <a:spcPts val="800"/>
              </a:spcAft>
              <a:buClr>
                <a:srgbClr val="FF0000"/>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Segmentation</a:t>
            </a:r>
            <a:r>
              <a:rPr lang="en-IN" sz="1100" kern="100" dirty="0">
                <a:solidFill>
                  <a:schemeClr val="tx1"/>
                </a:solidFill>
                <a:latin typeface="Raleway" pitchFamily="2" charset="0"/>
                <a:ea typeface="Calibri" panose="020F0502020204030204" pitchFamily="34" charset="0"/>
                <a:cs typeface="Times New Roman" panose="02020603050405020304" pitchFamily="18" charset="0"/>
              </a:rPr>
              <a:t> :</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Accuracy ranges from 74.6% to 98.30%. </a:t>
            </a:r>
          </a:p>
          <a:p>
            <a:pPr marL="171450" indent="-171450">
              <a:lnSpc>
                <a:spcPct val="107000"/>
              </a:lnSpc>
              <a:spcAft>
                <a:spcPts val="800"/>
              </a:spcAft>
              <a:buClr>
                <a:srgbClr val="FF0000"/>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Detection and Classification: Methods achieve accuracies between 75.51% and 99%, with some techniques reaching over 97% accuracy.</a:t>
            </a: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Segmentation : Fuzzy C Means , Adaptive K-means  Multi-Kernel Learning (MKL-SVM), and threshold-based methods.</a:t>
            </a:r>
          </a:p>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Detection and Classification: Support Vector Machines (SVM), Convolutional Neural Networks (CNN), Artificial Neural Networks (ANN), Genetic Algorithms, Naïve Bayes Classifiers, and various combinations of these with feature extraction methods like Gray Level Co-occurrence Matrix (GLCM) and Wavelet Transform.</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9147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Pries, T. P., Jahan, R., &amp; Suman, P. (2018, September). </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Review of brain </a:t>
            </a:r>
            <a:r>
              <a:rPr lang="en-IN" sz="1400" kern="100" dirty="0" err="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 segmentation, detection and classification algorithms in </a:t>
            </a:r>
            <a:r>
              <a:rPr lang="en-IN" sz="1400" kern="100" dirty="0" err="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fmri</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 images. In </a:t>
            </a:r>
            <a:r>
              <a:rPr lang="en-IN" sz="1400" i="1"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2018 (CCTES)</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 (pp. 300-303).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7367176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Review-12</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proposes a system for detecting and classifying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using advanced image processing techniques. Here's a summary.</a:t>
            </a:r>
          </a:p>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goal is to detect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at an early stage and classify them accurately. The system uses MRI images of the brain for this purpose.</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The system effectively detects and classifies four types of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(benign, malignant, glial, astrocytoma) with high precision.</a:t>
            </a:r>
          </a:p>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Stomach Cancer Detection: The system was also tested on stomach cancer images, achieving over 99% accuracy.</a:t>
            </a: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AlexNet</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Used as the base model for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classification. It includes five convolutional layers and three fully connected layers.</a:t>
            </a:r>
          </a:p>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Faster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R-CNN:An</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object detection algorithm that integrates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AlexNet</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with a Region Proposal Network (RPN) to identify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regions. Transfer learning is applied during training to improve accuracy.</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gn="just">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Ezhilarasi</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R., &amp; Varalakshmi, P. (2018, August). </a:t>
            </a:r>
            <a:r>
              <a:rPr lang="en-IN" sz="1400" kern="100" dirty="0" err="1">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detection in the brain using faster R-CNN. In </a:t>
            </a:r>
            <a:r>
              <a:rPr lang="en-IN" sz="1400" i="1"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2018 2nd  on I-SMAC (IoT in Social, Mobile, Analytics and Cloud)(I-SMAC) I-SMAC (IoT in Social, Mobile, Analytics and Cloud)(I-SMAC), 2018 </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4735655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Review-13</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discusses a study aimed at improving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using MRI images. Key points from the paper include</a:t>
            </a:r>
          </a:p>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1. Problem Overview: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are a critical health issue characterized by abnormal cell growth in the brain. Early detection is crucial for effective treatment and improving patient outcomes.</a:t>
            </a:r>
          </a:p>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2.Current Challenges: Traditional methods, including manual MRI analysis and biopsy, can be inaccurate and risky. MRI is a common diagnostic tool but often plagued by noise and inaccuracies, which complicates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detection.</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nSpc>
                <a:spcPct val="107000"/>
              </a:lnSpc>
              <a:spcAft>
                <a:spcPts val="800"/>
              </a:spcAft>
              <a:buClr>
                <a:schemeClr val="accent5"/>
              </a:buClr>
              <a:buFont typeface="Arial" panose="020B0604020202020204" pitchFamily="34" charset="0"/>
              <a:buChar char="•"/>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custom CNN model achieved an accuracy of 98.07%, outperforming existing models like those in previous studies.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Convolutional Neural Networks (CNNs): The paper uses CNNs to detect and segment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from MRI images. Different CNN architectures are tested, including custom CNN models, VGG-16, and others, to determine the most effective approach.</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Jagannadham</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S. L.,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Nadh</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K. L., &amp;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Sireesha</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M. (2021, November). </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Brain tumour detection using </a:t>
            </a:r>
            <a:r>
              <a:rPr lang="en-IN" sz="1400" kern="100" dirty="0" err="1">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cnn</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In </a:t>
            </a:r>
            <a:r>
              <a:rPr lang="en-IN" sz="1400" i="1"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2021  (IoT in Social, Mobile, Analytics and Cloud)(I-SMAC)</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(pp. 734-739).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23459693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1700543" y="1241910"/>
            <a:ext cx="2733600" cy="640200"/>
          </a:xfrm>
          <a:prstGeom prst="rect">
            <a:avLst/>
          </a:prstGeom>
        </p:spPr>
        <p:txBody>
          <a:bodyPr spcFirstLastPara="1" wrap="square" lIns="91425" tIns="91425" rIns="91425" bIns="91425" anchor="ctr" anchorCtr="0">
            <a:noAutofit/>
          </a:bodyPr>
          <a:lstStyle/>
          <a:p>
            <a:r>
              <a:rPr lang="en-IN" sz="1800" dirty="0"/>
              <a:t>Introduction</a:t>
            </a:r>
          </a:p>
        </p:txBody>
      </p:sp>
      <p:sp>
        <p:nvSpPr>
          <p:cNvPr id="359" name="Google Shape;359;p35"/>
          <p:cNvSpPr txBox="1">
            <a:spLocks noGrp="1"/>
          </p:cNvSpPr>
          <p:nvPr>
            <p:ph type="title" idx="5"/>
          </p:nvPr>
        </p:nvSpPr>
        <p:spPr>
          <a:xfrm>
            <a:off x="1677998" y="2099912"/>
            <a:ext cx="2733600" cy="640200"/>
          </a:xfrm>
          <a:prstGeom prst="rect">
            <a:avLst/>
          </a:prstGeom>
        </p:spPr>
        <p:txBody>
          <a:bodyPr spcFirstLastPara="1" wrap="square" lIns="91425" tIns="91425" rIns="91425" bIns="91425" anchor="ctr" anchorCtr="0">
            <a:noAutofit/>
          </a:bodyPr>
          <a:lstStyle/>
          <a:p>
            <a:r>
              <a:rPr lang="en-IN" sz="1800" dirty="0"/>
              <a:t>Abstract</a:t>
            </a:r>
          </a:p>
        </p:txBody>
      </p:sp>
      <p:sp>
        <p:nvSpPr>
          <p:cNvPr id="360" name="Google Shape;360;p35"/>
          <p:cNvSpPr txBox="1">
            <a:spLocks noGrp="1"/>
          </p:cNvSpPr>
          <p:nvPr>
            <p:ph type="title" idx="6"/>
          </p:nvPr>
        </p:nvSpPr>
        <p:spPr>
          <a:xfrm>
            <a:off x="1619702" y="3085116"/>
            <a:ext cx="2733600" cy="640200"/>
          </a:xfrm>
          <a:prstGeom prst="rect">
            <a:avLst/>
          </a:prstGeom>
        </p:spPr>
        <p:txBody>
          <a:bodyPr spcFirstLastPara="1" wrap="square" lIns="91425" tIns="91425" rIns="91425" bIns="91425" anchor="ctr" anchorCtr="0">
            <a:noAutofit/>
          </a:bodyPr>
          <a:lstStyle/>
          <a:p>
            <a:r>
              <a:rPr lang="en-IN" sz="1800" dirty="0"/>
              <a:t>Problem Statement /</a:t>
            </a:r>
            <a:r>
              <a:rPr lang="en-IN" sz="1800" i="0" dirty="0">
                <a:solidFill>
                  <a:schemeClr val="tx1"/>
                </a:solidFill>
                <a:effectLst/>
                <a:latin typeface="Montserrat" panose="00000500000000000000" pitchFamily="2" charset="0"/>
              </a:rPr>
              <a:t>Research Objectives Identified</a:t>
            </a:r>
            <a:endParaRPr lang="en-IN" sz="1800" dirty="0">
              <a:solidFill>
                <a:schemeClr val="tx1"/>
              </a:solidFill>
              <a:latin typeface="Montserrat" panose="00000500000000000000" pitchFamily="2" charset="0"/>
            </a:endParaRPr>
          </a:p>
        </p:txBody>
      </p:sp>
      <p:sp>
        <p:nvSpPr>
          <p:cNvPr id="361" name="Google Shape;361;p35"/>
          <p:cNvSpPr txBox="1">
            <a:spLocks noGrp="1"/>
          </p:cNvSpPr>
          <p:nvPr>
            <p:ph type="title" idx="7"/>
          </p:nvPr>
        </p:nvSpPr>
        <p:spPr>
          <a:xfrm>
            <a:off x="5582400" y="3236662"/>
            <a:ext cx="2732100" cy="6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Guide Approval mail</a:t>
            </a:r>
          </a:p>
        </p:txBody>
      </p:sp>
      <p:sp>
        <p:nvSpPr>
          <p:cNvPr id="362" name="Google Shape;362;p35"/>
          <p:cNvSpPr txBox="1">
            <a:spLocks noGrp="1"/>
          </p:cNvSpPr>
          <p:nvPr>
            <p:ph type="title" idx="8"/>
          </p:nvPr>
        </p:nvSpPr>
        <p:spPr>
          <a:xfrm>
            <a:off x="5658576" y="1997740"/>
            <a:ext cx="2732100" cy="63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Dataset Description</a:t>
            </a:r>
          </a:p>
        </p:txBody>
      </p:sp>
      <p:sp>
        <p:nvSpPr>
          <p:cNvPr id="363" name="Google Shape;363;p35"/>
          <p:cNvSpPr txBox="1">
            <a:spLocks noGrp="1"/>
          </p:cNvSpPr>
          <p:nvPr>
            <p:ph type="title" idx="9"/>
          </p:nvPr>
        </p:nvSpPr>
        <p:spPr>
          <a:xfrm>
            <a:off x="5658576" y="1144300"/>
            <a:ext cx="2732100" cy="637200"/>
          </a:xfrm>
          <a:prstGeom prst="rect">
            <a:avLst/>
          </a:prstGeom>
        </p:spPr>
        <p:txBody>
          <a:bodyPr spcFirstLastPara="1" wrap="square" lIns="91425" tIns="91425" rIns="91425" bIns="91425" anchor="ctr" anchorCtr="0">
            <a:noAutofit/>
          </a:bodyPr>
          <a:lstStyle/>
          <a:p>
            <a:r>
              <a:rPr lang="en-US" sz="1800" i="0" dirty="0">
                <a:solidFill>
                  <a:schemeClr val="tx1"/>
                </a:solidFill>
                <a:effectLst/>
                <a:latin typeface="Montserrat" panose="00000500000000000000" pitchFamily="2" charset="0"/>
              </a:rPr>
              <a:t>Architecture Diagram of your Project work</a:t>
            </a:r>
          </a:p>
        </p:txBody>
      </p:sp>
      <p:sp>
        <p:nvSpPr>
          <p:cNvPr id="364" name="Google Shape;364;p35"/>
          <p:cNvSpPr txBox="1">
            <a:spLocks noGrp="1"/>
          </p:cNvSpPr>
          <p:nvPr>
            <p:ph type="title" idx="16"/>
          </p:nvPr>
        </p:nvSpPr>
        <p:spPr>
          <a:xfrm>
            <a:off x="720000" y="388316"/>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a:t>
            </a:r>
            <a:r>
              <a:rPr lang="en" dirty="0">
                <a:solidFill>
                  <a:schemeClr val="accent6"/>
                </a:solidFill>
              </a:rPr>
              <a:t>contents</a:t>
            </a:r>
            <a:endParaRPr dirty="0">
              <a:solidFill>
                <a:schemeClr val="accent6"/>
              </a:solidFill>
            </a:endParaRPr>
          </a:p>
        </p:txBody>
      </p:sp>
      <p:sp>
        <p:nvSpPr>
          <p:cNvPr id="365" name="Google Shape;365;p35"/>
          <p:cNvSpPr/>
          <p:nvPr/>
        </p:nvSpPr>
        <p:spPr>
          <a:xfrm>
            <a:off x="728987" y="1160010"/>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6" name="Google Shape;366;p35"/>
          <p:cNvSpPr/>
          <p:nvPr/>
        </p:nvSpPr>
        <p:spPr>
          <a:xfrm>
            <a:off x="728987" y="2067660"/>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7" name="Google Shape;367;p35"/>
          <p:cNvSpPr/>
          <p:nvPr/>
        </p:nvSpPr>
        <p:spPr>
          <a:xfrm>
            <a:off x="726842" y="3021248"/>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8" name="Google Shape;368;p35"/>
          <p:cNvSpPr/>
          <p:nvPr/>
        </p:nvSpPr>
        <p:spPr>
          <a:xfrm>
            <a:off x="4709859" y="1210322"/>
            <a:ext cx="696663" cy="722100"/>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69" name="Google Shape;369;p35"/>
          <p:cNvSpPr/>
          <p:nvPr/>
        </p:nvSpPr>
        <p:spPr>
          <a:xfrm>
            <a:off x="4718995" y="2013649"/>
            <a:ext cx="725601" cy="655615"/>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70" name="Google Shape;370;p35"/>
          <p:cNvSpPr/>
          <p:nvPr/>
        </p:nvSpPr>
        <p:spPr>
          <a:xfrm>
            <a:off x="4795034" y="3407277"/>
            <a:ext cx="746004" cy="605677"/>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371" name="Google Shape;371;p35"/>
          <p:cNvSpPr txBox="1">
            <a:spLocks noGrp="1"/>
          </p:cNvSpPr>
          <p:nvPr>
            <p:ph type="title" idx="2"/>
          </p:nvPr>
        </p:nvSpPr>
        <p:spPr>
          <a:xfrm rot="4011">
            <a:off x="4797368" y="2040335"/>
            <a:ext cx="514200" cy="59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372" name="Google Shape;372;p35"/>
          <p:cNvSpPr txBox="1">
            <a:spLocks noGrp="1"/>
          </p:cNvSpPr>
          <p:nvPr>
            <p:ph type="title" idx="3"/>
          </p:nvPr>
        </p:nvSpPr>
        <p:spPr>
          <a:xfrm>
            <a:off x="4909349" y="3405054"/>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sp>
        <p:nvSpPr>
          <p:cNvPr id="373" name="Google Shape;373;p35"/>
          <p:cNvSpPr txBox="1">
            <a:spLocks noGrp="1"/>
          </p:cNvSpPr>
          <p:nvPr>
            <p:ph type="title" idx="4"/>
          </p:nvPr>
        </p:nvSpPr>
        <p:spPr>
          <a:xfrm>
            <a:off x="873731" y="2172960"/>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374" name="Google Shape;374;p35"/>
          <p:cNvSpPr txBox="1">
            <a:spLocks noGrp="1"/>
          </p:cNvSpPr>
          <p:nvPr>
            <p:ph type="title" idx="13"/>
          </p:nvPr>
        </p:nvSpPr>
        <p:spPr>
          <a:xfrm rot="4009">
            <a:off x="4805589" y="1263969"/>
            <a:ext cx="514500" cy="59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375" name="Google Shape;375;p35"/>
          <p:cNvSpPr txBox="1">
            <a:spLocks noGrp="1"/>
          </p:cNvSpPr>
          <p:nvPr>
            <p:ph type="title" idx="14"/>
          </p:nvPr>
        </p:nvSpPr>
        <p:spPr>
          <a:xfrm rot="2006">
            <a:off x="874046" y="1263810"/>
            <a:ext cx="51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76" name="Google Shape;376;p35"/>
          <p:cNvSpPr txBox="1">
            <a:spLocks noGrp="1"/>
          </p:cNvSpPr>
          <p:nvPr>
            <p:ph type="title" idx="15"/>
          </p:nvPr>
        </p:nvSpPr>
        <p:spPr>
          <a:xfrm rot="2005">
            <a:off x="855927" y="3131766"/>
            <a:ext cx="5145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377" name="Google Shape;377;p35"/>
          <p:cNvSpPr/>
          <p:nvPr/>
        </p:nvSpPr>
        <p:spPr>
          <a:xfrm flipH="1">
            <a:off x="7761500" y="947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9" name="Google Shape;379;p35"/>
          <p:cNvCxnSpPr>
            <a:stCxn id="377" idx="6"/>
            <a:endCxn id="378" idx="2"/>
          </p:cNvCxnSpPr>
          <p:nvPr/>
        </p:nvCxnSpPr>
        <p:spPr>
          <a:xfrm flipH="1">
            <a:off x="6948500" y="1007800"/>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4" name="Google Shape;360;p35">
            <a:extLst>
              <a:ext uri="{FF2B5EF4-FFF2-40B4-BE49-F238E27FC236}">
                <a16:creationId xmlns:a16="http://schemas.microsoft.com/office/drawing/2014/main" id="{A332B283-A2DD-5137-A4FC-662E36470D0D}"/>
              </a:ext>
            </a:extLst>
          </p:cNvPr>
          <p:cNvSpPr txBox="1">
            <a:spLocks/>
          </p:cNvSpPr>
          <p:nvPr/>
        </p:nvSpPr>
        <p:spPr>
          <a:xfrm>
            <a:off x="1677998" y="4051135"/>
            <a:ext cx="2733600" cy="64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R="0" lvl="1"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r>
              <a:rPr lang="en-US" dirty="0"/>
              <a:t>Literature review</a:t>
            </a:r>
          </a:p>
        </p:txBody>
      </p:sp>
      <p:sp>
        <p:nvSpPr>
          <p:cNvPr id="5" name="Google Shape;367;p35">
            <a:extLst>
              <a:ext uri="{FF2B5EF4-FFF2-40B4-BE49-F238E27FC236}">
                <a16:creationId xmlns:a16="http://schemas.microsoft.com/office/drawing/2014/main" id="{31DC4DFA-22AF-1F4E-4235-1DAB08641012}"/>
              </a:ext>
            </a:extLst>
          </p:cNvPr>
          <p:cNvSpPr/>
          <p:nvPr/>
        </p:nvSpPr>
        <p:spPr>
          <a:xfrm>
            <a:off x="720000" y="3974836"/>
            <a:ext cx="804300" cy="804000"/>
          </a:xfrm>
          <a:prstGeom prst="ellipse">
            <a:avLst/>
          </a:prstGeom>
          <a:solidFill>
            <a:srgbClr val="00FFFD">
              <a:alpha val="487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6" name="Google Shape;376;p35">
            <a:extLst>
              <a:ext uri="{FF2B5EF4-FFF2-40B4-BE49-F238E27FC236}">
                <a16:creationId xmlns:a16="http://schemas.microsoft.com/office/drawing/2014/main" id="{E943F41E-9767-127C-0020-88578D1B048A}"/>
              </a:ext>
            </a:extLst>
          </p:cNvPr>
          <p:cNvSpPr txBox="1">
            <a:spLocks/>
          </p:cNvSpPr>
          <p:nvPr/>
        </p:nvSpPr>
        <p:spPr>
          <a:xfrm rot="2005">
            <a:off x="824735" y="4050811"/>
            <a:ext cx="5145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4</a:t>
            </a:r>
          </a:p>
        </p:txBody>
      </p:sp>
      <p:sp>
        <p:nvSpPr>
          <p:cNvPr id="7" name="Google Shape;361;p35">
            <a:extLst>
              <a:ext uri="{FF2B5EF4-FFF2-40B4-BE49-F238E27FC236}">
                <a16:creationId xmlns:a16="http://schemas.microsoft.com/office/drawing/2014/main" id="{82EE7368-31D0-B478-B9FC-1B68E385F0A3}"/>
              </a:ext>
            </a:extLst>
          </p:cNvPr>
          <p:cNvSpPr txBox="1">
            <a:spLocks/>
          </p:cNvSpPr>
          <p:nvPr/>
        </p:nvSpPr>
        <p:spPr>
          <a:xfrm>
            <a:off x="5691900" y="4032725"/>
            <a:ext cx="2732100" cy="63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N" dirty="0"/>
              <a:t>Status of work to be completed</a:t>
            </a:r>
          </a:p>
        </p:txBody>
      </p:sp>
      <p:sp>
        <p:nvSpPr>
          <p:cNvPr id="8" name="Google Shape;370;p35">
            <a:extLst>
              <a:ext uri="{FF2B5EF4-FFF2-40B4-BE49-F238E27FC236}">
                <a16:creationId xmlns:a16="http://schemas.microsoft.com/office/drawing/2014/main" id="{52C78E7F-7773-5E8E-BBF5-2E4264FCE5D6}"/>
              </a:ext>
            </a:extLst>
          </p:cNvPr>
          <p:cNvSpPr/>
          <p:nvPr/>
        </p:nvSpPr>
        <p:spPr>
          <a:xfrm>
            <a:off x="4838087" y="4076302"/>
            <a:ext cx="702951" cy="694482"/>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9" name="Google Shape;372;p35">
            <a:extLst>
              <a:ext uri="{FF2B5EF4-FFF2-40B4-BE49-F238E27FC236}">
                <a16:creationId xmlns:a16="http://schemas.microsoft.com/office/drawing/2014/main" id="{F81775A1-0C02-EAD1-F09E-16115073AEEC}"/>
              </a:ext>
            </a:extLst>
          </p:cNvPr>
          <p:cNvSpPr txBox="1">
            <a:spLocks/>
          </p:cNvSpPr>
          <p:nvPr/>
        </p:nvSpPr>
        <p:spPr>
          <a:xfrm>
            <a:off x="4962876" y="4185578"/>
            <a:ext cx="481720" cy="4159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9</a:t>
            </a:r>
          </a:p>
        </p:txBody>
      </p:sp>
      <p:sp>
        <p:nvSpPr>
          <p:cNvPr id="2" name="Google Shape;362;p35">
            <a:extLst>
              <a:ext uri="{FF2B5EF4-FFF2-40B4-BE49-F238E27FC236}">
                <a16:creationId xmlns:a16="http://schemas.microsoft.com/office/drawing/2014/main" id="{11A3E62B-427D-E42F-E46E-06A66B60B83E}"/>
              </a:ext>
            </a:extLst>
          </p:cNvPr>
          <p:cNvSpPr txBox="1">
            <a:spLocks/>
          </p:cNvSpPr>
          <p:nvPr/>
        </p:nvSpPr>
        <p:spPr>
          <a:xfrm>
            <a:off x="5705709" y="2617201"/>
            <a:ext cx="2732100" cy="63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r>
              <a:rPr lang="en-IN" dirty="0"/>
              <a:t>Result</a:t>
            </a:r>
          </a:p>
        </p:txBody>
      </p:sp>
      <p:sp>
        <p:nvSpPr>
          <p:cNvPr id="12" name="Google Shape;369;p35">
            <a:extLst>
              <a:ext uri="{FF2B5EF4-FFF2-40B4-BE49-F238E27FC236}">
                <a16:creationId xmlns:a16="http://schemas.microsoft.com/office/drawing/2014/main" id="{161008F1-3A8F-11AD-4EEF-28B1B4C67706}"/>
              </a:ext>
            </a:extLst>
          </p:cNvPr>
          <p:cNvSpPr/>
          <p:nvPr/>
        </p:nvSpPr>
        <p:spPr>
          <a:xfrm>
            <a:off x="4766530" y="2704755"/>
            <a:ext cx="725601" cy="655615"/>
          </a:xfrm>
          <a:prstGeom prst="ellipse">
            <a:avLst/>
          </a:prstGeom>
          <a:solidFill>
            <a:srgbClr val="FF003A">
              <a:alpha val="481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chemeClr val="dk1"/>
              </a:solidFill>
              <a:latin typeface="Montserrat"/>
              <a:ea typeface="Montserrat"/>
              <a:cs typeface="Montserrat"/>
              <a:sym typeface="Montserrat"/>
            </a:endParaRPr>
          </a:p>
        </p:txBody>
      </p:sp>
      <p:sp>
        <p:nvSpPr>
          <p:cNvPr id="13" name="Google Shape;371;p35">
            <a:extLst>
              <a:ext uri="{FF2B5EF4-FFF2-40B4-BE49-F238E27FC236}">
                <a16:creationId xmlns:a16="http://schemas.microsoft.com/office/drawing/2014/main" id="{E344BE95-959A-C53C-5CC5-71553ADC971D}"/>
              </a:ext>
            </a:extLst>
          </p:cNvPr>
          <p:cNvSpPr txBox="1">
            <a:spLocks/>
          </p:cNvSpPr>
          <p:nvPr/>
        </p:nvSpPr>
        <p:spPr>
          <a:xfrm rot="4011">
            <a:off x="4922366" y="2740446"/>
            <a:ext cx="454899" cy="5099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7</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Review-14</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goal is to improve the accuracy of brain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classification using MRI images by comparing various machine learning models.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marL="171450" indent="-171450" algn="just">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Accuracy The CNN-SVM hybrid model achieved an accuracy of 98.5%, outperforming other models. The plain CNN model had a lower accuracy of 88.47%..</a:t>
            </a:r>
          </a:p>
          <a:p>
            <a:pPr marL="171450" indent="-171450" algn="just">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SVM vs. CNN-SVM: Although the SVM model alone showed high accuracy (93.82%), it was less effective with larger datasets compared to the CNN-SVM model.</a:t>
            </a: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marL="171450" indent="-171450" algn="just">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Pre-trained Models: The paper evaluates four pre-trained Convolutional Neural Networks (CNNs) —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AlexNet</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VGG16, InceptionV3, and ResNet50 . </a:t>
            </a:r>
          </a:p>
          <a:p>
            <a:pPr marL="171450" indent="-171450" algn="just">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Custom CNN Model: A custom CNN model was developed to address the limitations of the pre-trained models.</a:t>
            </a:r>
          </a:p>
          <a:p>
            <a:pPr marL="171450" indent="-171450" algn="just">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SVM Model : Support Vector Machine (SVM), known for its classification capabilities, was also tested.</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Duvvuri</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K.,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Kanisettypalli</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H., &amp;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Jayan</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S. (2022, May). </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Detection of brain </a:t>
            </a:r>
            <a:r>
              <a:rPr lang="en-IN" sz="1400" kern="100" dirty="0" err="1">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using CNN and CNN-SVM. In </a:t>
            </a:r>
            <a:r>
              <a:rPr lang="en-IN" sz="1400" i="1"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2022 3rd (INCET)</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(pp. 1-7).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42727053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Review-15</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paper presents a hybrid deep learning model designed for brain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classification using MRI scans. The proposed framework leverages a modified VGG16 network enhanced with additional convolutional neural network (CNN) layers. </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study utilizes a publicly available Kaggle dataset containing MRI images of four categories: meningioma, pituitary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glioma, and healthy brain..</a:t>
            </a: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The hybrid model achieved a test accuracy of 96.52%, which is a significant improvement compared to other methods. Key performance metrics include:</a:t>
            </a:r>
          </a:p>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Glioma: 93.40% accuracy</a:t>
            </a:r>
          </a:p>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Meningioma: 95.92% accuracy</a:t>
            </a:r>
          </a:p>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No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99.75% accuracy</a:t>
            </a:r>
          </a:p>
          <a:p>
            <a:pPr marL="171450" indent="-171450">
              <a:lnSpc>
                <a:spcPct val="107000"/>
              </a:lnSpc>
              <a:spcAft>
                <a:spcPts val="800"/>
              </a:spcAft>
              <a:buClr>
                <a:schemeClr val="accent5"/>
              </a:buClr>
              <a:buFont typeface="Arial" panose="020B0604020202020204" pitchFamily="34" charset="0"/>
              <a:buChar char="•"/>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Pituitary :95.83% accuracy</a:t>
            </a: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hybrid model starts with a pre-trained VGG16 base, which is frozen to preserve learned features from ImageNet. Additional CNN layers are added to the base model to learn more complex features specific to brain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This approach uses transfer learning to improve efficiency and accuracy.</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Sakib</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A., Khan, N. J.,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Shahrier</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L.,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Plabon</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K., Al Mahmud, J., &amp;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Mridha</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M. F. (2023, December). </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Brain </a:t>
            </a:r>
            <a:r>
              <a:rPr lang="en-IN" sz="1400" kern="100" dirty="0" err="1">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Detection and Classification Using Hybrid VGG Network. In </a:t>
            </a:r>
            <a:r>
              <a:rPr lang="en-IN" sz="1400" i="1"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2023 26th (ICCIT)</a:t>
            </a:r>
            <a:r>
              <a:rPr lang="en-IN" sz="1400" kern="100" dirty="0">
                <a:solidFill>
                  <a:schemeClr val="accent5"/>
                </a:solidFill>
                <a:effectLst/>
                <a:latin typeface="Montserrat" panose="00000500000000000000" pitchFamily="2" charset="0"/>
                <a:ea typeface="Calibri" panose="020F0502020204030204" pitchFamily="34" charset="0"/>
                <a:cs typeface="Times New Roman" panose="02020603050405020304" pitchFamily="18" charset="0"/>
              </a:rPr>
              <a:t> (pp. 1-6).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217512930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Review-16</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brain is crucial for bodily function, and early detection of diseases like Alzheimer’s, brain tumors, epilepsy, and Parkinson’s is vital. This study reviews 147 articles on machine learning (ML) and deep learning (DL) techniques for detecting these diseases.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59"/>
            <a:ext cx="1328389" cy="3472141"/>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study used the BRATS 2018 dataset, containing 498 </a:t>
            </a:r>
            <a:r>
              <a:rPr lang="en-US" sz="1100" dirty="0" err="1">
                <a:solidFill>
                  <a:schemeClr val="tx1"/>
                </a:solidFill>
                <a:latin typeface="Raleway" pitchFamily="2" charset="0"/>
              </a:rPr>
              <a:t>NIfTI</a:t>
            </a:r>
            <a:r>
              <a:rPr lang="en-US" sz="1100" dirty="0">
                <a:solidFill>
                  <a:schemeClr val="tx1"/>
                </a:solidFill>
                <a:latin typeface="Raleway" pitchFamily="2" charset="0"/>
              </a:rPr>
              <a:t> files with 1,992 MRI images, categorized into tumor-present ("Yes") and tumor-absent ("No"). </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err="1">
                <a:solidFill>
                  <a:schemeClr val="tx1"/>
                </a:solidFill>
                <a:latin typeface="Raleway" pitchFamily="2" charset="0"/>
              </a:rPr>
              <a:t>FastAi</a:t>
            </a:r>
            <a:r>
              <a:rPr lang="en-US" sz="1100" dirty="0">
                <a:solidFill>
                  <a:schemeClr val="tx1"/>
                </a:solidFill>
                <a:latin typeface="Raleway" pitchFamily="2" charset="0"/>
              </a:rPr>
              <a:t> achieved 95.78% accuracy, with an F1 score of 96.17%, while YOLOv5 demonstrated 85.95% accuracy for tumor detection, with a precision of 92.67%. Both models were efficient, outperforming traditional methods, especially in real-time scenarios.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Two deep learning models were employed: YOLOv5 for object detection and </a:t>
            </a:r>
            <a:r>
              <a:rPr lang="en-US" sz="1100" dirty="0" err="1">
                <a:solidFill>
                  <a:schemeClr val="tx1"/>
                </a:solidFill>
                <a:latin typeface="Raleway" pitchFamily="2" charset="0"/>
              </a:rPr>
              <a:t>FastAi</a:t>
            </a:r>
            <a:r>
              <a:rPr lang="en-US" sz="1100" dirty="0">
                <a:solidFill>
                  <a:schemeClr val="tx1"/>
                </a:solidFill>
                <a:latin typeface="Raleway" pitchFamily="2" charset="0"/>
              </a:rPr>
              <a:t> using ResNet34 for classification. YOLOv5 provided real-time tumor detection, while </a:t>
            </a:r>
            <a:r>
              <a:rPr lang="en-US" sz="1100" dirty="0" err="1">
                <a:solidFill>
                  <a:schemeClr val="tx1"/>
                </a:solidFill>
                <a:latin typeface="Raleway" pitchFamily="2" charset="0"/>
              </a:rPr>
              <a:t>FastAi</a:t>
            </a:r>
            <a:r>
              <a:rPr lang="en-US" sz="1100" dirty="0">
                <a:solidFill>
                  <a:schemeClr val="tx1"/>
                </a:solidFill>
                <a:latin typeface="Raleway" pitchFamily="2" charset="0"/>
              </a:rPr>
              <a:t> enabled tumor classification from MRI images with efficient accuracy.</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Dipu, N. M.,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Shohan</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S. A., &amp; Salam, K. M. A. (2021, June). </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Deep learning based brain </a:t>
            </a:r>
            <a:r>
              <a:rPr lang="en-IN" sz="1400" kern="100" dirty="0" err="1">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 detection and classification. In </a:t>
            </a:r>
            <a:r>
              <a:rPr lang="en-IN" sz="1400" i="1"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2021 International conference on intelligent technologies (CONIT)</a:t>
            </a:r>
            <a:r>
              <a:rPr lang="en-IN" sz="1400" kern="100" dirty="0">
                <a:solidFill>
                  <a:srgbClr val="FF0000"/>
                </a:solidFill>
                <a:effectLst/>
                <a:latin typeface="Montserrat" panose="00000500000000000000" pitchFamily="2" charset="0"/>
                <a:ea typeface="Calibri" panose="020F0502020204030204" pitchFamily="34" charset="0"/>
                <a:cs typeface="Times New Roman" panose="02020603050405020304" pitchFamily="18" charset="0"/>
              </a:rPr>
              <a:t> (pp. 1-6).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31447168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Review-17</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gn="just"/>
            <a:r>
              <a:rPr lang="en-US" sz="1100" dirty="0">
                <a:solidFill>
                  <a:schemeClr val="tx1"/>
                </a:solidFill>
                <a:latin typeface="Raleway" pitchFamily="2" charset="0"/>
              </a:rPr>
              <a:t>This paper presents a deep learning-based system utilizing Convolutional Neural Networks (CNNs) for the early detection of brain tumors from MRI scans. The primary goal is to develop a web application that automates tumor detection, aiding medical professionals and enhancing diagnostic speed.</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dataset comprises 3,264 MRI images sourced from Kaggle, categorized into four brain conditions: Glioma, Meningioma, Pituitary tumor, and No Tumor.</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DenseNet201 achieved the highest test accuracy of 97% with a loss of 0.14.</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detection model employs CNNs with transfer learning from pre-trained networks like </a:t>
            </a:r>
            <a:r>
              <a:rPr lang="en-US" sz="1100" dirty="0" err="1">
                <a:solidFill>
                  <a:schemeClr val="tx1"/>
                </a:solidFill>
                <a:latin typeface="Raleway" pitchFamily="2" charset="0"/>
              </a:rPr>
              <a:t>DenseNet</a:t>
            </a:r>
            <a:r>
              <a:rPr lang="en-US" sz="1100" dirty="0">
                <a:solidFill>
                  <a:schemeClr val="tx1"/>
                </a:solidFill>
                <a:latin typeface="Raleway" pitchFamily="2" charset="0"/>
              </a:rPr>
              <a:t> and </a:t>
            </a:r>
            <a:r>
              <a:rPr lang="en-US" sz="1100" dirty="0" err="1">
                <a:solidFill>
                  <a:schemeClr val="tx1"/>
                </a:solidFill>
                <a:latin typeface="Raleway" pitchFamily="2" charset="0"/>
              </a:rPr>
              <a:t>EfficientNet</a:t>
            </a:r>
            <a:r>
              <a:rPr lang="en-US" sz="1100" dirty="0">
                <a:solidFill>
                  <a:schemeClr val="tx1"/>
                </a:solidFill>
                <a:latin typeface="Raleway" pitchFamily="2" charset="0"/>
              </a:rPr>
              <a:t>. The architecture includes both pre-trained and custom layers, utilizing categorical cross-entropy as the loss function and the Adam optimizer for efficient training.</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Koshti</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S.,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Degaonkar</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V., Modi, I., Srivastava, I.,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Panambor</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J., &amp; Jagtap, A. (2022, December). </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Brain </a:t>
            </a:r>
            <a:r>
              <a:rPr lang="en-IN" sz="1400" kern="100"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Detection System using Convolutional Neural Network. In </a:t>
            </a:r>
            <a:r>
              <a:rPr lang="en-IN" sz="1400" i="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2022 IEEE Pune Section International Conference (</a:t>
            </a:r>
            <a:r>
              <a:rPr lang="en-IN" sz="1400" i="1" kern="100"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PuneCon</a:t>
            </a:r>
            <a:r>
              <a:rPr lang="en-IN" sz="1400" i="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(pp. 1-6).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29544327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423850"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Review-18</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latin typeface="Raleway" pitchFamily="2" charset="0"/>
              </a:rPr>
              <a:t>This paper introduces an automated brain </a:t>
            </a:r>
            <a:r>
              <a:rPr lang="en-IN" sz="1100" dirty="0" err="1">
                <a:solidFill>
                  <a:schemeClr val="tx1"/>
                </a:solidFill>
                <a:latin typeface="Raleway" pitchFamily="2" charset="0"/>
              </a:rPr>
              <a:t>tumor</a:t>
            </a:r>
            <a:r>
              <a:rPr lang="en-IN" sz="1100" dirty="0">
                <a:solidFill>
                  <a:schemeClr val="tx1"/>
                </a:solidFill>
                <a:latin typeface="Raleway" pitchFamily="2" charset="0"/>
              </a:rPr>
              <a:t> detection and classification method utilizing the Faster R-CNN deep learning algorithm, targeting glioma, meningioma, and pituitary </a:t>
            </a:r>
            <a:r>
              <a:rPr lang="en-IN" sz="1100" dirty="0" err="1">
                <a:solidFill>
                  <a:schemeClr val="tx1"/>
                </a:solidFill>
                <a:latin typeface="Raleway" pitchFamily="2" charset="0"/>
              </a:rPr>
              <a:t>tumors</a:t>
            </a:r>
            <a:r>
              <a:rPr lang="en-IN" sz="1100" dirty="0">
                <a:solidFill>
                  <a:schemeClr val="tx1"/>
                </a:solidFill>
                <a:latin typeface="Raleway" pitchFamily="2" charset="0"/>
              </a:rPr>
              <a:t>. Automating this process is essential for quicker and more accurate diagnoses compared to manual evaluation by specialists.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latin typeface="Raleway" pitchFamily="2" charset="0"/>
              </a:rPr>
              <a:t>The dataset comprises 2,406 T1-weighted contrast-enhanced MRI slices from 233 patients, categorized into three classes: 805 slices for glioma, 694 for meningioma, and 907 for pituitary </a:t>
            </a:r>
            <a:r>
              <a:rPr lang="en-IN" sz="1100" dirty="0" err="1">
                <a:solidFill>
                  <a:schemeClr val="tx1"/>
                </a:solidFill>
                <a:latin typeface="Raleway" pitchFamily="2" charset="0"/>
              </a:rPr>
              <a:t>tumors</a:t>
            </a:r>
            <a:r>
              <a:rPr lang="en-IN" sz="1100" dirty="0">
                <a:solidFill>
                  <a:schemeClr val="tx1"/>
                </a:solidFill>
                <a:latin typeface="Raleway" pitchFamily="2" charset="0"/>
              </a:rPr>
              <a:t>.</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3533872"/>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model achieved a final training accuracy of 98.4% over 120 epochs. During testing, it recorded a mean Average Precision (</a:t>
            </a:r>
            <a:r>
              <a:rPr lang="en-US" sz="1100" dirty="0" err="1">
                <a:solidFill>
                  <a:schemeClr val="tx1"/>
                </a:solidFill>
                <a:latin typeface="Raleway" pitchFamily="2" charset="0"/>
              </a:rPr>
              <a:t>mAP</a:t>
            </a:r>
            <a:r>
              <a:rPr lang="en-US" sz="1100" dirty="0">
                <a:solidFill>
                  <a:schemeClr val="tx1"/>
                </a:solidFill>
                <a:latin typeface="Raleway" pitchFamily="2" charset="0"/>
              </a:rPr>
              <a:t>) of 77.60%, with precision rates of 75.18% for glioma, 89.45% for meningioma, and 68.18% for pituitary tumors,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sp>
        <p:nvSpPr>
          <p:cNvPr id="708" name="Google Shape;708;p48"/>
          <p:cNvSpPr txBox="1"/>
          <p:nvPr/>
        </p:nvSpPr>
        <p:spPr>
          <a:xfrm>
            <a:off x="4733276" y="1515911"/>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dirty="0">
                <a:solidFill>
                  <a:schemeClr val="tx1"/>
                </a:solidFill>
                <a:latin typeface="Raleway" pitchFamily="2" charset="0"/>
              </a:rPr>
              <a:t>The proposed method employs the Faster R-CNN architecture, featuring a Region Proposal Network (RPN) and VGG-16 as the base layer for feature extraction. </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729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Bhanothu</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Y., </a:t>
            </a:r>
            <a:r>
              <a:rPr lang="en-IN" sz="1400" kern="100" dirty="0" err="1">
                <a:effectLst/>
                <a:latin typeface="Montserrat" panose="00000500000000000000" pitchFamily="2" charset="0"/>
                <a:ea typeface="Calibri" panose="020F0502020204030204" pitchFamily="34" charset="0"/>
                <a:cs typeface="Times New Roman" panose="02020603050405020304" pitchFamily="18" charset="0"/>
              </a:rPr>
              <a:t>Kamalakannan</a:t>
            </a:r>
            <a:r>
              <a:rPr lang="en-IN" sz="1400" kern="100" dirty="0">
                <a:effectLst/>
                <a:latin typeface="Montserrat" panose="00000500000000000000" pitchFamily="2" charset="0"/>
                <a:ea typeface="Calibri" panose="020F0502020204030204" pitchFamily="34" charset="0"/>
                <a:cs typeface="Times New Roman" panose="02020603050405020304" pitchFamily="18" charset="0"/>
              </a:rPr>
              <a:t>, A., &amp; Rajamanickam, G. (2020, March). </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Detection and classification of brain </a:t>
            </a:r>
            <a:r>
              <a:rPr lang="en-IN" sz="1400" kern="100"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in MRI images using deep convolutional network. In </a:t>
            </a:r>
            <a:r>
              <a:rPr lang="en-IN" sz="1400" i="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2020 6th international conference on advanced computing and communication systems (ICACCS)</a:t>
            </a:r>
            <a:r>
              <a:rPr lang="en-IN" sz="1400"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(pp. 248-252). IEEE.</a:t>
            </a: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41674835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415"/>
        <p:cNvGrpSpPr/>
        <p:nvPr/>
      </p:nvGrpSpPr>
      <p:grpSpPr>
        <a:xfrm>
          <a:off x="0" y="0"/>
          <a:ext cx="0" cy="0"/>
          <a:chOff x="0" y="0"/>
          <a:chExt cx="0" cy="0"/>
        </a:xfrm>
      </p:grpSpPr>
      <p:sp>
        <p:nvSpPr>
          <p:cNvPr id="418" name="Google Shape;418;p38"/>
          <p:cNvSpPr txBox="1">
            <a:spLocks noGrp="1"/>
          </p:cNvSpPr>
          <p:nvPr>
            <p:ph type="title"/>
          </p:nvPr>
        </p:nvSpPr>
        <p:spPr>
          <a:xfrm>
            <a:off x="266684" y="-23163"/>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Architecture </a:t>
            </a:r>
            <a:r>
              <a:rPr lang="en-IN" dirty="0">
                <a:solidFill>
                  <a:srgbClr val="FF2758"/>
                </a:solidFill>
              </a:rPr>
              <a:t>Diagram</a:t>
            </a:r>
          </a:p>
        </p:txBody>
      </p:sp>
      <p:sp>
        <p:nvSpPr>
          <p:cNvPr id="431" name="Google Shape;431;p38"/>
          <p:cNvSpPr/>
          <p:nvPr/>
        </p:nvSpPr>
        <p:spPr>
          <a:xfrm>
            <a:off x="7133650" y="1104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8101350" y="1616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980856" y="368154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2706850" y="4378025"/>
            <a:ext cx="67200" cy="672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1">
            <a:extLst>
              <a:ext uri="{FF2B5EF4-FFF2-40B4-BE49-F238E27FC236}">
                <a16:creationId xmlns:a16="http://schemas.microsoft.com/office/drawing/2014/main" id="{CE1A17F7-E705-1114-11B0-F7D199C10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295" y="770418"/>
            <a:ext cx="1181100" cy="800100"/>
          </a:xfrm>
          <a:prstGeom prst="rect">
            <a:avLst/>
          </a:prstGeom>
          <a:noFill/>
          <a:extLst>
            <a:ext uri="{909E8E84-426E-40DD-AFC4-6F175D3DCCD1}">
              <a14:hiddenFill xmlns:a14="http://schemas.microsoft.com/office/drawing/2010/main">
                <a:solidFill>
                  <a:srgbClr val="FFFFFF"/>
                </a:solidFill>
              </a14:hiddenFill>
            </a:ext>
          </a:extLst>
        </p:spPr>
      </p:pic>
      <p:sp>
        <p:nvSpPr>
          <p:cNvPr id="11" name="Flowchart: Magnetic Disk 2">
            <a:extLst>
              <a:ext uri="{FF2B5EF4-FFF2-40B4-BE49-F238E27FC236}">
                <a16:creationId xmlns:a16="http://schemas.microsoft.com/office/drawing/2014/main" id="{FB57DE52-E8C2-994B-BF4D-F4635B6B0792}"/>
              </a:ext>
            </a:extLst>
          </p:cNvPr>
          <p:cNvSpPr>
            <a:spLocks noChangeArrowheads="1"/>
          </p:cNvSpPr>
          <p:nvPr/>
        </p:nvSpPr>
        <p:spPr bwMode="auto">
          <a:xfrm>
            <a:off x="6308151" y="2671328"/>
            <a:ext cx="1050925" cy="1516063"/>
          </a:xfrm>
          <a:prstGeom prst="flowChartMagneticDisk">
            <a:avLst/>
          </a:prstGeom>
          <a:solidFill>
            <a:schemeClr val="accent6"/>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Evolution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Rounded Corners 3">
            <a:extLst>
              <a:ext uri="{FF2B5EF4-FFF2-40B4-BE49-F238E27FC236}">
                <a16:creationId xmlns:a16="http://schemas.microsoft.com/office/drawing/2014/main" id="{DDA7794C-A479-19E4-B4E0-7400201417A0}"/>
              </a:ext>
            </a:extLst>
          </p:cNvPr>
          <p:cNvSpPr>
            <a:spLocks noChangeArrowheads="1"/>
          </p:cNvSpPr>
          <p:nvPr/>
        </p:nvSpPr>
        <p:spPr bwMode="auto">
          <a:xfrm>
            <a:off x="248547" y="1708297"/>
            <a:ext cx="1817309" cy="7040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MRI scan images of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HUMAN BRAIN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AutoShape 5">
            <a:extLst>
              <a:ext uri="{FF2B5EF4-FFF2-40B4-BE49-F238E27FC236}">
                <a16:creationId xmlns:a16="http://schemas.microsoft.com/office/drawing/2014/main" id="{42DDE20B-9C6C-A00F-E720-7F980178EBA9}"/>
              </a:ext>
            </a:extLst>
          </p:cNvPr>
          <p:cNvSpPr>
            <a:spLocks noChangeArrowheads="1"/>
          </p:cNvSpPr>
          <p:nvPr/>
        </p:nvSpPr>
        <p:spPr bwMode="auto">
          <a:xfrm>
            <a:off x="157042" y="3465467"/>
            <a:ext cx="2209801" cy="1036638"/>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-Shuffle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-Resize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-Normalization</a:t>
            </a:r>
            <a:endParaRPr kumimoji="0" lang="en-US" altLang="en-US" sz="600" b="0" i="0" u="none" strike="noStrike" cap="none" normalizeH="0" baseline="0" dirty="0">
              <a:ln>
                <a:noFill/>
              </a:ln>
              <a:solidFill>
                <a:schemeClr val="tx1"/>
              </a:solidFill>
              <a:effectLst/>
            </a:endParaRPr>
          </a:p>
        </p:txBody>
      </p:sp>
      <p:sp>
        <p:nvSpPr>
          <p:cNvPr id="14" name="AutoShape 14">
            <a:extLst>
              <a:ext uri="{FF2B5EF4-FFF2-40B4-BE49-F238E27FC236}">
                <a16:creationId xmlns:a16="http://schemas.microsoft.com/office/drawing/2014/main" id="{22C6CB39-3646-B0E2-0F40-928F4F551F41}"/>
              </a:ext>
            </a:extLst>
          </p:cNvPr>
          <p:cNvSpPr>
            <a:spLocks noChangeArrowheads="1"/>
          </p:cNvSpPr>
          <p:nvPr/>
        </p:nvSpPr>
        <p:spPr bwMode="auto">
          <a:xfrm>
            <a:off x="3967864" y="1121108"/>
            <a:ext cx="1158875" cy="503238"/>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Sampling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AutoShape 12">
            <a:extLst>
              <a:ext uri="{FF2B5EF4-FFF2-40B4-BE49-F238E27FC236}">
                <a16:creationId xmlns:a16="http://schemas.microsoft.com/office/drawing/2014/main" id="{61157991-AAC5-1799-0F71-C99A8D7A9C1D}"/>
              </a:ext>
            </a:extLst>
          </p:cNvPr>
          <p:cNvSpPr>
            <a:spLocks noChangeArrowheads="1"/>
          </p:cNvSpPr>
          <p:nvPr/>
        </p:nvSpPr>
        <p:spPr bwMode="auto">
          <a:xfrm>
            <a:off x="4415181" y="1933954"/>
            <a:ext cx="1066800" cy="47307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13">
            <a:extLst>
              <a:ext uri="{FF2B5EF4-FFF2-40B4-BE49-F238E27FC236}">
                <a16:creationId xmlns:a16="http://schemas.microsoft.com/office/drawing/2014/main" id="{DD509026-0C13-2760-D6FF-280D75EED3F1}"/>
              </a:ext>
            </a:extLst>
          </p:cNvPr>
          <p:cNvSpPr>
            <a:spLocks noChangeArrowheads="1"/>
          </p:cNvSpPr>
          <p:nvPr/>
        </p:nvSpPr>
        <p:spPr bwMode="auto">
          <a:xfrm>
            <a:off x="4413531" y="2528155"/>
            <a:ext cx="1066800" cy="479425"/>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AutoShape 7">
            <a:extLst>
              <a:ext uri="{FF2B5EF4-FFF2-40B4-BE49-F238E27FC236}">
                <a16:creationId xmlns:a16="http://schemas.microsoft.com/office/drawing/2014/main" id="{55E3EB7B-133D-7097-3D51-9D4B79FBD4E8}"/>
              </a:ext>
            </a:extLst>
          </p:cNvPr>
          <p:cNvSpPr>
            <a:spLocks noChangeArrowheads="1"/>
          </p:cNvSpPr>
          <p:nvPr/>
        </p:nvSpPr>
        <p:spPr bwMode="auto">
          <a:xfrm>
            <a:off x="7152630" y="1782358"/>
            <a:ext cx="1706563" cy="6477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CNN Architecture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9">
            <a:extLst>
              <a:ext uri="{FF2B5EF4-FFF2-40B4-BE49-F238E27FC236}">
                <a16:creationId xmlns:a16="http://schemas.microsoft.com/office/drawing/2014/main" id="{7092C666-6D06-0B51-1831-45A4E3CE69E5}"/>
              </a:ext>
            </a:extLst>
          </p:cNvPr>
          <p:cNvSpPr>
            <a:spLocks noChangeArrowheads="1"/>
          </p:cNvSpPr>
          <p:nvPr/>
        </p:nvSpPr>
        <p:spPr bwMode="auto">
          <a:xfrm>
            <a:off x="6777159" y="3884347"/>
            <a:ext cx="1989138" cy="998538"/>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Accuracy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Sensity</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Confusion Matrix</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AutoShape 3">
            <a:extLst>
              <a:ext uri="{FF2B5EF4-FFF2-40B4-BE49-F238E27FC236}">
                <a16:creationId xmlns:a16="http://schemas.microsoft.com/office/drawing/2014/main" id="{7598443A-29B4-9ADC-03B4-1BEDE5C0DF58}"/>
              </a:ext>
            </a:extLst>
          </p:cNvPr>
          <p:cNvSpPr>
            <a:spLocks noChangeArrowheads="1"/>
          </p:cNvSpPr>
          <p:nvPr/>
        </p:nvSpPr>
        <p:spPr bwMode="auto">
          <a:xfrm>
            <a:off x="1917699" y="2813838"/>
            <a:ext cx="1050925" cy="1516063"/>
          </a:xfrm>
          <a:prstGeom prst="flowChartMagneticDisk">
            <a:avLst/>
          </a:prstGeom>
          <a:solidFill>
            <a:schemeClr val="accent6"/>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AutoShape 2">
            <a:extLst>
              <a:ext uri="{FF2B5EF4-FFF2-40B4-BE49-F238E27FC236}">
                <a16:creationId xmlns:a16="http://schemas.microsoft.com/office/drawing/2014/main" id="{6A1F2BEB-B935-8E3A-C108-D00D0F6D8C3F}"/>
              </a:ext>
            </a:extLst>
          </p:cNvPr>
          <p:cNvSpPr>
            <a:spLocks noChangeArrowheads="1"/>
          </p:cNvSpPr>
          <p:nvPr/>
        </p:nvSpPr>
        <p:spPr bwMode="auto">
          <a:xfrm>
            <a:off x="6582115" y="626429"/>
            <a:ext cx="1050925" cy="1516063"/>
          </a:xfrm>
          <a:prstGeom prst="flowChartMagneticDisk">
            <a:avLst/>
          </a:prstGeom>
          <a:solidFill>
            <a:schemeClr val="accent6"/>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Arrow: Down 20">
            <a:extLst>
              <a:ext uri="{FF2B5EF4-FFF2-40B4-BE49-F238E27FC236}">
                <a16:creationId xmlns:a16="http://schemas.microsoft.com/office/drawing/2014/main" id="{D94B7701-B291-E07C-C0BC-3F2C7A3F7FE2}"/>
              </a:ext>
            </a:extLst>
          </p:cNvPr>
          <p:cNvSpPr/>
          <p:nvPr/>
        </p:nvSpPr>
        <p:spPr>
          <a:xfrm>
            <a:off x="2148574" y="2237623"/>
            <a:ext cx="243840" cy="566688"/>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2" name="Arrow: Down 21">
            <a:extLst>
              <a:ext uri="{FF2B5EF4-FFF2-40B4-BE49-F238E27FC236}">
                <a16:creationId xmlns:a16="http://schemas.microsoft.com/office/drawing/2014/main" id="{E2063C1F-92D7-57C2-9C64-3CC711AC6DF2}"/>
              </a:ext>
            </a:extLst>
          </p:cNvPr>
          <p:cNvSpPr/>
          <p:nvPr/>
        </p:nvSpPr>
        <p:spPr>
          <a:xfrm rot="16200000">
            <a:off x="3234722" y="2355074"/>
            <a:ext cx="243840" cy="821279"/>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cxnSp>
        <p:nvCxnSpPr>
          <p:cNvPr id="23" name="Straight Connector 22">
            <a:extLst>
              <a:ext uri="{FF2B5EF4-FFF2-40B4-BE49-F238E27FC236}">
                <a16:creationId xmlns:a16="http://schemas.microsoft.com/office/drawing/2014/main" id="{97C92E5F-565D-93D5-F55B-FF16FD3704EE}"/>
              </a:ext>
            </a:extLst>
          </p:cNvPr>
          <p:cNvCxnSpPr>
            <a:cxnSpLocks/>
          </p:cNvCxnSpPr>
          <p:nvPr/>
        </p:nvCxnSpPr>
        <p:spPr>
          <a:xfrm flipH="1">
            <a:off x="3794701" y="1387188"/>
            <a:ext cx="161789" cy="3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EDB39E-90F7-36E8-8BCE-30469E1C1DC7}"/>
              </a:ext>
            </a:extLst>
          </p:cNvPr>
          <p:cNvCxnSpPr>
            <a:cxnSpLocks/>
          </p:cNvCxnSpPr>
          <p:nvPr/>
        </p:nvCxnSpPr>
        <p:spPr>
          <a:xfrm>
            <a:off x="3799327" y="1393538"/>
            <a:ext cx="33053" cy="13650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A44D14-0884-5AA2-8223-4276EE65025E}"/>
              </a:ext>
            </a:extLst>
          </p:cNvPr>
          <p:cNvCxnSpPr>
            <a:cxnSpLocks/>
            <a:endCxn id="15" idx="1"/>
          </p:cNvCxnSpPr>
          <p:nvPr/>
        </p:nvCxnSpPr>
        <p:spPr>
          <a:xfrm>
            <a:off x="3822187" y="2170491"/>
            <a:ext cx="59299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B9A9C15-68C6-F5B4-8AC0-1CBAB248C9E7}"/>
              </a:ext>
            </a:extLst>
          </p:cNvPr>
          <p:cNvCxnSpPr>
            <a:cxnSpLocks/>
          </p:cNvCxnSpPr>
          <p:nvPr/>
        </p:nvCxnSpPr>
        <p:spPr>
          <a:xfrm flipV="1">
            <a:off x="3832380" y="2758581"/>
            <a:ext cx="582801" cy="6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Arrow: Right 26">
            <a:extLst>
              <a:ext uri="{FF2B5EF4-FFF2-40B4-BE49-F238E27FC236}">
                <a16:creationId xmlns:a16="http://schemas.microsoft.com/office/drawing/2014/main" id="{A9B401CF-9FCA-3AF5-6698-6667EF2C9B13}"/>
              </a:ext>
            </a:extLst>
          </p:cNvPr>
          <p:cNvSpPr/>
          <p:nvPr/>
        </p:nvSpPr>
        <p:spPr>
          <a:xfrm>
            <a:off x="5565851" y="1524406"/>
            <a:ext cx="782109" cy="21221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Bent-Up 27">
            <a:extLst>
              <a:ext uri="{FF2B5EF4-FFF2-40B4-BE49-F238E27FC236}">
                <a16:creationId xmlns:a16="http://schemas.microsoft.com/office/drawing/2014/main" id="{E1B24026-1B60-6EDE-6E5F-73E5A1BBD0F6}"/>
              </a:ext>
            </a:extLst>
          </p:cNvPr>
          <p:cNvSpPr/>
          <p:nvPr/>
        </p:nvSpPr>
        <p:spPr>
          <a:xfrm rot="5400000">
            <a:off x="5208249" y="3194594"/>
            <a:ext cx="1036640" cy="864096"/>
          </a:xfrm>
          <a:prstGeom prst="ben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utoShape 4">
            <a:extLst>
              <a:ext uri="{FF2B5EF4-FFF2-40B4-BE49-F238E27FC236}">
                <a16:creationId xmlns:a16="http://schemas.microsoft.com/office/drawing/2014/main" id="{4075E5EA-395E-F14C-935D-678AEA629A1D}"/>
              </a:ext>
            </a:extLst>
          </p:cNvPr>
          <p:cNvSpPr>
            <a:spLocks noChangeArrowheads="1"/>
          </p:cNvSpPr>
          <p:nvPr/>
        </p:nvSpPr>
        <p:spPr bwMode="auto">
          <a:xfrm>
            <a:off x="2115196" y="691805"/>
            <a:ext cx="1050925" cy="1516063"/>
          </a:xfrm>
          <a:prstGeom prst="flowChartMagneticDisk">
            <a:avLst/>
          </a:prstGeom>
          <a:solidFill>
            <a:schemeClr val="accent6"/>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Data Collection and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29">
            <a:extLst>
              <a:ext uri="{FF2B5EF4-FFF2-40B4-BE49-F238E27FC236}">
                <a16:creationId xmlns:a16="http://schemas.microsoft.com/office/drawing/2014/main" id="{937F12E5-B271-D6B2-AC57-8C0C06176108}"/>
              </a:ext>
            </a:extLst>
          </p:cNvPr>
          <p:cNvSpPr/>
          <p:nvPr/>
        </p:nvSpPr>
        <p:spPr>
          <a:xfrm>
            <a:off x="74140" y="560173"/>
            <a:ext cx="8979243" cy="4516552"/>
          </a:xfrm>
          <a:prstGeom prst="roundRect">
            <a:avLst/>
          </a:prstGeom>
          <a:noFill/>
          <a:ln>
            <a:solidFill>
              <a:schemeClr val="accent6"/>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902088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0"/>
          <p:cNvSpPr txBox="1">
            <a:spLocks noGrp="1"/>
          </p:cNvSpPr>
          <p:nvPr>
            <p:ph type="title"/>
          </p:nvPr>
        </p:nvSpPr>
        <p:spPr>
          <a:xfrm>
            <a:off x="18072" y="26414"/>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  </a:t>
            </a:r>
            <a:r>
              <a:rPr lang="en" dirty="0">
                <a:solidFill>
                  <a:schemeClr val="accent6"/>
                </a:solidFill>
              </a:rPr>
              <a:t>Description</a:t>
            </a:r>
            <a:endParaRPr dirty="0">
              <a:solidFill>
                <a:schemeClr val="accent6"/>
              </a:solidFill>
            </a:endParaRPr>
          </a:p>
        </p:txBody>
      </p:sp>
      <p:sp>
        <p:nvSpPr>
          <p:cNvPr id="459" name="Google Shape;459;p40"/>
          <p:cNvSpPr txBox="1">
            <a:spLocks noGrp="1"/>
          </p:cNvSpPr>
          <p:nvPr>
            <p:ph type="title" idx="2"/>
          </p:nvPr>
        </p:nvSpPr>
        <p:spPr>
          <a:xfrm>
            <a:off x="695333" y="1435468"/>
            <a:ext cx="2867100" cy="527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kern="100" dirty="0">
                <a:latin typeface="Montserrat" panose="00000500000000000000" pitchFamily="2" charset="0"/>
                <a:ea typeface="Calibri" panose="020F0502020204030204" pitchFamily="34" charset="0"/>
                <a:cs typeface="Times New Roman" panose="02020603050405020304" pitchFamily="18" charset="0"/>
              </a:rPr>
              <a:t>Glioma Tumor</a:t>
            </a:r>
          </a:p>
        </p:txBody>
      </p:sp>
      <p:sp>
        <p:nvSpPr>
          <p:cNvPr id="460" name="Google Shape;460;p40"/>
          <p:cNvSpPr txBox="1">
            <a:spLocks noGrp="1"/>
          </p:cNvSpPr>
          <p:nvPr>
            <p:ph type="subTitle" idx="1"/>
          </p:nvPr>
        </p:nvSpPr>
        <p:spPr>
          <a:xfrm>
            <a:off x="711428" y="1707789"/>
            <a:ext cx="4035392" cy="84389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900" b="1" dirty="0"/>
              <a:t>Glioma</a:t>
            </a:r>
            <a:r>
              <a:rPr lang="en-US" sz="900" dirty="0"/>
              <a:t> is a type of tumor that originates in the glial cells of the brain or spinal cord. Glial cells, also known as neuroglia, provide support and insulation for neurons, the primary cells responsible for transmitting signals in the nervous system. Gliomas are the most common type of brain tumor .</a:t>
            </a:r>
            <a:endParaRPr sz="900" dirty="0"/>
          </a:p>
        </p:txBody>
      </p:sp>
      <p:sp>
        <p:nvSpPr>
          <p:cNvPr id="461" name="Google Shape;461;p40"/>
          <p:cNvSpPr txBox="1">
            <a:spLocks noGrp="1"/>
          </p:cNvSpPr>
          <p:nvPr>
            <p:ph type="title" idx="3"/>
          </p:nvPr>
        </p:nvSpPr>
        <p:spPr>
          <a:xfrm>
            <a:off x="5125586" y="1379888"/>
            <a:ext cx="2867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kern="100" dirty="0">
                <a:latin typeface="Montserrat" panose="00000500000000000000" pitchFamily="2" charset="0"/>
                <a:ea typeface="Calibri" panose="020F0502020204030204" pitchFamily="34" charset="0"/>
                <a:cs typeface="Times New Roman" panose="02020603050405020304" pitchFamily="18" charset="0"/>
              </a:rPr>
              <a:t>Meningioma Tumor</a:t>
            </a:r>
            <a:endParaRPr dirty="0">
              <a:latin typeface="Montserrat" panose="00000500000000000000" pitchFamily="2" charset="0"/>
            </a:endParaRPr>
          </a:p>
        </p:txBody>
      </p:sp>
      <p:sp>
        <p:nvSpPr>
          <p:cNvPr id="462" name="Google Shape;462;p40"/>
          <p:cNvSpPr txBox="1">
            <a:spLocks noGrp="1"/>
          </p:cNvSpPr>
          <p:nvPr>
            <p:ph type="subTitle" idx="4"/>
          </p:nvPr>
        </p:nvSpPr>
        <p:spPr>
          <a:xfrm>
            <a:off x="5173163" y="1705848"/>
            <a:ext cx="3683126" cy="9372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900" dirty="0"/>
              <a:t>A </a:t>
            </a:r>
            <a:r>
              <a:rPr lang="en-US" sz="900" b="1" dirty="0"/>
              <a:t>meningioma</a:t>
            </a:r>
            <a:r>
              <a:rPr lang="en-US" sz="900" dirty="0"/>
              <a:t> is a typically benign, slow-growing tumor that develops from the meninges, the protective layers surrounding the brain and spinal cord. It can cause pressure-related symptoms but is usually non-cancerous.</a:t>
            </a:r>
            <a:endParaRPr sz="900" dirty="0"/>
          </a:p>
        </p:txBody>
      </p:sp>
      <p:sp>
        <p:nvSpPr>
          <p:cNvPr id="463" name="Google Shape;463;p40"/>
          <p:cNvSpPr txBox="1">
            <a:spLocks noGrp="1"/>
          </p:cNvSpPr>
          <p:nvPr>
            <p:ph type="title" idx="5"/>
          </p:nvPr>
        </p:nvSpPr>
        <p:spPr>
          <a:xfrm>
            <a:off x="775688" y="2598232"/>
            <a:ext cx="2867100" cy="527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kern="100" dirty="0">
                <a:latin typeface="Montserrat" panose="00000500000000000000" pitchFamily="2" charset="0"/>
                <a:ea typeface="Calibri" panose="020F0502020204030204" pitchFamily="34" charset="0"/>
                <a:cs typeface="Times New Roman" panose="02020603050405020304" pitchFamily="18" charset="0"/>
              </a:rPr>
              <a:t>Pituitary Tumor</a:t>
            </a:r>
          </a:p>
        </p:txBody>
      </p:sp>
      <p:sp>
        <p:nvSpPr>
          <p:cNvPr id="464" name="Google Shape;464;p40"/>
          <p:cNvSpPr txBox="1">
            <a:spLocks noGrp="1"/>
          </p:cNvSpPr>
          <p:nvPr>
            <p:ph type="subTitle" idx="6"/>
          </p:nvPr>
        </p:nvSpPr>
        <p:spPr>
          <a:xfrm>
            <a:off x="760203" y="2937741"/>
            <a:ext cx="4015319" cy="932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US" sz="900" dirty="0"/>
              <a:t>A </a:t>
            </a:r>
            <a:r>
              <a:rPr lang="en-US" sz="900" b="1" dirty="0"/>
              <a:t>pituitary tumor</a:t>
            </a:r>
            <a:r>
              <a:rPr lang="en-US" sz="900" dirty="0"/>
              <a:t> is an abnormal growth in the pituitary gland, which regulates hormones. Most are benign (non-cancerous) </a:t>
            </a:r>
            <a:r>
              <a:rPr lang="en-US" sz="900" b="1" dirty="0"/>
              <a:t>adenomas</a:t>
            </a:r>
            <a:r>
              <a:rPr lang="en-US" sz="900" dirty="0"/>
              <a:t>. Symptoms include hormone imbalances, vision problems, headaches, and fatigue. Treatment often involves surgery, radiation, or medication.</a:t>
            </a:r>
            <a:endParaRPr sz="900" dirty="0"/>
          </a:p>
        </p:txBody>
      </p:sp>
      <p:sp>
        <p:nvSpPr>
          <p:cNvPr id="465" name="Google Shape;465;p40"/>
          <p:cNvSpPr txBox="1">
            <a:spLocks noGrp="1"/>
          </p:cNvSpPr>
          <p:nvPr>
            <p:ph type="title" idx="7"/>
          </p:nvPr>
        </p:nvSpPr>
        <p:spPr>
          <a:xfrm>
            <a:off x="5160511" y="2543892"/>
            <a:ext cx="3452306" cy="527700"/>
          </a:xfrm>
          <a:prstGeom prst="rect">
            <a:avLst/>
          </a:prstGeom>
        </p:spPr>
        <p:txBody>
          <a:bodyPr spcFirstLastPara="1" wrap="square" lIns="91425" tIns="91425" rIns="91425" bIns="91425" anchor="ctr" anchorCtr="0">
            <a:noAutofit/>
          </a:bodyPr>
          <a:lstStyle/>
          <a:p>
            <a:pPr>
              <a:lnSpc>
                <a:spcPct val="107000"/>
              </a:lnSpc>
              <a:spcAft>
                <a:spcPts val="800"/>
              </a:spcAft>
            </a:pPr>
            <a:r>
              <a:rPr lang="en-US" kern="100" dirty="0">
                <a:latin typeface="Montserrat" panose="00000500000000000000" pitchFamily="2" charset="0"/>
                <a:ea typeface="Calibri" panose="020F0502020204030204" pitchFamily="34" charset="0"/>
                <a:cs typeface="Times New Roman" panose="02020603050405020304" pitchFamily="18" charset="0"/>
              </a:rPr>
              <a:t>No Tumor (healthy brains)</a:t>
            </a:r>
          </a:p>
        </p:txBody>
      </p:sp>
      <p:sp>
        <p:nvSpPr>
          <p:cNvPr id="466" name="Google Shape;466;p40"/>
          <p:cNvSpPr txBox="1">
            <a:spLocks noGrp="1"/>
          </p:cNvSpPr>
          <p:nvPr>
            <p:ph type="subTitle" idx="8"/>
          </p:nvPr>
        </p:nvSpPr>
        <p:spPr>
          <a:xfrm>
            <a:off x="5187820" y="2861716"/>
            <a:ext cx="3584396" cy="9327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900" dirty="0"/>
              <a:t>A healthy  and Normal brain.</a:t>
            </a:r>
            <a:endParaRPr sz="900" dirty="0"/>
          </a:p>
        </p:txBody>
      </p:sp>
      <p:grpSp>
        <p:nvGrpSpPr>
          <p:cNvPr id="467" name="Google Shape;467;p40"/>
          <p:cNvGrpSpPr/>
          <p:nvPr/>
        </p:nvGrpSpPr>
        <p:grpSpPr>
          <a:xfrm>
            <a:off x="320882" y="2653860"/>
            <a:ext cx="382419" cy="352795"/>
            <a:chOff x="8041692" y="1533124"/>
            <a:chExt cx="382419" cy="352795"/>
          </a:xfrm>
        </p:grpSpPr>
        <p:sp>
          <p:nvSpPr>
            <p:cNvPr id="468" name="Google Shape;468;p40"/>
            <p:cNvSpPr/>
            <p:nvPr/>
          </p:nvSpPr>
          <p:spPr>
            <a:xfrm>
              <a:off x="8041692" y="1533124"/>
              <a:ext cx="296197" cy="352795"/>
            </a:xfrm>
            <a:custGeom>
              <a:avLst/>
              <a:gdLst/>
              <a:ahLst/>
              <a:cxnLst/>
              <a:rect l="l" t="t" r="r" b="b"/>
              <a:pathLst>
                <a:path w="6929" h="8253" extrusionOk="0">
                  <a:moveTo>
                    <a:pt x="3621" y="1"/>
                  </a:moveTo>
                  <a:cubicBezTo>
                    <a:pt x="3555" y="1"/>
                    <a:pt x="3488" y="7"/>
                    <a:pt x="3420" y="21"/>
                  </a:cubicBezTo>
                  <a:cubicBezTo>
                    <a:pt x="2989" y="111"/>
                    <a:pt x="2721" y="388"/>
                    <a:pt x="2573" y="605"/>
                  </a:cubicBezTo>
                  <a:cubicBezTo>
                    <a:pt x="2505" y="705"/>
                    <a:pt x="2397" y="765"/>
                    <a:pt x="2275" y="772"/>
                  </a:cubicBezTo>
                  <a:cubicBezTo>
                    <a:pt x="1727" y="801"/>
                    <a:pt x="1351" y="1176"/>
                    <a:pt x="1274" y="1660"/>
                  </a:cubicBezTo>
                  <a:cubicBezTo>
                    <a:pt x="1256" y="1778"/>
                    <a:pt x="1188" y="1877"/>
                    <a:pt x="1088" y="1933"/>
                  </a:cubicBezTo>
                  <a:cubicBezTo>
                    <a:pt x="687" y="2156"/>
                    <a:pt x="493" y="2552"/>
                    <a:pt x="550" y="2981"/>
                  </a:cubicBezTo>
                  <a:cubicBezTo>
                    <a:pt x="565" y="3099"/>
                    <a:pt x="524" y="3216"/>
                    <a:pt x="436" y="3306"/>
                  </a:cubicBezTo>
                  <a:cubicBezTo>
                    <a:pt x="1" y="3745"/>
                    <a:pt x="1" y="4508"/>
                    <a:pt x="436" y="4947"/>
                  </a:cubicBezTo>
                  <a:cubicBezTo>
                    <a:pt x="523" y="5036"/>
                    <a:pt x="565" y="5154"/>
                    <a:pt x="550" y="5272"/>
                  </a:cubicBezTo>
                  <a:cubicBezTo>
                    <a:pt x="492" y="5700"/>
                    <a:pt x="687" y="6097"/>
                    <a:pt x="1088" y="6320"/>
                  </a:cubicBezTo>
                  <a:cubicBezTo>
                    <a:pt x="1188" y="6376"/>
                    <a:pt x="1256" y="6476"/>
                    <a:pt x="1274" y="6593"/>
                  </a:cubicBezTo>
                  <a:cubicBezTo>
                    <a:pt x="1352" y="7077"/>
                    <a:pt x="1727" y="7452"/>
                    <a:pt x="2275" y="7481"/>
                  </a:cubicBezTo>
                  <a:cubicBezTo>
                    <a:pt x="2396" y="7488"/>
                    <a:pt x="2505" y="7548"/>
                    <a:pt x="2573" y="7648"/>
                  </a:cubicBezTo>
                  <a:cubicBezTo>
                    <a:pt x="2855" y="8061"/>
                    <a:pt x="3271" y="8252"/>
                    <a:pt x="3626" y="8252"/>
                  </a:cubicBezTo>
                  <a:cubicBezTo>
                    <a:pt x="3654" y="8252"/>
                    <a:pt x="3681" y="8251"/>
                    <a:pt x="3707" y="8249"/>
                  </a:cubicBezTo>
                  <a:cubicBezTo>
                    <a:pt x="3770" y="8243"/>
                    <a:pt x="3822" y="8197"/>
                    <a:pt x="3829" y="8135"/>
                  </a:cubicBezTo>
                  <a:cubicBezTo>
                    <a:pt x="3838" y="8057"/>
                    <a:pt x="3776" y="7992"/>
                    <a:pt x="3702" y="7992"/>
                  </a:cubicBezTo>
                  <a:cubicBezTo>
                    <a:pt x="3698" y="7992"/>
                    <a:pt x="3694" y="7992"/>
                    <a:pt x="3690" y="7992"/>
                  </a:cubicBezTo>
                  <a:cubicBezTo>
                    <a:pt x="3669" y="7994"/>
                    <a:pt x="3647" y="7995"/>
                    <a:pt x="3625" y="7995"/>
                  </a:cubicBezTo>
                  <a:cubicBezTo>
                    <a:pt x="3351" y="7995"/>
                    <a:pt x="3017" y="7843"/>
                    <a:pt x="2784" y="7504"/>
                  </a:cubicBezTo>
                  <a:cubicBezTo>
                    <a:pt x="2671" y="7337"/>
                    <a:pt x="2491" y="7236"/>
                    <a:pt x="2288" y="7225"/>
                  </a:cubicBezTo>
                  <a:cubicBezTo>
                    <a:pt x="1876" y="7203"/>
                    <a:pt x="1589" y="6932"/>
                    <a:pt x="1528" y="6552"/>
                  </a:cubicBezTo>
                  <a:cubicBezTo>
                    <a:pt x="1496" y="6356"/>
                    <a:pt x="1381" y="6190"/>
                    <a:pt x="1212" y="6096"/>
                  </a:cubicBezTo>
                  <a:cubicBezTo>
                    <a:pt x="895" y="5919"/>
                    <a:pt x="762" y="5618"/>
                    <a:pt x="804" y="5306"/>
                  </a:cubicBezTo>
                  <a:cubicBezTo>
                    <a:pt x="830" y="5110"/>
                    <a:pt x="763" y="4914"/>
                    <a:pt x="619" y="4768"/>
                  </a:cubicBezTo>
                  <a:cubicBezTo>
                    <a:pt x="282" y="4426"/>
                    <a:pt x="282" y="3827"/>
                    <a:pt x="619" y="3485"/>
                  </a:cubicBezTo>
                  <a:cubicBezTo>
                    <a:pt x="763" y="3339"/>
                    <a:pt x="830" y="3143"/>
                    <a:pt x="804" y="2947"/>
                  </a:cubicBezTo>
                  <a:cubicBezTo>
                    <a:pt x="762" y="2635"/>
                    <a:pt x="894" y="2333"/>
                    <a:pt x="1212" y="2157"/>
                  </a:cubicBezTo>
                  <a:cubicBezTo>
                    <a:pt x="1381" y="2063"/>
                    <a:pt x="1497" y="1896"/>
                    <a:pt x="1528" y="1700"/>
                  </a:cubicBezTo>
                  <a:cubicBezTo>
                    <a:pt x="1589" y="1320"/>
                    <a:pt x="1876" y="1050"/>
                    <a:pt x="2288" y="1028"/>
                  </a:cubicBezTo>
                  <a:cubicBezTo>
                    <a:pt x="2491" y="1017"/>
                    <a:pt x="2672" y="916"/>
                    <a:pt x="2784" y="749"/>
                  </a:cubicBezTo>
                  <a:cubicBezTo>
                    <a:pt x="2906" y="571"/>
                    <a:pt x="3124" y="344"/>
                    <a:pt x="3472" y="273"/>
                  </a:cubicBezTo>
                  <a:cubicBezTo>
                    <a:pt x="3524" y="263"/>
                    <a:pt x="3575" y="258"/>
                    <a:pt x="3625" y="258"/>
                  </a:cubicBezTo>
                  <a:cubicBezTo>
                    <a:pt x="4030" y="258"/>
                    <a:pt x="4346" y="591"/>
                    <a:pt x="4346" y="987"/>
                  </a:cubicBezTo>
                  <a:lnTo>
                    <a:pt x="4346" y="3095"/>
                  </a:lnTo>
                  <a:cubicBezTo>
                    <a:pt x="4346" y="3160"/>
                    <a:pt x="4393" y="3218"/>
                    <a:pt x="4459" y="3227"/>
                  </a:cubicBezTo>
                  <a:cubicBezTo>
                    <a:pt x="4464" y="3227"/>
                    <a:pt x="4469" y="3228"/>
                    <a:pt x="4474" y="3228"/>
                  </a:cubicBezTo>
                  <a:cubicBezTo>
                    <a:pt x="4544" y="3228"/>
                    <a:pt x="4602" y="3170"/>
                    <a:pt x="4602" y="3100"/>
                  </a:cubicBezTo>
                  <a:lnTo>
                    <a:pt x="4602" y="987"/>
                  </a:lnTo>
                  <a:cubicBezTo>
                    <a:pt x="4602" y="591"/>
                    <a:pt x="4919" y="258"/>
                    <a:pt x="5322" y="258"/>
                  </a:cubicBezTo>
                  <a:cubicBezTo>
                    <a:pt x="5372" y="258"/>
                    <a:pt x="5423" y="263"/>
                    <a:pt x="5475" y="273"/>
                  </a:cubicBezTo>
                  <a:cubicBezTo>
                    <a:pt x="5823" y="346"/>
                    <a:pt x="6041" y="573"/>
                    <a:pt x="6163" y="749"/>
                  </a:cubicBezTo>
                  <a:cubicBezTo>
                    <a:pt x="6275" y="916"/>
                    <a:pt x="6456" y="1017"/>
                    <a:pt x="6658" y="1028"/>
                  </a:cubicBezTo>
                  <a:cubicBezTo>
                    <a:pt x="6692" y="1029"/>
                    <a:pt x="6727" y="1033"/>
                    <a:pt x="6760" y="1038"/>
                  </a:cubicBezTo>
                  <a:cubicBezTo>
                    <a:pt x="6767" y="1040"/>
                    <a:pt x="6774" y="1040"/>
                    <a:pt x="6781" y="1040"/>
                  </a:cubicBezTo>
                  <a:cubicBezTo>
                    <a:pt x="6837" y="1040"/>
                    <a:pt x="6890" y="1005"/>
                    <a:pt x="6906" y="950"/>
                  </a:cubicBezTo>
                  <a:cubicBezTo>
                    <a:pt x="6928" y="875"/>
                    <a:pt x="6880" y="799"/>
                    <a:pt x="6804" y="786"/>
                  </a:cubicBezTo>
                  <a:cubicBezTo>
                    <a:pt x="6761" y="780"/>
                    <a:pt x="6716" y="775"/>
                    <a:pt x="6671" y="772"/>
                  </a:cubicBezTo>
                  <a:cubicBezTo>
                    <a:pt x="6550" y="765"/>
                    <a:pt x="6440" y="705"/>
                    <a:pt x="6371" y="605"/>
                  </a:cubicBezTo>
                  <a:cubicBezTo>
                    <a:pt x="6224" y="388"/>
                    <a:pt x="5957" y="111"/>
                    <a:pt x="5525" y="21"/>
                  </a:cubicBezTo>
                  <a:cubicBezTo>
                    <a:pt x="5457" y="7"/>
                    <a:pt x="5390" y="1"/>
                    <a:pt x="5324" y="1"/>
                  </a:cubicBezTo>
                  <a:cubicBezTo>
                    <a:pt x="4968" y="1"/>
                    <a:pt x="4646" y="192"/>
                    <a:pt x="4472" y="499"/>
                  </a:cubicBezTo>
                  <a:cubicBezTo>
                    <a:pt x="4298" y="192"/>
                    <a:pt x="3975" y="1"/>
                    <a:pt x="3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8215503" y="1577624"/>
              <a:ext cx="208608" cy="308167"/>
            </a:xfrm>
            <a:custGeom>
              <a:avLst/>
              <a:gdLst/>
              <a:ahLst/>
              <a:cxnLst/>
              <a:rect l="l" t="t" r="r" b="b"/>
              <a:pathLst>
                <a:path w="4880" h="7209" extrusionOk="0">
                  <a:moveTo>
                    <a:pt x="3259" y="0"/>
                  </a:moveTo>
                  <a:cubicBezTo>
                    <a:pt x="3106" y="0"/>
                    <a:pt x="3065" y="146"/>
                    <a:pt x="3139" y="223"/>
                  </a:cubicBezTo>
                  <a:cubicBezTo>
                    <a:pt x="3254" y="340"/>
                    <a:pt x="3326" y="488"/>
                    <a:pt x="3353" y="660"/>
                  </a:cubicBezTo>
                  <a:cubicBezTo>
                    <a:pt x="3385" y="856"/>
                    <a:pt x="3500" y="1022"/>
                    <a:pt x="3669" y="1116"/>
                  </a:cubicBezTo>
                  <a:cubicBezTo>
                    <a:pt x="3986" y="1293"/>
                    <a:pt x="4119" y="1594"/>
                    <a:pt x="4077" y="1906"/>
                  </a:cubicBezTo>
                  <a:cubicBezTo>
                    <a:pt x="4050" y="2102"/>
                    <a:pt x="4118" y="2298"/>
                    <a:pt x="4262" y="2444"/>
                  </a:cubicBezTo>
                  <a:cubicBezTo>
                    <a:pt x="4599" y="2786"/>
                    <a:pt x="4599" y="3385"/>
                    <a:pt x="4262" y="3727"/>
                  </a:cubicBezTo>
                  <a:cubicBezTo>
                    <a:pt x="4118" y="3873"/>
                    <a:pt x="4050" y="4069"/>
                    <a:pt x="4077" y="4265"/>
                  </a:cubicBezTo>
                  <a:cubicBezTo>
                    <a:pt x="4119" y="4577"/>
                    <a:pt x="3987" y="4878"/>
                    <a:pt x="3669" y="5055"/>
                  </a:cubicBezTo>
                  <a:cubicBezTo>
                    <a:pt x="3500" y="5149"/>
                    <a:pt x="3384" y="5316"/>
                    <a:pt x="3353" y="5511"/>
                  </a:cubicBezTo>
                  <a:cubicBezTo>
                    <a:pt x="3292" y="5891"/>
                    <a:pt x="3005" y="6162"/>
                    <a:pt x="2592" y="6184"/>
                  </a:cubicBezTo>
                  <a:cubicBezTo>
                    <a:pt x="2390" y="6195"/>
                    <a:pt x="2208" y="6296"/>
                    <a:pt x="2097" y="6463"/>
                  </a:cubicBezTo>
                  <a:cubicBezTo>
                    <a:pt x="1974" y="6640"/>
                    <a:pt x="1757" y="6867"/>
                    <a:pt x="1409" y="6939"/>
                  </a:cubicBezTo>
                  <a:cubicBezTo>
                    <a:pt x="1357" y="6949"/>
                    <a:pt x="1306" y="6954"/>
                    <a:pt x="1256" y="6954"/>
                  </a:cubicBezTo>
                  <a:cubicBezTo>
                    <a:pt x="853" y="6954"/>
                    <a:pt x="536" y="6621"/>
                    <a:pt x="536" y="6225"/>
                  </a:cubicBezTo>
                  <a:lnTo>
                    <a:pt x="536" y="4060"/>
                  </a:lnTo>
                  <a:cubicBezTo>
                    <a:pt x="536" y="4054"/>
                    <a:pt x="533" y="4048"/>
                    <a:pt x="529" y="4042"/>
                  </a:cubicBezTo>
                  <a:cubicBezTo>
                    <a:pt x="489" y="4001"/>
                    <a:pt x="446" y="3984"/>
                    <a:pt x="408" y="3984"/>
                  </a:cubicBezTo>
                  <a:cubicBezTo>
                    <a:pt x="337" y="3984"/>
                    <a:pt x="280" y="4041"/>
                    <a:pt x="280" y="4111"/>
                  </a:cubicBezTo>
                  <a:lnTo>
                    <a:pt x="280" y="6545"/>
                  </a:lnTo>
                  <a:cubicBezTo>
                    <a:pt x="280" y="6608"/>
                    <a:pt x="233" y="6661"/>
                    <a:pt x="171" y="6675"/>
                  </a:cubicBezTo>
                  <a:cubicBezTo>
                    <a:pt x="0" y="6710"/>
                    <a:pt x="18" y="6939"/>
                    <a:pt x="207" y="6939"/>
                  </a:cubicBezTo>
                  <a:cubicBezTo>
                    <a:pt x="211" y="6939"/>
                    <a:pt x="216" y="6939"/>
                    <a:pt x="221" y="6939"/>
                  </a:cubicBezTo>
                  <a:cubicBezTo>
                    <a:pt x="227" y="6939"/>
                    <a:pt x="232" y="6935"/>
                    <a:pt x="237" y="6930"/>
                  </a:cubicBezTo>
                  <a:cubicBezTo>
                    <a:pt x="305" y="6865"/>
                    <a:pt x="362" y="6791"/>
                    <a:pt x="406" y="6711"/>
                  </a:cubicBezTo>
                  <a:cubicBezTo>
                    <a:pt x="579" y="7017"/>
                    <a:pt x="901" y="7208"/>
                    <a:pt x="1256" y="7208"/>
                  </a:cubicBezTo>
                  <a:cubicBezTo>
                    <a:pt x="1323" y="7208"/>
                    <a:pt x="1391" y="7202"/>
                    <a:pt x="1459" y="7188"/>
                  </a:cubicBezTo>
                  <a:cubicBezTo>
                    <a:pt x="1890" y="7098"/>
                    <a:pt x="2158" y="6822"/>
                    <a:pt x="2305" y="6605"/>
                  </a:cubicBezTo>
                  <a:cubicBezTo>
                    <a:pt x="2374" y="6505"/>
                    <a:pt x="2483" y="6444"/>
                    <a:pt x="2605" y="6438"/>
                  </a:cubicBezTo>
                  <a:cubicBezTo>
                    <a:pt x="3153" y="6408"/>
                    <a:pt x="3528" y="6033"/>
                    <a:pt x="3604" y="5550"/>
                  </a:cubicBezTo>
                  <a:cubicBezTo>
                    <a:pt x="3623" y="5431"/>
                    <a:pt x="3692" y="5332"/>
                    <a:pt x="3792" y="5277"/>
                  </a:cubicBezTo>
                  <a:cubicBezTo>
                    <a:pt x="4193" y="5054"/>
                    <a:pt x="4387" y="4657"/>
                    <a:pt x="4330" y="4228"/>
                  </a:cubicBezTo>
                  <a:cubicBezTo>
                    <a:pt x="4314" y="4111"/>
                    <a:pt x="4355" y="3994"/>
                    <a:pt x="4443" y="3904"/>
                  </a:cubicBezTo>
                  <a:cubicBezTo>
                    <a:pt x="4880" y="3467"/>
                    <a:pt x="4880" y="2705"/>
                    <a:pt x="4445" y="2265"/>
                  </a:cubicBezTo>
                  <a:cubicBezTo>
                    <a:pt x="4358" y="2176"/>
                    <a:pt x="4315" y="2058"/>
                    <a:pt x="4331" y="1940"/>
                  </a:cubicBezTo>
                  <a:cubicBezTo>
                    <a:pt x="4389" y="1512"/>
                    <a:pt x="4194" y="1115"/>
                    <a:pt x="3793" y="892"/>
                  </a:cubicBezTo>
                  <a:cubicBezTo>
                    <a:pt x="3693" y="836"/>
                    <a:pt x="3624" y="736"/>
                    <a:pt x="3606" y="619"/>
                  </a:cubicBezTo>
                  <a:cubicBezTo>
                    <a:pt x="3568" y="378"/>
                    <a:pt x="3455" y="165"/>
                    <a:pt x="3285" y="7"/>
                  </a:cubicBezTo>
                  <a:cubicBezTo>
                    <a:pt x="3280" y="3"/>
                    <a:pt x="3274" y="1"/>
                    <a:pt x="3268" y="1"/>
                  </a:cubicBezTo>
                  <a:cubicBezTo>
                    <a:pt x="3265" y="0"/>
                    <a:pt x="3262"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8128854" y="1747973"/>
              <a:ext cx="76475" cy="98789"/>
            </a:xfrm>
            <a:custGeom>
              <a:avLst/>
              <a:gdLst/>
              <a:ahLst/>
              <a:cxnLst/>
              <a:rect l="l" t="t" r="r" b="b"/>
              <a:pathLst>
                <a:path w="1789" h="2311" extrusionOk="0">
                  <a:moveTo>
                    <a:pt x="502" y="1"/>
                  </a:moveTo>
                  <a:cubicBezTo>
                    <a:pt x="353" y="1"/>
                    <a:pt x="201" y="49"/>
                    <a:pt x="67" y="152"/>
                  </a:cubicBezTo>
                  <a:cubicBezTo>
                    <a:pt x="11" y="196"/>
                    <a:pt x="0" y="276"/>
                    <a:pt x="44" y="332"/>
                  </a:cubicBezTo>
                  <a:cubicBezTo>
                    <a:pt x="69" y="364"/>
                    <a:pt x="107" y="381"/>
                    <a:pt x="145" y="381"/>
                  </a:cubicBezTo>
                  <a:cubicBezTo>
                    <a:pt x="173" y="381"/>
                    <a:pt x="200" y="372"/>
                    <a:pt x="223" y="354"/>
                  </a:cubicBezTo>
                  <a:cubicBezTo>
                    <a:pt x="311" y="287"/>
                    <a:pt x="409" y="257"/>
                    <a:pt x="502" y="257"/>
                  </a:cubicBezTo>
                  <a:cubicBezTo>
                    <a:pt x="654" y="257"/>
                    <a:pt x="794" y="335"/>
                    <a:pt x="862" y="463"/>
                  </a:cubicBezTo>
                  <a:cubicBezTo>
                    <a:pt x="946" y="616"/>
                    <a:pt x="922" y="828"/>
                    <a:pt x="806" y="985"/>
                  </a:cubicBezTo>
                  <a:cubicBezTo>
                    <a:pt x="416" y="1286"/>
                    <a:pt x="492" y="2040"/>
                    <a:pt x="1170" y="2302"/>
                  </a:cubicBezTo>
                  <a:cubicBezTo>
                    <a:pt x="1186" y="2308"/>
                    <a:pt x="1201" y="2310"/>
                    <a:pt x="1217" y="2310"/>
                  </a:cubicBezTo>
                  <a:cubicBezTo>
                    <a:pt x="1268" y="2310"/>
                    <a:pt x="1316" y="2280"/>
                    <a:pt x="1335" y="2230"/>
                  </a:cubicBezTo>
                  <a:cubicBezTo>
                    <a:pt x="1360" y="2163"/>
                    <a:pt x="1329" y="2090"/>
                    <a:pt x="1262" y="2064"/>
                  </a:cubicBezTo>
                  <a:cubicBezTo>
                    <a:pt x="740" y="1863"/>
                    <a:pt x="726" y="1297"/>
                    <a:pt x="1013" y="1156"/>
                  </a:cubicBezTo>
                  <a:cubicBezTo>
                    <a:pt x="1058" y="1134"/>
                    <a:pt x="1103" y="1124"/>
                    <a:pt x="1146" y="1124"/>
                  </a:cubicBezTo>
                  <a:cubicBezTo>
                    <a:pt x="1331" y="1124"/>
                    <a:pt x="1475" y="1311"/>
                    <a:pt x="1360" y="1558"/>
                  </a:cubicBezTo>
                  <a:cubicBezTo>
                    <a:pt x="1330" y="1621"/>
                    <a:pt x="1357" y="1698"/>
                    <a:pt x="1423" y="1727"/>
                  </a:cubicBezTo>
                  <a:cubicBezTo>
                    <a:pt x="1440" y="1735"/>
                    <a:pt x="1458" y="1739"/>
                    <a:pt x="1477" y="1739"/>
                  </a:cubicBezTo>
                  <a:cubicBezTo>
                    <a:pt x="1525" y="1739"/>
                    <a:pt x="1570" y="1711"/>
                    <a:pt x="1592" y="1665"/>
                  </a:cubicBezTo>
                  <a:cubicBezTo>
                    <a:pt x="1788" y="1241"/>
                    <a:pt x="1510" y="867"/>
                    <a:pt x="1144" y="867"/>
                  </a:cubicBezTo>
                  <a:cubicBezTo>
                    <a:pt x="1143" y="867"/>
                    <a:pt x="1142" y="867"/>
                    <a:pt x="1141" y="867"/>
                  </a:cubicBezTo>
                  <a:cubicBezTo>
                    <a:pt x="1188" y="687"/>
                    <a:pt x="1172" y="497"/>
                    <a:pt x="1087" y="341"/>
                  </a:cubicBezTo>
                  <a:cubicBezTo>
                    <a:pt x="971" y="126"/>
                    <a:pt x="742"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8103505" y="1594296"/>
              <a:ext cx="109049" cy="103321"/>
            </a:xfrm>
            <a:custGeom>
              <a:avLst/>
              <a:gdLst/>
              <a:ahLst/>
              <a:cxnLst/>
              <a:rect l="l" t="t" r="r" b="b"/>
              <a:pathLst>
                <a:path w="2551" h="2417" extrusionOk="0">
                  <a:moveTo>
                    <a:pt x="1724" y="1"/>
                  </a:moveTo>
                  <a:cubicBezTo>
                    <a:pt x="1700" y="1"/>
                    <a:pt x="1677" y="2"/>
                    <a:pt x="1653" y="4"/>
                  </a:cubicBezTo>
                  <a:cubicBezTo>
                    <a:pt x="1079" y="56"/>
                    <a:pt x="856" y="778"/>
                    <a:pt x="1273" y="1099"/>
                  </a:cubicBezTo>
                  <a:cubicBezTo>
                    <a:pt x="1295" y="1117"/>
                    <a:pt x="1323" y="1126"/>
                    <a:pt x="1350" y="1126"/>
                  </a:cubicBezTo>
                  <a:cubicBezTo>
                    <a:pt x="1388" y="1126"/>
                    <a:pt x="1427" y="1108"/>
                    <a:pt x="1452" y="1075"/>
                  </a:cubicBezTo>
                  <a:cubicBezTo>
                    <a:pt x="1495" y="1020"/>
                    <a:pt x="1485" y="940"/>
                    <a:pt x="1428" y="896"/>
                  </a:cubicBezTo>
                  <a:cubicBezTo>
                    <a:pt x="1194" y="716"/>
                    <a:pt x="1336" y="289"/>
                    <a:pt x="1675" y="259"/>
                  </a:cubicBezTo>
                  <a:cubicBezTo>
                    <a:pt x="1691" y="258"/>
                    <a:pt x="1707" y="257"/>
                    <a:pt x="1723" y="257"/>
                  </a:cubicBezTo>
                  <a:cubicBezTo>
                    <a:pt x="1994" y="257"/>
                    <a:pt x="2224" y="463"/>
                    <a:pt x="2249" y="737"/>
                  </a:cubicBezTo>
                  <a:cubicBezTo>
                    <a:pt x="2282" y="1117"/>
                    <a:pt x="2001" y="1455"/>
                    <a:pt x="1621" y="1490"/>
                  </a:cubicBezTo>
                  <a:cubicBezTo>
                    <a:pt x="1594" y="1492"/>
                    <a:pt x="1566" y="1493"/>
                    <a:pt x="1539" y="1493"/>
                  </a:cubicBezTo>
                  <a:cubicBezTo>
                    <a:pt x="1079" y="1493"/>
                    <a:pt x="689" y="1143"/>
                    <a:pt x="646" y="676"/>
                  </a:cubicBezTo>
                  <a:cubicBezTo>
                    <a:pt x="640" y="610"/>
                    <a:pt x="585" y="559"/>
                    <a:pt x="521" y="559"/>
                  </a:cubicBezTo>
                  <a:cubicBezTo>
                    <a:pt x="517" y="559"/>
                    <a:pt x="512" y="560"/>
                    <a:pt x="508" y="560"/>
                  </a:cubicBezTo>
                  <a:cubicBezTo>
                    <a:pt x="438" y="566"/>
                    <a:pt x="385" y="629"/>
                    <a:pt x="392" y="698"/>
                  </a:cubicBezTo>
                  <a:cubicBezTo>
                    <a:pt x="413" y="931"/>
                    <a:pt x="502" y="1148"/>
                    <a:pt x="646" y="1325"/>
                  </a:cubicBezTo>
                  <a:cubicBezTo>
                    <a:pt x="497" y="1367"/>
                    <a:pt x="364" y="1448"/>
                    <a:pt x="266" y="1562"/>
                  </a:cubicBezTo>
                  <a:cubicBezTo>
                    <a:pt x="0" y="1870"/>
                    <a:pt x="98" y="2276"/>
                    <a:pt x="111" y="2322"/>
                  </a:cubicBezTo>
                  <a:cubicBezTo>
                    <a:pt x="126" y="2379"/>
                    <a:pt x="177" y="2416"/>
                    <a:pt x="234" y="2416"/>
                  </a:cubicBezTo>
                  <a:cubicBezTo>
                    <a:pt x="245" y="2416"/>
                    <a:pt x="256" y="2415"/>
                    <a:pt x="267" y="2412"/>
                  </a:cubicBezTo>
                  <a:cubicBezTo>
                    <a:pt x="336" y="2393"/>
                    <a:pt x="376" y="2323"/>
                    <a:pt x="357" y="2255"/>
                  </a:cubicBezTo>
                  <a:cubicBezTo>
                    <a:pt x="354" y="2241"/>
                    <a:pt x="276" y="1942"/>
                    <a:pt x="459" y="1729"/>
                  </a:cubicBezTo>
                  <a:cubicBezTo>
                    <a:pt x="559" y="1614"/>
                    <a:pt x="714" y="1549"/>
                    <a:pt x="881" y="1549"/>
                  </a:cubicBezTo>
                  <a:cubicBezTo>
                    <a:pt x="883" y="1549"/>
                    <a:pt x="886" y="1549"/>
                    <a:pt x="889" y="1549"/>
                  </a:cubicBezTo>
                  <a:cubicBezTo>
                    <a:pt x="1080" y="1681"/>
                    <a:pt x="1305" y="1750"/>
                    <a:pt x="1538" y="1750"/>
                  </a:cubicBezTo>
                  <a:cubicBezTo>
                    <a:pt x="2142" y="1749"/>
                    <a:pt x="2550" y="1248"/>
                    <a:pt x="2503" y="715"/>
                  </a:cubicBezTo>
                  <a:cubicBezTo>
                    <a:pt x="2467" y="308"/>
                    <a:pt x="2125" y="1"/>
                    <a:pt x="17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8259961" y="1748016"/>
              <a:ext cx="76433" cy="98747"/>
            </a:xfrm>
            <a:custGeom>
              <a:avLst/>
              <a:gdLst/>
              <a:ahLst/>
              <a:cxnLst/>
              <a:rect l="l" t="t" r="r" b="b"/>
              <a:pathLst>
                <a:path w="1788" h="2310" extrusionOk="0">
                  <a:moveTo>
                    <a:pt x="1286" y="0"/>
                  </a:moveTo>
                  <a:cubicBezTo>
                    <a:pt x="1239" y="0"/>
                    <a:pt x="1190" y="5"/>
                    <a:pt x="1143" y="15"/>
                  </a:cubicBezTo>
                  <a:cubicBezTo>
                    <a:pt x="762" y="96"/>
                    <a:pt x="541" y="467"/>
                    <a:pt x="647" y="868"/>
                  </a:cubicBezTo>
                  <a:cubicBezTo>
                    <a:pt x="646" y="868"/>
                    <a:pt x="644" y="868"/>
                    <a:pt x="643" y="868"/>
                  </a:cubicBezTo>
                  <a:cubicBezTo>
                    <a:pt x="279" y="868"/>
                    <a:pt x="0" y="1241"/>
                    <a:pt x="196" y="1665"/>
                  </a:cubicBezTo>
                  <a:cubicBezTo>
                    <a:pt x="217" y="1712"/>
                    <a:pt x="263" y="1740"/>
                    <a:pt x="312" y="1740"/>
                  </a:cubicBezTo>
                  <a:cubicBezTo>
                    <a:pt x="330" y="1740"/>
                    <a:pt x="349" y="1736"/>
                    <a:pt x="366" y="1728"/>
                  </a:cubicBezTo>
                  <a:cubicBezTo>
                    <a:pt x="431" y="1698"/>
                    <a:pt x="458" y="1622"/>
                    <a:pt x="429" y="1557"/>
                  </a:cubicBezTo>
                  <a:cubicBezTo>
                    <a:pt x="314" y="1310"/>
                    <a:pt x="457" y="1123"/>
                    <a:pt x="642" y="1123"/>
                  </a:cubicBezTo>
                  <a:cubicBezTo>
                    <a:pt x="685" y="1123"/>
                    <a:pt x="730" y="1133"/>
                    <a:pt x="775" y="1155"/>
                  </a:cubicBezTo>
                  <a:cubicBezTo>
                    <a:pt x="1063" y="1296"/>
                    <a:pt x="1048" y="1861"/>
                    <a:pt x="526" y="2063"/>
                  </a:cubicBezTo>
                  <a:cubicBezTo>
                    <a:pt x="459" y="2089"/>
                    <a:pt x="427" y="2163"/>
                    <a:pt x="453" y="2229"/>
                  </a:cubicBezTo>
                  <a:cubicBezTo>
                    <a:pt x="472" y="2279"/>
                    <a:pt x="521" y="2310"/>
                    <a:pt x="571" y="2310"/>
                  </a:cubicBezTo>
                  <a:cubicBezTo>
                    <a:pt x="587" y="2310"/>
                    <a:pt x="602" y="2307"/>
                    <a:pt x="618" y="2301"/>
                  </a:cubicBezTo>
                  <a:cubicBezTo>
                    <a:pt x="1297" y="2039"/>
                    <a:pt x="1373" y="1282"/>
                    <a:pt x="983" y="984"/>
                  </a:cubicBezTo>
                  <a:cubicBezTo>
                    <a:pt x="789" y="721"/>
                    <a:pt x="861" y="336"/>
                    <a:pt x="1196" y="264"/>
                  </a:cubicBezTo>
                  <a:cubicBezTo>
                    <a:pt x="1226" y="258"/>
                    <a:pt x="1257" y="255"/>
                    <a:pt x="1287" y="255"/>
                  </a:cubicBezTo>
                  <a:cubicBezTo>
                    <a:pt x="1385" y="255"/>
                    <a:pt x="1481" y="288"/>
                    <a:pt x="1565" y="353"/>
                  </a:cubicBezTo>
                  <a:cubicBezTo>
                    <a:pt x="1588" y="371"/>
                    <a:pt x="1616" y="380"/>
                    <a:pt x="1643" y="380"/>
                  </a:cubicBezTo>
                  <a:cubicBezTo>
                    <a:pt x="1681" y="380"/>
                    <a:pt x="1719" y="363"/>
                    <a:pt x="1744" y="331"/>
                  </a:cubicBezTo>
                  <a:cubicBezTo>
                    <a:pt x="1788" y="275"/>
                    <a:pt x="1777" y="195"/>
                    <a:pt x="1722" y="151"/>
                  </a:cubicBezTo>
                  <a:cubicBezTo>
                    <a:pt x="1594" y="52"/>
                    <a:pt x="1441" y="0"/>
                    <a:pt x="12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8242263" y="1594253"/>
              <a:ext cx="119608" cy="103235"/>
            </a:xfrm>
            <a:custGeom>
              <a:avLst/>
              <a:gdLst/>
              <a:ahLst/>
              <a:cxnLst/>
              <a:rect l="l" t="t" r="r" b="b"/>
              <a:pathLst>
                <a:path w="2798" h="2415" extrusionOk="0">
                  <a:moveTo>
                    <a:pt x="1071" y="1"/>
                  </a:moveTo>
                  <a:cubicBezTo>
                    <a:pt x="894" y="1"/>
                    <a:pt x="714" y="64"/>
                    <a:pt x="571" y="183"/>
                  </a:cubicBezTo>
                  <a:cubicBezTo>
                    <a:pt x="1" y="659"/>
                    <a:pt x="342" y="1672"/>
                    <a:pt x="1152" y="1745"/>
                  </a:cubicBezTo>
                  <a:cubicBezTo>
                    <a:pt x="1187" y="1748"/>
                    <a:pt x="1223" y="1750"/>
                    <a:pt x="1258" y="1750"/>
                  </a:cubicBezTo>
                  <a:cubicBezTo>
                    <a:pt x="1490" y="1750"/>
                    <a:pt x="1714" y="1681"/>
                    <a:pt x="1906" y="1549"/>
                  </a:cubicBezTo>
                  <a:cubicBezTo>
                    <a:pt x="1910" y="1549"/>
                    <a:pt x="1914" y="1549"/>
                    <a:pt x="1918" y="1549"/>
                  </a:cubicBezTo>
                  <a:cubicBezTo>
                    <a:pt x="2084" y="1549"/>
                    <a:pt x="2239" y="1616"/>
                    <a:pt x="2337" y="1729"/>
                  </a:cubicBezTo>
                  <a:cubicBezTo>
                    <a:pt x="2520" y="1941"/>
                    <a:pt x="2442" y="2241"/>
                    <a:pt x="2438" y="2254"/>
                  </a:cubicBezTo>
                  <a:cubicBezTo>
                    <a:pt x="2416" y="2336"/>
                    <a:pt x="2478" y="2415"/>
                    <a:pt x="2563" y="2415"/>
                  </a:cubicBezTo>
                  <a:cubicBezTo>
                    <a:pt x="2618" y="2415"/>
                    <a:pt x="2670" y="2378"/>
                    <a:pt x="2686" y="2320"/>
                  </a:cubicBezTo>
                  <a:cubicBezTo>
                    <a:pt x="2698" y="2276"/>
                    <a:pt x="2798" y="1870"/>
                    <a:pt x="2531" y="1560"/>
                  </a:cubicBezTo>
                  <a:cubicBezTo>
                    <a:pt x="2433" y="1447"/>
                    <a:pt x="2300" y="1365"/>
                    <a:pt x="2151" y="1323"/>
                  </a:cubicBezTo>
                  <a:cubicBezTo>
                    <a:pt x="2296" y="1147"/>
                    <a:pt x="2384" y="930"/>
                    <a:pt x="2405" y="696"/>
                  </a:cubicBezTo>
                  <a:cubicBezTo>
                    <a:pt x="2412" y="626"/>
                    <a:pt x="2359" y="564"/>
                    <a:pt x="2289" y="558"/>
                  </a:cubicBezTo>
                  <a:cubicBezTo>
                    <a:pt x="2287" y="558"/>
                    <a:pt x="2284" y="558"/>
                    <a:pt x="2281" y="558"/>
                  </a:cubicBezTo>
                  <a:cubicBezTo>
                    <a:pt x="2213" y="558"/>
                    <a:pt x="2156" y="608"/>
                    <a:pt x="2149" y="677"/>
                  </a:cubicBezTo>
                  <a:cubicBezTo>
                    <a:pt x="2107" y="1144"/>
                    <a:pt x="1716" y="1494"/>
                    <a:pt x="1256" y="1494"/>
                  </a:cubicBezTo>
                  <a:cubicBezTo>
                    <a:pt x="1230" y="1494"/>
                    <a:pt x="1202" y="1493"/>
                    <a:pt x="1175" y="1491"/>
                  </a:cubicBezTo>
                  <a:cubicBezTo>
                    <a:pt x="590" y="1438"/>
                    <a:pt x="339" y="710"/>
                    <a:pt x="734" y="380"/>
                  </a:cubicBezTo>
                  <a:cubicBezTo>
                    <a:pt x="828" y="301"/>
                    <a:pt x="951" y="256"/>
                    <a:pt x="1072" y="256"/>
                  </a:cubicBezTo>
                  <a:cubicBezTo>
                    <a:pt x="1191" y="256"/>
                    <a:pt x="1307" y="300"/>
                    <a:pt x="1389" y="400"/>
                  </a:cubicBezTo>
                  <a:cubicBezTo>
                    <a:pt x="1510" y="543"/>
                    <a:pt x="1525" y="774"/>
                    <a:pt x="1367" y="896"/>
                  </a:cubicBezTo>
                  <a:cubicBezTo>
                    <a:pt x="1312" y="939"/>
                    <a:pt x="1302" y="1020"/>
                    <a:pt x="1344" y="1075"/>
                  </a:cubicBezTo>
                  <a:cubicBezTo>
                    <a:pt x="1369" y="1108"/>
                    <a:pt x="1407" y="1125"/>
                    <a:pt x="1446" y="1125"/>
                  </a:cubicBezTo>
                  <a:cubicBezTo>
                    <a:pt x="1473" y="1125"/>
                    <a:pt x="1500" y="1117"/>
                    <a:pt x="1523" y="1099"/>
                  </a:cubicBezTo>
                  <a:cubicBezTo>
                    <a:pt x="1792" y="891"/>
                    <a:pt x="1804" y="498"/>
                    <a:pt x="1587" y="236"/>
                  </a:cubicBezTo>
                  <a:cubicBezTo>
                    <a:pt x="1453" y="76"/>
                    <a:pt x="1264" y="1"/>
                    <a:pt x="1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40"/>
          <p:cNvGrpSpPr/>
          <p:nvPr/>
        </p:nvGrpSpPr>
        <p:grpSpPr>
          <a:xfrm>
            <a:off x="4734691" y="2536927"/>
            <a:ext cx="340655" cy="422152"/>
            <a:chOff x="4809607" y="3911338"/>
            <a:chExt cx="340655" cy="422152"/>
          </a:xfrm>
        </p:grpSpPr>
        <p:sp>
          <p:nvSpPr>
            <p:cNvPr id="475" name="Google Shape;475;p40"/>
            <p:cNvSpPr/>
            <p:nvPr/>
          </p:nvSpPr>
          <p:spPr>
            <a:xfrm>
              <a:off x="4809607" y="3959920"/>
              <a:ext cx="340655" cy="373570"/>
            </a:xfrm>
            <a:custGeom>
              <a:avLst/>
              <a:gdLst/>
              <a:ahLst/>
              <a:cxnLst/>
              <a:rect l="l" t="t" r="r" b="b"/>
              <a:pathLst>
                <a:path w="7969" h="8739" extrusionOk="0">
                  <a:moveTo>
                    <a:pt x="4581" y="255"/>
                  </a:moveTo>
                  <a:cubicBezTo>
                    <a:pt x="4781" y="255"/>
                    <a:pt x="5009" y="347"/>
                    <a:pt x="5188" y="553"/>
                  </a:cubicBezTo>
                  <a:cubicBezTo>
                    <a:pt x="5293" y="675"/>
                    <a:pt x="5436" y="752"/>
                    <a:pt x="5590" y="772"/>
                  </a:cubicBezTo>
                  <a:cubicBezTo>
                    <a:pt x="5868" y="808"/>
                    <a:pt x="6047" y="1019"/>
                    <a:pt x="6062" y="1314"/>
                  </a:cubicBezTo>
                  <a:cubicBezTo>
                    <a:pt x="6065" y="1401"/>
                    <a:pt x="6087" y="1483"/>
                    <a:pt x="6123" y="1557"/>
                  </a:cubicBezTo>
                  <a:cubicBezTo>
                    <a:pt x="6208" y="1724"/>
                    <a:pt x="6170" y="1923"/>
                    <a:pt x="6034" y="2057"/>
                  </a:cubicBezTo>
                  <a:lnTo>
                    <a:pt x="4114" y="2057"/>
                  </a:lnTo>
                  <a:lnTo>
                    <a:pt x="4114" y="1448"/>
                  </a:lnTo>
                  <a:cubicBezTo>
                    <a:pt x="4176" y="1336"/>
                    <a:pt x="4279" y="1290"/>
                    <a:pt x="4378" y="1290"/>
                  </a:cubicBezTo>
                  <a:cubicBezTo>
                    <a:pt x="4495" y="1290"/>
                    <a:pt x="4605" y="1354"/>
                    <a:pt x="4634" y="1453"/>
                  </a:cubicBezTo>
                  <a:cubicBezTo>
                    <a:pt x="4659" y="1540"/>
                    <a:pt x="4624" y="1638"/>
                    <a:pt x="4545" y="1705"/>
                  </a:cubicBezTo>
                  <a:cubicBezTo>
                    <a:pt x="4498" y="1747"/>
                    <a:pt x="4486" y="1817"/>
                    <a:pt x="4519" y="1870"/>
                  </a:cubicBezTo>
                  <a:cubicBezTo>
                    <a:pt x="4544" y="1910"/>
                    <a:pt x="4586" y="1931"/>
                    <a:pt x="4628" y="1931"/>
                  </a:cubicBezTo>
                  <a:cubicBezTo>
                    <a:pt x="4657" y="1931"/>
                    <a:pt x="4686" y="1921"/>
                    <a:pt x="4710" y="1901"/>
                  </a:cubicBezTo>
                  <a:cubicBezTo>
                    <a:pt x="4839" y="1791"/>
                    <a:pt x="4905" y="1632"/>
                    <a:pt x="4894" y="1476"/>
                  </a:cubicBezTo>
                  <a:cubicBezTo>
                    <a:pt x="5266" y="1420"/>
                    <a:pt x="5387" y="905"/>
                    <a:pt x="5140" y="905"/>
                  </a:cubicBezTo>
                  <a:cubicBezTo>
                    <a:pt x="5139" y="905"/>
                    <a:pt x="5138" y="905"/>
                    <a:pt x="5137" y="905"/>
                  </a:cubicBezTo>
                  <a:cubicBezTo>
                    <a:pt x="5066" y="907"/>
                    <a:pt x="5010" y="966"/>
                    <a:pt x="5012" y="1035"/>
                  </a:cubicBezTo>
                  <a:cubicBezTo>
                    <a:pt x="5014" y="1125"/>
                    <a:pt x="4938" y="1225"/>
                    <a:pt x="4828" y="1225"/>
                  </a:cubicBezTo>
                  <a:cubicBezTo>
                    <a:pt x="4816" y="1225"/>
                    <a:pt x="4804" y="1223"/>
                    <a:pt x="4792" y="1221"/>
                  </a:cubicBezTo>
                  <a:cubicBezTo>
                    <a:pt x="4697" y="1107"/>
                    <a:pt x="4540" y="1034"/>
                    <a:pt x="4375" y="1034"/>
                  </a:cubicBezTo>
                  <a:cubicBezTo>
                    <a:pt x="4287" y="1034"/>
                    <a:pt x="4196" y="1055"/>
                    <a:pt x="4111" y="1102"/>
                  </a:cubicBezTo>
                  <a:lnTo>
                    <a:pt x="4111" y="655"/>
                  </a:lnTo>
                  <a:cubicBezTo>
                    <a:pt x="4113" y="406"/>
                    <a:pt x="4324" y="255"/>
                    <a:pt x="4581" y="255"/>
                  </a:cubicBezTo>
                  <a:close/>
                  <a:moveTo>
                    <a:pt x="7194" y="2823"/>
                  </a:moveTo>
                  <a:cubicBezTo>
                    <a:pt x="7481" y="2823"/>
                    <a:pt x="7709" y="3057"/>
                    <a:pt x="7709" y="3337"/>
                  </a:cubicBezTo>
                  <a:cubicBezTo>
                    <a:pt x="7709" y="3619"/>
                    <a:pt x="7479" y="3852"/>
                    <a:pt x="7198" y="3852"/>
                  </a:cubicBezTo>
                  <a:cubicBezTo>
                    <a:pt x="7176" y="3852"/>
                    <a:pt x="7153" y="3850"/>
                    <a:pt x="7131" y="3847"/>
                  </a:cubicBezTo>
                  <a:cubicBezTo>
                    <a:pt x="7197" y="3516"/>
                    <a:pt x="7213" y="3171"/>
                    <a:pt x="7171" y="2824"/>
                  </a:cubicBezTo>
                  <a:cubicBezTo>
                    <a:pt x="7179" y="2824"/>
                    <a:pt x="7186" y="2823"/>
                    <a:pt x="7194" y="2823"/>
                  </a:cubicBezTo>
                  <a:close/>
                  <a:moveTo>
                    <a:pt x="777" y="2824"/>
                  </a:moveTo>
                  <a:cubicBezTo>
                    <a:pt x="784" y="2824"/>
                    <a:pt x="792" y="2825"/>
                    <a:pt x="800" y="2825"/>
                  </a:cubicBezTo>
                  <a:cubicBezTo>
                    <a:pt x="758" y="3170"/>
                    <a:pt x="772" y="3514"/>
                    <a:pt x="841" y="3848"/>
                  </a:cubicBezTo>
                  <a:cubicBezTo>
                    <a:pt x="819" y="3851"/>
                    <a:pt x="797" y="3852"/>
                    <a:pt x="775" y="3852"/>
                  </a:cubicBezTo>
                  <a:cubicBezTo>
                    <a:pt x="490" y="3852"/>
                    <a:pt x="261" y="3620"/>
                    <a:pt x="261" y="3339"/>
                  </a:cubicBezTo>
                  <a:cubicBezTo>
                    <a:pt x="261" y="3056"/>
                    <a:pt x="491" y="2824"/>
                    <a:pt x="777" y="2824"/>
                  </a:cubicBezTo>
                  <a:close/>
                  <a:moveTo>
                    <a:pt x="3383" y="258"/>
                  </a:moveTo>
                  <a:cubicBezTo>
                    <a:pt x="3457" y="258"/>
                    <a:pt x="3532" y="270"/>
                    <a:pt x="3604" y="295"/>
                  </a:cubicBezTo>
                  <a:cubicBezTo>
                    <a:pt x="3755" y="348"/>
                    <a:pt x="3857" y="491"/>
                    <a:pt x="3857" y="654"/>
                  </a:cubicBezTo>
                  <a:lnTo>
                    <a:pt x="3857" y="1100"/>
                  </a:lnTo>
                  <a:cubicBezTo>
                    <a:pt x="3773" y="1053"/>
                    <a:pt x="3683" y="1033"/>
                    <a:pt x="3595" y="1033"/>
                  </a:cubicBezTo>
                  <a:cubicBezTo>
                    <a:pt x="3429" y="1033"/>
                    <a:pt x="3271" y="1106"/>
                    <a:pt x="3178" y="1220"/>
                  </a:cubicBezTo>
                  <a:cubicBezTo>
                    <a:pt x="3166" y="1222"/>
                    <a:pt x="3154" y="1224"/>
                    <a:pt x="3142" y="1224"/>
                  </a:cubicBezTo>
                  <a:cubicBezTo>
                    <a:pt x="3033" y="1224"/>
                    <a:pt x="2956" y="1125"/>
                    <a:pt x="2957" y="1034"/>
                  </a:cubicBezTo>
                  <a:cubicBezTo>
                    <a:pt x="2958" y="963"/>
                    <a:pt x="2903" y="905"/>
                    <a:pt x="2832" y="904"/>
                  </a:cubicBezTo>
                  <a:cubicBezTo>
                    <a:pt x="2830" y="904"/>
                    <a:pt x="2829" y="904"/>
                    <a:pt x="2827" y="904"/>
                  </a:cubicBezTo>
                  <a:cubicBezTo>
                    <a:pt x="2587" y="904"/>
                    <a:pt x="2701" y="1419"/>
                    <a:pt x="3074" y="1474"/>
                  </a:cubicBezTo>
                  <a:cubicBezTo>
                    <a:pt x="3064" y="1627"/>
                    <a:pt x="3129" y="1785"/>
                    <a:pt x="3253" y="1894"/>
                  </a:cubicBezTo>
                  <a:cubicBezTo>
                    <a:pt x="3279" y="1917"/>
                    <a:pt x="3312" y="1930"/>
                    <a:pt x="3345" y="1930"/>
                  </a:cubicBezTo>
                  <a:cubicBezTo>
                    <a:pt x="3372" y="1930"/>
                    <a:pt x="3399" y="1921"/>
                    <a:pt x="3421" y="1904"/>
                  </a:cubicBezTo>
                  <a:cubicBezTo>
                    <a:pt x="3486" y="1852"/>
                    <a:pt x="3486" y="1757"/>
                    <a:pt x="3426" y="1705"/>
                  </a:cubicBezTo>
                  <a:cubicBezTo>
                    <a:pt x="3346" y="1638"/>
                    <a:pt x="3312" y="1540"/>
                    <a:pt x="3337" y="1452"/>
                  </a:cubicBezTo>
                  <a:cubicBezTo>
                    <a:pt x="3365" y="1355"/>
                    <a:pt x="3476" y="1288"/>
                    <a:pt x="3593" y="1288"/>
                  </a:cubicBezTo>
                  <a:cubicBezTo>
                    <a:pt x="3691" y="1288"/>
                    <a:pt x="3793" y="1335"/>
                    <a:pt x="3856" y="1447"/>
                  </a:cubicBezTo>
                  <a:lnTo>
                    <a:pt x="3856" y="2055"/>
                  </a:lnTo>
                  <a:lnTo>
                    <a:pt x="2835" y="2055"/>
                  </a:lnTo>
                  <a:cubicBezTo>
                    <a:pt x="2768" y="2055"/>
                    <a:pt x="2710" y="2102"/>
                    <a:pt x="2703" y="2168"/>
                  </a:cubicBezTo>
                  <a:cubicBezTo>
                    <a:pt x="2693" y="2245"/>
                    <a:pt x="2754" y="2311"/>
                    <a:pt x="2830" y="2311"/>
                  </a:cubicBezTo>
                  <a:lnTo>
                    <a:pt x="6502" y="2311"/>
                  </a:lnTo>
                  <a:cubicBezTo>
                    <a:pt x="6684" y="2311"/>
                    <a:pt x="6842" y="2440"/>
                    <a:pt x="6878" y="2618"/>
                  </a:cubicBezTo>
                  <a:cubicBezTo>
                    <a:pt x="7070" y="3558"/>
                    <a:pt x="6803" y="4570"/>
                    <a:pt x="6071" y="5301"/>
                  </a:cubicBezTo>
                  <a:cubicBezTo>
                    <a:pt x="5504" y="5867"/>
                    <a:pt x="4908" y="6011"/>
                    <a:pt x="4836" y="6040"/>
                  </a:cubicBezTo>
                  <a:cubicBezTo>
                    <a:pt x="4549" y="6126"/>
                    <a:pt x="4262" y="6166"/>
                    <a:pt x="3983" y="6166"/>
                  </a:cubicBezTo>
                  <a:cubicBezTo>
                    <a:pt x="2196" y="6166"/>
                    <a:pt x="705" y="4514"/>
                    <a:pt x="1093" y="2616"/>
                  </a:cubicBezTo>
                  <a:cubicBezTo>
                    <a:pt x="1128" y="2440"/>
                    <a:pt x="1286" y="2312"/>
                    <a:pt x="1468" y="2312"/>
                  </a:cubicBezTo>
                  <a:lnTo>
                    <a:pt x="2313" y="2312"/>
                  </a:lnTo>
                  <a:cubicBezTo>
                    <a:pt x="2378" y="2312"/>
                    <a:pt x="2436" y="2265"/>
                    <a:pt x="2444" y="2200"/>
                  </a:cubicBezTo>
                  <a:cubicBezTo>
                    <a:pt x="2454" y="2122"/>
                    <a:pt x="2393" y="2057"/>
                    <a:pt x="2318" y="2057"/>
                  </a:cubicBezTo>
                  <a:lnTo>
                    <a:pt x="1938" y="2057"/>
                  </a:lnTo>
                  <a:cubicBezTo>
                    <a:pt x="1802" y="1923"/>
                    <a:pt x="1764" y="1724"/>
                    <a:pt x="1848" y="1557"/>
                  </a:cubicBezTo>
                  <a:cubicBezTo>
                    <a:pt x="1885" y="1483"/>
                    <a:pt x="1906" y="1401"/>
                    <a:pt x="1911" y="1314"/>
                  </a:cubicBezTo>
                  <a:cubicBezTo>
                    <a:pt x="1924" y="1019"/>
                    <a:pt x="2104" y="808"/>
                    <a:pt x="2382" y="772"/>
                  </a:cubicBezTo>
                  <a:cubicBezTo>
                    <a:pt x="2536" y="752"/>
                    <a:pt x="2679" y="675"/>
                    <a:pt x="2783" y="553"/>
                  </a:cubicBezTo>
                  <a:cubicBezTo>
                    <a:pt x="2949" y="362"/>
                    <a:pt x="3166" y="258"/>
                    <a:pt x="3383" y="258"/>
                  </a:cubicBezTo>
                  <a:close/>
                  <a:moveTo>
                    <a:pt x="5189" y="6195"/>
                  </a:moveTo>
                  <a:cubicBezTo>
                    <a:pt x="5949" y="6585"/>
                    <a:pt x="6424" y="7307"/>
                    <a:pt x="6432" y="8095"/>
                  </a:cubicBezTo>
                  <a:cubicBezTo>
                    <a:pt x="6434" y="8309"/>
                    <a:pt x="6261" y="8482"/>
                    <a:pt x="6047" y="8482"/>
                  </a:cubicBezTo>
                  <a:lnTo>
                    <a:pt x="5647" y="8482"/>
                  </a:lnTo>
                  <a:lnTo>
                    <a:pt x="5647" y="7587"/>
                  </a:lnTo>
                  <a:cubicBezTo>
                    <a:pt x="5647" y="7522"/>
                    <a:pt x="5599" y="7464"/>
                    <a:pt x="5535" y="7456"/>
                  </a:cubicBezTo>
                  <a:cubicBezTo>
                    <a:pt x="5529" y="7455"/>
                    <a:pt x="5524" y="7455"/>
                    <a:pt x="5519" y="7455"/>
                  </a:cubicBezTo>
                  <a:cubicBezTo>
                    <a:pt x="5448" y="7455"/>
                    <a:pt x="5390" y="7512"/>
                    <a:pt x="5390" y="7582"/>
                  </a:cubicBezTo>
                  <a:lnTo>
                    <a:pt x="5390" y="8482"/>
                  </a:lnTo>
                  <a:lnTo>
                    <a:pt x="2577" y="8482"/>
                  </a:lnTo>
                  <a:lnTo>
                    <a:pt x="2577" y="7587"/>
                  </a:lnTo>
                  <a:cubicBezTo>
                    <a:pt x="2577" y="7522"/>
                    <a:pt x="2530" y="7464"/>
                    <a:pt x="2466" y="7456"/>
                  </a:cubicBezTo>
                  <a:cubicBezTo>
                    <a:pt x="2460" y="7455"/>
                    <a:pt x="2455" y="7455"/>
                    <a:pt x="2450" y="7455"/>
                  </a:cubicBezTo>
                  <a:cubicBezTo>
                    <a:pt x="2379" y="7455"/>
                    <a:pt x="2322" y="7512"/>
                    <a:pt x="2322" y="7582"/>
                  </a:cubicBezTo>
                  <a:lnTo>
                    <a:pt x="2322" y="8482"/>
                  </a:lnTo>
                  <a:lnTo>
                    <a:pt x="1934" y="8482"/>
                  </a:lnTo>
                  <a:cubicBezTo>
                    <a:pt x="1722" y="8482"/>
                    <a:pt x="1549" y="8309"/>
                    <a:pt x="1550" y="8098"/>
                  </a:cubicBezTo>
                  <a:cubicBezTo>
                    <a:pt x="1557" y="7308"/>
                    <a:pt x="2032" y="6584"/>
                    <a:pt x="2794" y="6196"/>
                  </a:cubicBezTo>
                  <a:cubicBezTo>
                    <a:pt x="2852" y="6220"/>
                    <a:pt x="2910" y="6241"/>
                    <a:pt x="2969" y="6261"/>
                  </a:cubicBezTo>
                  <a:cubicBezTo>
                    <a:pt x="2985" y="6394"/>
                    <a:pt x="3032" y="6522"/>
                    <a:pt x="3113" y="6637"/>
                  </a:cubicBezTo>
                  <a:cubicBezTo>
                    <a:pt x="3138" y="6674"/>
                    <a:pt x="3180" y="6696"/>
                    <a:pt x="3222" y="6696"/>
                  </a:cubicBezTo>
                  <a:cubicBezTo>
                    <a:pt x="3239" y="6696"/>
                    <a:pt x="3256" y="6693"/>
                    <a:pt x="3272" y="6685"/>
                  </a:cubicBezTo>
                  <a:cubicBezTo>
                    <a:pt x="3348" y="6652"/>
                    <a:pt x="3372" y="6559"/>
                    <a:pt x="3325" y="6494"/>
                  </a:cubicBezTo>
                  <a:cubicBezTo>
                    <a:pt x="3291" y="6446"/>
                    <a:pt x="3266" y="6394"/>
                    <a:pt x="3247" y="6340"/>
                  </a:cubicBezTo>
                  <a:lnTo>
                    <a:pt x="3247" y="6340"/>
                  </a:lnTo>
                  <a:cubicBezTo>
                    <a:pt x="3492" y="6398"/>
                    <a:pt x="3742" y="6427"/>
                    <a:pt x="3991" y="6427"/>
                  </a:cubicBezTo>
                  <a:cubicBezTo>
                    <a:pt x="4241" y="6427"/>
                    <a:pt x="4491" y="6398"/>
                    <a:pt x="4734" y="6340"/>
                  </a:cubicBezTo>
                  <a:lnTo>
                    <a:pt x="4734" y="6340"/>
                  </a:lnTo>
                  <a:cubicBezTo>
                    <a:pt x="4640" y="6626"/>
                    <a:pt x="4327" y="6813"/>
                    <a:pt x="3990" y="6813"/>
                  </a:cubicBezTo>
                  <a:cubicBezTo>
                    <a:pt x="3916" y="6813"/>
                    <a:pt x="3840" y="6804"/>
                    <a:pt x="3765" y="6785"/>
                  </a:cubicBezTo>
                  <a:cubicBezTo>
                    <a:pt x="3755" y="6782"/>
                    <a:pt x="3744" y="6781"/>
                    <a:pt x="3734" y="6781"/>
                  </a:cubicBezTo>
                  <a:cubicBezTo>
                    <a:pt x="3677" y="6781"/>
                    <a:pt x="3625" y="6818"/>
                    <a:pt x="3610" y="6876"/>
                  </a:cubicBezTo>
                  <a:cubicBezTo>
                    <a:pt x="3593" y="6945"/>
                    <a:pt x="3633" y="7016"/>
                    <a:pt x="3702" y="7033"/>
                  </a:cubicBezTo>
                  <a:cubicBezTo>
                    <a:pt x="3799" y="7057"/>
                    <a:pt x="3896" y="7069"/>
                    <a:pt x="3990" y="7069"/>
                  </a:cubicBezTo>
                  <a:cubicBezTo>
                    <a:pt x="4504" y="7069"/>
                    <a:pt x="4957" y="6727"/>
                    <a:pt x="5012" y="6261"/>
                  </a:cubicBezTo>
                  <a:cubicBezTo>
                    <a:pt x="5072" y="6241"/>
                    <a:pt x="5131" y="6219"/>
                    <a:pt x="5189" y="6195"/>
                  </a:cubicBezTo>
                  <a:close/>
                  <a:moveTo>
                    <a:pt x="4582" y="0"/>
                  </a:moveTo>
                  <a:cubicBezTo>
                    <a:pt x="4481" y="0"/>
                    <a:pt x="4380" y="16"/>
                    <a:pt x="4282" y="50"/>
                  </a:cubicBezTo>
                  <a:cubicBezTo>
                    <a:pt x="4161" y="92"/>
                    <a:pt x="4059" y="169"/>
                    <a:pt x="3985" y="267"/>
                  </a:cubicBezTo>
                  <a:cubicBezTo>
                    <a:pt x="3911" y="169"/>
                    <a:pt x="3808" y="92"/>
                    <a:pt x="3686" y="50"/>
                  </a:cubicBezTo>
                  <a:cubicBezTo>
                    <a:pt x="3589" y="17"/>
                    <a:pt x="3488" y="0"/>
                    <a:pt x="3386" y="0"/>
                  </a:cubicBezTo>
                  <a:cubicBezTo>
                    <a:pt x="3094" y="0"/>
                    <a:pt x="2802" y="136"/>
                    <a:pt x="2588" y="383"/>
                  </a:cubicBezTo>
                  <a:cubicBezTo>
                    <a:pt x="2524" y="457"/>
                    <a:pt x="2439" y="505"/>
                    <a:pt x="2346" y="517"/>
                  </a:cubicBezTo>
                  <a:cubicBezTo>
                    <a:pt x="1960" y="566"/>
                    <a:pt x="1671" y="864"/>
                    <a:pt x="1650" y="1301"/>
                  </a:cubicBezTo>
                  <a:cubicBezTo>
                    <a:pt x="1648" y="1353"/>
                    <a:pt x="1636" y="1399"/>
                    <a:pt x="1615" y="1442"/>
                  </a:cubicBezTo>
                  <a:cubicBezTo>
                    <a:pt x="1515" y="1641"/>
                    <a:pt x="1521" y="1868"/>
                    <a:pt x="1618" y="2057"/>
                  </a:cubicBezTo>
                  <a:lnTo>
                    <a:pt x="1463" y="2057"/>
                  </a:lnTo>
                  <a:cubicBezTo>
                    <a:pt x="1169" y="2057"/>
                    <a:pt x="899" y="2259"/>
                    <a:pt x="835" y="2574"/>
                  </a:cubicBezTo>
                  <a:cubicBezTo>
                    <a:pt x="813" y="2572"/>
                    <a:pt x="790" y="2571"/>
                    <a:pt x="768" y="2571"/>
                  </a:cubicBezTo>
                  <a:cubicBezTo>
                    <a:pt x="344" y="2571"/>
                    <a:pt x="1" y="2918"/>
                    <a:pt x="1" y="3341"/>
                  </a:cubicBezTo>
                  <a:cubicBezTo>
                    <a:pt x="1" y="3771"/>
                    <a:pt x="351" y="4112"/>
                    <a:pt x="771" y="4112"/>
                  </a:cubicBezTo>
                  <a:cubicBezTo>
                    <a:pt x="813" y="4112"/>
                    <a:pt x="855" y="4108"/>
                    <a:pt x="898" y="4102"/>
                  </a:cubicBezTo>
                  <a:cubicBezTo>
                    <a:pt x="1146" y="4964"/>
                    <a:pt x="1748" y="5666"/>
                    <a:pt x="2499" y="6061"/>
                  </a:cubicBezTo>
                  <a:cubicBezTo>
                    <a:pt x="1776" y="6497"/>
                    <a:pt x="1293" y="7250"/>
                    <a:pt x="1285" y="8093"/>
                  </a:cubicBezTo>
                  <a:cubicBezTo>
                    <a:pt x="1283" y="8448"/>
                    <a:pt x="1569" y="8739"/>
                    <a:pt x="1924" y="8739"/>
                  </a:cubicBezTo>
                  <a:lnTo>
                    <a:pt x="6043" y="8739"/>
                  </a:lnTo>
                  <a:cubicBezTo>
                    <a:pt x="6400" y="8739"/>
                    <a:pt x="6687" y="8448"/>
                    <a:pt x="6683" y="8093"/>
                  </a:cubicBezTo>
                  <a:cubicBezTo>
                    <a:pt x="6675" y="7255"/>
                    <a:pt x="6199" y="6501"/>
                    <a:pt x="5471" y="6062"/>
                  </a:cubicBezTo>
                  <a:cubicBezTo>
                    <a:pt x="6217" y="5671"/>
                    <a:pt x="6822" y="4974"/>
                    <a:pt x="7072" y="4102"/>
                  </a:cubicBezTo>
                  <a:cubicBezTo>
                    <a:pt x="7114" y="4108"/>
                    <a:pt x="7157" y="4112"/>
                    <a:pt x="7198" y="4112"/>
                  </a:cubicBezTo>
                  <a:cubicBezTo>
                    <a:pt x="7615" y="4112"/>
                    <a:pt x="7968" y="3773"/>
                    <a:pt x="7968" y="3341"/>
                  </a:cubicBezTo>
                  <a:cubicBezTo>
                    <a:pt x="7969" y="2918"/>
                    <a:pt x="7626" y="2571"/>
                    <a:pt x="7202" y="2571"/>
                  </a:cubicBezTo>
                  <a:cubicBezTo>
                    <a:pt x="7179" y="2571"/>
                    <a:pt x="7157" y="2572"/>
                    <a:pt x="7134" y="2574"/>
                  </a:cubicBezTo>
                  <a:cubicBezTo>
                    <a:pt x="7071" y="2263"/>
                    <a:pt x="6801" y="2057"/>
                    <a:pt x="6506" y="2057"/>
                  </a:cubicBezTo>
                  <a:lnTo>
                    <a:pt x="6350" y="2057"/>
                  </a:lnTo>
                  <a:cubicBezTo>
                    <a:pt x="6448" y="1867"/>
                    <a:pt x="6455" y="1639"/>
                    <a:pt x="6354" y="1442"/>
                  </a:cubicBezTo>
                  <a:cubicBezTo>
                    <a:pt x="6333" y="1399"/>
                    <a:pt x="6322" y="1352"/>
                    <a:pt x="6319" y="1301"/>
                  </a:cubicBezTo>
                  <a:cubicBezTo>
                    <a:pt x="6298" y="866"/>
                    <a:pt x="6008" y="567"/>
                    <a:pt x="5622" y="517"/>
                  </a:cubicBezTo>
                  <a:cubicBezTo>
                    <a:pt x="5532" y="505"/>
                    <a:pt x="5446" y="457"/>
                    <a:pt x="5382" y="383"/>
                  </a:cubicBezTo>
                  <a:cubicBezTo>
                    <a:pt x="5168" y="136"/>
                    <a:pt x="4874" y="0"/>
                    <a:pt x="4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0"/>
            <p:cNvSpPr/>
            <p:nvPr/>
          </p:nvSpPr>
          <p:spPr>
            <a:xfrm>
              <a:off x="4927451" y="4038683"/>
              <a:ext cx="10943" cy="19707"/>
            </a:xfrm>
            <a:custGeom>
              <a:avLst/>
              <a:gdLst/>
              <a:ahLst/>
              <a:cxnLst/>
              <a:rect l="l" t="t" r="r" b="b"/>
              <a:pathLst>
                <a:path w="256" h="461" extrusionOk="0">
                  <a:moveTo>
                    <a:pt x="127" y="1"/>
                  </a:moveTo>
                  <a:cubicBezTo>
                    <a:pt x="122" y="1"/>
                    <a:pt x="117" y="1"/>
                    <a:pt x="112" y="2"/>
                  </a:cubicBezTo>
                  <a:cubicBezTo>
                    <a:pt x="46" y="9"/>
                    <a:pt x="1" y="67"/>
                    <a:pt x="1" y="133"/>
                  </a:cubicBezTo>
                  <a:lnTo>
                    <a:pt x="1" y="328"/>
                  </a:lnTo>
                  <a:cubicBezTo>
                    <a:pt x="1" y="394"/>
                    <a:pt x="48" y="452"/>
                    <a:pt x="112" y="460"/>
                  </a:cubicBezTo>
                  <a:cubicBezTo>
                    <a:pt x="118" y="460"/>
                    <a:pt x="123" y="461"/>
                    <a:pt x="128" y="461"/>
                  </a:cubicBezTo>
                  <a:cubicBezTo>
                    <a:pt x="199" y="461"/>
                    <a:pt x="256" y="403"/>
                    <a:pt x="256" y="333"/>
                  </a:cubicBezTo>
                  <a:lnTo>
                    <a:pt x="256" y="128"/>
                  </a:lnTo>
                  <a:cubicBezTo>
                    <a:pt x="256" y="57"/>
                    <a:pt x="199" y="1"/>
                    <a:pt x="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4962205" y="4047318"/>
              <a:ext cx="37490" cy="16757"/>
            </a:xfrm>
            <a:custGeom>
              <a:avLst/>
              <a:gdLst/>
              <a:ahLst/>
              <a:cxnLst/>
              <a:rect l="l" t="t" r="r" b="b"/>
              <a:pathLst>
                <a:path w="877" h="392" extrusionOk="0">
                  <a:moveTo>
                    <a:pt x="143" y="0"/>
                  </a:moveTo>
                  <a:cubicBezTo>
                    <a:pt x="114" y="0"/>
                    <a:pt x="84" y="10"/>
                    <a:pt x="60" y="32"/>
                  </a:cubicBezTo>
                  <a:cubicBezTo>
                    <a:pt x="7" y="78"/>
                    <a:pt x="1" y="158"/>
                    <a:pt x="48" y="213"/>
                  </a:cubicBezTo>
                  <a:cubicBezTo>
                    <a:pt x="152" y="332"/>
                    <a:pt x="296" y="391"/>
                    <a:pt x="439" y="391"/>
                  </a:cubicBezTo>
                  <a:cubicBezTo>
                    <a:pt x="583" y="391"/>
                    <a:pt x="727" y="332"/>
                    <a:pt x="830" y="213"/>
                  </a:cubicBezTo>
                  <a:cubicBezTo>
                    <a:pt x="877" y="161"/>
                    <a:pt x="871" y="79"/>
                    <a:pt x="819" y="32"/>
                  </a:cubicBezTo>
                  <a:cubicBezTo>
                    <a:pt x="795" y="11"/>
                    <a:pt x="765" y="1"/>
                    <a:pt x="735" y="1"/>
                  </a:cubicBezTo>
                  <a:cubicBezTo>
                    <a:pt x="699" y="1"/>
                    <a:pt x="662" y="16"/>
                    <a:pt x="637" y="44"/>
                  </a:cubicBezTo>
                  <a:cubicBezTo>
                    <a:pt x="584" y="104"/>
                    <a:pt x="512" y="134"/>
                    <a:pt x="439" y="134"/>
                  </a:cubicBezTo>
                  <a:cubicBezTo>
                    <a:pt x="366" y="134"/>
                    <a:pt x="293" y="104"/>
                    <a:pt x="240" y="44"/>
                  </a:cubicBezTo>
                  <a:cubicBezTo>
                    <a:pt x="215" y="15"/>
                    <a:pt x="179"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5014827" y="4037016"/>
              <a:ext cx="31291" cy="21117"/>
            </a:xfrm>
            <a:custGeom>
              <a:avLst/>
              <a:gdLst/>
              <a:ahLst/>
              <a:cxnLst/>
              <a:rect l="l" t="t" r="r" b="b"/>
              <a:pathLst>
                <a:path w="732" h="494" extrusionOk="0">
                  <a:moveTo>
                    <a:pt x="365" y="1"/>
                  </a:moveTo>
                  <a:cubicBezTo>
                    <a:pt x="164" y="1"/>
                    <a:pt x="0" y="164"/>
                    <a:pt x="0" y="366"/>
                  </a:cubicBezTo>
                  <a:cubicBezTo>
                    <a:pt x="0" y="436"/>
                    <a:pt x="57" y="493"/>
                    <a:pt x="128" y="493"/>
                  </a:cubicBezTo>
                  <a:cubicBezTo>
                    <a:pt x="200" y="493"/>
                    <a:pt x="257" y="436"/>
                    <a:pt x="257" y="366"/>
                  </a:cubicBezTo>
                  <a:cubicBezTo>
                    <a:pt x="257" y="304"/>
                    <a:pt x="305" y="256"/>
                    <a:pt x="365" y="256"/>
                  </a:cubicBezTo>
                  <a:cubicBezTo>
                    <a:pt x="426" y="256"/>
                    <a:pt x="475" y="304"/>
                    <a:pt x="475" y="366"/>
                  </a:cubicBezTo>
                  <a:cubicBezTo>
                    <a:pt x="475" y="436"/>
                    <a:pt x="532" y="493"/>
                    <a:pt x="603" y="493"/>
                  </a:cubicBezTo>
                  <a:cubicBezTo>
                    <a:pt x="674" y="493"/>
                    <a:pt x="731" y="436"/>
                    <a:pt x="731" y="366"/>
                  </a:cubicBezTo>
                  <a:cubicBezTo>
                    <a:pt x="731" y="164"/>
                    <a:pt x="568"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5035730" y="3965842"/>
              <a:ext cx="29368" cy="27487"/>
            </a:xfrm>
            <a:custGeom>
              <a:avLst/>
              <a:gdLst/>
              <a:ahLst/>
              <a:cxnLst/>
              <a:rect l="l" t="t" r="r" b="b"/>
              <a:pathLst>
                <a:path w="687" h="643" extrusionOk="0">
                  <a:moveTo>
                    <a:pt x="447" y="1"/>
                  </a:moveTo>
                  <a:cubicBezTo>
                    <a:pt x="437" y="1"/>
                    <a:pt x="427" y="2"/>
                    <a:pt x="416" y="4"/>
                  </a:cubicBezTo>
                  <a:cubicBezTo>
                    <a:pt x="348" y="18"/>
                    <a:pt x="302" y="85"/>
                    <a:pt x="316" y="154"/>
                  </a:cubicBezTo>
                  <a:cubicBezTo>
                    <a:pt x="339" y="270"/>
                    <a:pt x="267" y="382"/>
                    <a:pt x="127" y="386"/>
                  </a:cubicBezTo>
                  <a:cubicBezTo>
                    <a:pt x="56" y="387"/>
                    <a:pt x="1" y="447"/>
                    <a:pt x="3" y="518"/>
                  </a:cubicBezTo>
                  <a:cubicBezTo>
                    <a:pt x="5" y="586"/>
                    <a:pt x="63" y="642"/>
                    <a:pt x="132" y="642"/>
                  </a:cubicBezTo>
                  <a:cubicBezTo>
                    <a:pt x="611" y="642"/>
                    <a:pt x="686" y="1"/>
                    <a:pt x="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4899622" y="3965884"/>
              <a:ext cx="26546" cy="27444"/>
            </a:xfrm>
            <a:custGeom>
              <a:avLst/>
              <a:gdLst/>
              <a:ahLst/>
              <a:cxnLst/>
              <a:rect l="l" t="t" r="r" b="b"/>
              <a:pathLst>
                <a:path w="621" h="642" extrusionOk="0">
                  <a:moveTo>
                    <a:pt x="179" y="0"/>
                  </a:moveTo>
                  <a:cubicBezTo>
                    <a:pt x="120" y="0"/>
                    <a:pt x="66" y="42"/>
                    <a:pt x="55" y="103"/>
                  </a:cubicBezTo>
                  <a:cubicBezTo>
                    <a:pt x="1" y="370"/>
                    <a:pt x="185" y="633"/>
                    <a:pt x="488" y="641"/>
                  </a:cubicBezTo>
                  <a:cubicBezTo>
                    <a:pt x="489" y="641"/>
                    <a:pt x="490" y="641"/>
                    <a:pt x="492" y="641"/>
                  </a:cubicBezTo>
                  <a:cubicBezTo>
                    <a:pt x="560" y="641"/>
                    <a:pt x="617" y="585"/>
                    <a:pt x="620" y="517"/>
                  </a:cubicBezTo>
                  <a:cubicBezTo>
                    <a:pt x="621" y="446"/>
                    <a:pt x="565" y="386"/>
                    <a:pt x="494" y="385"/>
                  </a:cubicBezTo>
                  <a:cubicBezTo>
                    <a:pt x="356" y="381"/>
                    <a:pt x="282" y="269"/>
                    <a:pt x="305" y="153"/>
                  </a:cubicBezTo>
                  <a:cubicBezTo>
                    <a:pt x="320" y="84"/>
                    <a:pt x="275" y="16"/>
                    <a:pt x="205" y="3"/>
                  </a:cubicBezTo>
                  <a:cubicBezTo>
                    <a:pt x="196" y="1"/>
                    <a:pt x="187" y="0"/>
                    <a:pt x="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5079290" y="3911338"/>
              <a:ext cx="40012" cy="27444"/>
            </a:xfrm>
            <a:custGeom>
              <a:avLst/>
              <a:gdLst/>
              <a:ahLst/>
              <a:cxnLst/>
              <a:rect l="l" t="t" r="r" b="b"/>
              <a:pathLst>
                <a:path w="936" h="642" extrusionOk="0">
                  <a:moveTo>
                    <a:pt x="790" y="1"/>
                  </a:moveTo>
                  <a:cubicBezTo>
                    <a:pt x="767" y="1"/>
                    <a:pt x="745" y="7"/>
                    <a:pt x="724" y="19"/>
                  </a:cubicBezTo>
                  <a:lnTo>
                    <a:pt x="81" y="404"/>
                  </a:lnTo>
                  <a:cubicBezTo>
                    <a:pt x="21" y="441"/>
                    <a:pt x="1" y="518"/>
                    <a:pt x="38" y="579"/>
                  </a:cubicBezTo>
                  <a:cubicBezTo>
                    <a:pt x="62" y="619"/>
                    <a:pt x="104" y="642"/>
                    <a:pt x="148" y="642"/>
                  </a:cubicBezTo>
                  <a:cubicBezTo>
                    <a:pt x="170" y="642"/>
                    <a:pt x="192" y="635"/>
                    <a:pt x="213" y="623"/>
                  </a:cubicBezTo>
                  <a:lnTo>
                    <a:pt x="856" y="238"/>
                  </a:lnTo>
                  <a:cubicBezTo>
                    <a:pt x="917" y="201"/>
                    <a:pt x="936" y="123"/>
                    <a:pt x="899" y="62"/>
                  </a:cubicBezTo>
                  <a:cubicBezTo>
                    <a:pt x="874" y="23"/>
                    <a:pt x="833"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5101562" y="3966184"/>
              <a:ext cx="39413" cy="16458"/>
            </a:xfrm>
            <a:custGeom>
              <a:avLst/>
              <a:gdLst/>
              <a:ahLst/>
              <a:cxnLst/>
              <a:rect l="l" t="t" r="r" b="b"/>
              <a:pathLst>
                <a:path w="922" h="385" extrusionOk="0">
                  <a:moveTo>
                    <a:pt x="139" y="0"/>
                  </a:moveTo>
                  <a:cubicBezTo>
                    <a:pt x="80" y="0"/>
                    <a:pt x="26" y="44"/>
                    <a:pt x="14" y="103"/>
                  </a:cubicBezTo>
                  <a:cubicBezTo>
                    <a:pt x="0" y="172"/>
                    <a:pt x="44" y="241"/>
                    <a:pt x="114" y="254"/>
                  </a:cubicBezTo>
                  <a:lnTo>
                    <a:pt x="757" y="382"/>
                  </a:lnTo>
                  <a:cubicBezTo>
                    <a:pt x="765" y="383"/>
                    <a:pt x="773" y="384"/>
                    <a:pt x="782" y="384"/>
                  </a:cubicBezTo>
                  <a:cubicBezTo>
                    <a:pt x="841" y="384"/>
                    <a:pt x="895" y="342"/>
                    <a:pt x="907" y="282"/>
                  </a:cubicBezTo>
                  <a:cubicBezTo>
                    <a:pt x="921" y="213"/>
                    <a:pt x="877" y="145"/>
                    <a:pt x="807" y="131"/>
                  </a:cubicBezTo>
                  <a:lnTo>
                    <a:pt x="165" y="3"/>
                  </a:lnTo>
                  <a:cubicBezTo>
                    <a:pt x="156" y="1"/>
                    <a:pt x="147"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4843324" y="3911338"/>
              <a:ext cx="40012" cy="27444"/>
            </a:xfrm>
            <a:custGeom>
              <a:avLst/>
              <a:gdLst/>
              <a:ahLst/>
              <a:cxnLst/>
              <a:rect l="l" t="t" r="r" b="b"/>
              <a:pathLst>
                <a:path w="936" h="642" extrusionOk="0">
                  <a:moveTo>
                    <a:pt x="147" y="1"/>
                  </a:moveTo>
                  <a:cubicBezTo>
                    <a:pt x="104" y="1"/>
                    <a:pt x="62" y="23"/>
                    <a:pt x="38" y="62"/>
                  </a:cubicBezTo>
                  <a:cubicBezTo>
                    <a:pt x="1" y="123"/>
                    <a:pt x="20" y="201"/>
                    <a:pt x="81" y="238"/>
                  </a:cubicBezTo>
                  <a:lnTo>
                    <a:pt x="724" y="623"/>
                  </a:lnTo>
                  <a:cubicBezTo>
                    <a:pt x="745" y="636"/>
                    <a:pt x="767" y="642"/>
                    <a:pt x="789" y="642"/>
                  </a:cubicBezTo>
                  <a:cubicBezTo>
                    <a:pt x="832" y="642"/>
                    <a:pt x="874" y="619"/>
                    <a:pt x="899" y="579"/>
                  </a:cubicBezTo>
                  <a:cubicBezTo>
                    <a:pt x="936" y="519"/>
                    <a:pt x="916" y="441"/>
                    <a:pt x="855" y="404"/>
                  </a:cubicBezTo>
                  <a:lnTo>
                    <a:pt x="213" y="19"/>
                  </a:lnTo>
                  <a:cubicBezTo>
                    <a:pt x="192" y="7"/>
                    <a:pt x="169" y="1"/>
                    <a:pt x="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4821736" y="3966226"/>
              <a:ext cx="39328" cy="16415"/>
            </a:xfrm>
            <a:custGeom>
              <a:avLst/>
              <a:gdLst/>
              <a:ahLst/>
              <a:cxnLst/>
              <a:rect l="l" t="t" r="r" b="b"/>
              <a:pathLst>
                <a:path w="920" h="384" extrusionOk="0">
                  <a:moveTo>
                    <a:pt x="779" y="0"/>
                  </a:moveTo>
                  <a:cubicBezTo>
                    <a:pt x="772" y="0"/>
                    <a:pt x="764" y="1"/>
                    <a:pt x="756" y="2"/>
                  </a:cubicBezTo>
                  <a:lnTo>
                    <a:pt x="113" y="130"/>
                  </a:lnTo>
                  <a:cubicBezTo>
                    <a:pt x="45" y="144"/>
                    <a:pt x="0" y="211"/>
                    <a:pt x="13" y="281"/>
                  </a:cubicBezTo>
                  <a:cubicBezTo>
                    <a:pt x="26" y="341"/>
                    <a:pt x="80" y="383"/>
                    <a:pt x="139" y="383"/>
                  </a:cubicBezTo>
                  <a:cubicBezTo>
                    <a:pt x="147" y="383"/>
                    <a:pt x="154" y="383"/>
                    <a:pt x="164" y="381"/>
                  </a:cubicBezTo>
                  <a:lnTo>
                    <a:pt x="806" y="253"/>
                  </a:lnTo>
                  <a:cubicBezTo>
                    <a:pt x="875" y="240"/>
                    <a:pt x="919" y="172"/>
                    <a:pt x="907" y="102"/>
                  </a:cubicBezTo>
                  <a:cubicBezTo>
                    <a:pt x="895" y="42"/>
                    <a:pt x="839" y="0"/>
                    <a:pt x="7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40"/>
          <p:cNvGrpSpPr/>
          <p:nvPr/>
        </p:nvGrpSpPr>
        <p:grpSpPr>
          <a:xfrm>
            <a:off x="4772854" y="1477399"/>
            <a:ext cx="268583" cy="373870"/>
            <a:chOff x="3219346" y="2116414"/>
            <a:chExt cx="268583" cy="373870"/>
          </a:xfrm>
        </p:grpSpPr>
        <p:sp>
          <p:nvSpPr>
            <p:cNvPr id="486" name="Google Shape;486;p40"/>
            <p:cNvSpPr/>
            <p:nvPr/>
          </p:nvSpPr>
          <p:spPr>
            <a:xfrm>
              <a:off x="3219346" y="2299929"/>
              <a:ext cx="268583" cy="190355"/>
            </a:xfrm>
            <a:custGeom>
              <a:avLst/>
              <a:gdLst/>
              <a:ahLst/>
              <a:cxnLst/>
              <a:rect l="l" t="t" r="r" b="b"/>
              <a:pathLst>
                <a:path w="6283" h="4453" extrusionOk="0">
                  <a:moveTo>
                    <a:pt x="2788" y="3293"/>
                  </a:moveTo>
                  <a:cubicBezTo>
                    <a:pt x="3063" y="3293"/>
                    <a:pt x="3281" y="3540"/>
                    <a:pt x="3234" y="3823"/>
                  </a:cubicBezTo>
                  <a:cubicBezTo>
                    <a:pt x="3197" y="4041"/>
                    <a:pt x="3003" y="4197"/>
                    <a:pt x="2783" y="4197"/>
                  </a:cubicBezTo>
                  <a:lnTo>
                    <a:pt x="733" y="4197"/>
                  </a:lnTo>
                  <a:cubicBezTo>
                    <a:pt x="513" y="4197"/>
                    <a:pt x="318" y="4041"/>
                    <a:pt x="283" y="3823"/>
                  </a:cubicBezTo>
                  <a:cubicBezTo>
                    <a:pt x="235" y="3540"/>
                    <a:pt x="453" y="3293"/>
                    <a:pt x="728" y="3293"/>
                  </a:cubicBezTo>
                  <a:close/>
                  <a:moveTo>
                    <a:pt x="2521" y="1"/>
                  </a:moveTo>
                  <a:cubicBezTo>
                    <a:pt x="2405" y="1"/>
                    <a:pt x="2284" y="28"/>
                    <a:pt x="2163" y="90"/>
                  </a:cubicBezTo>
                  <a:cubicBezTo>
                    <a:pt x="919" y="726"/>
                    <a:pt x="35" y="1811"/>
                    <a:pt x="330" y="3166"/>
                  </a:cubicBezTo>
                  <a:cubicBezTo>
                    <a:pt x="128" y="3304"/>
                    <a:pt x="1" y="3546"/>
                    <a:pt x="26" y="3815"/>
                  </a:cubicBezTo>
                  <a:cubicBezTo>
                    <a:pt x="61" y="4179"/>
                    <a:pt x="374" y="4453"/>
                    <a:pt x="740" y="4453"/>
                  </a:cubicBezTo>
                  <a:lnTo>
                    <a:pt x="2773" y="4453"/>
                  </a:lnTo>
                  <a:cubicBezTo>
                    <a:pt x="3131" y="4453"/>
                    <a:pt x="3443" y="4187"/>
                    <a:pt x="3483" y="3830"/>
                  </a:cubicBezTo>
                  <a:cubicBezTo>
                    <a:pt x="3508" y="3609"/>
                    <a:pt x="3430" y="3404"/>
                    <a:pt x="3292" y="3259"/>
                  </a:cubicBezTo>
                  <a:cubicBezTo>
                    <a:pt x="3392" y="3245"/>
                    <a:pt x="3491" y="3226"/>
                    <a:pt x="3588" y="3203"/>
                  </a:cubicBezTo>
                  <a:cubicBezTo>
                    <a:pt x="3648" y="3188"/>
                    <a:pt x="3693" y="3136"/>
                    <a:pt x="3692" y="3076"/>
                  </a:cubicBezTo>
                  <a:cubicBezTo>
                    <a:pt x="3689" y="3002"/>
                    <a:pt x="3629" y="2949"/>
                    <a:pt x="3563" y="2949"/>
                  </a:cubicBezTo>
                  <a:cubicBezTo>
                    <a:pt x="3554" y="2949"/>
                    <a:pt x="3544" y="2950"/>
                    <a:pt x="3534" y="2953"/>
                  </a:cubicBezTo>
                  <a:cubicBezTo>
                    <a:pt x="3288" y="3011"/>
                    <a:pt x="3034" y="3041"/>
                    <a:pt x="2783" y="3041"/>
                  </a:cubicBezTo>
                  <a:cubicBezTo>
                    <a:pt x="1988" y="3041"/>
                    <a:pt x="1493" y="3040"/>
                    <a:pt x="1180" y="3040"/>
                  </a:cubicBezTo>
                  <a:cubicBezTo>
                    <a:pt x="621" y="3040"/>
                    <a:pt x="641" y="3043"/>
                    <a:pt x="569" y="3060"/>
                  </a:cubicBezTo>
                  <a:cubicBezTo>
                    <a:pt x="358" y="1981"/>
                    <a:pt x="974" y="988"/>
                    <a:pt x="2279" y="318"/>
                  </a:cubicBezTo>
                  <a:cubicBezTo>
                    <a:pt x="2360" y="276"/>
                    <a:pt x="2442" y="258"/>
                    <a:pt x="2520" y="258"/>
                  </a:cubicBezTo>
                  <a:cubicBezTo>
                    <a:pt x="2913" y="258"/>
                    <a:pt x="3220" y="726"/>
                    <a:pt x="2948" y="1098"/>
                  </a:cubicBezTo>
                  <a:cubicBezTo>
                    <a:pt x="2849" y="1235"/>
                    <a:pt x="2763" y="1312"/>
                    <a:pt x="2700" y="1367"/>
                  </a:cubicBezTo>
                  <a:cubicBezTo>
                    <a:pt x="2545" y="1496"/>
                    <a:pt x="2643" y="1743"/>
                    <a:pt x="2835" y="1743"/>
                  </a:cubicBezTo>
                  <a:cubicBezTo>
                    <a:pt x="2843" y="1743"/>
                    <a:pt x="2852" y="1742"/>
                    <a:pt x="2860" y="1741"/>
                  </a:cubicBezTo>
                  <a:cubicBezTo>
                    <a:pt x="3751" y="1641"/>
                    <a:pt x="4774" y="1289"/>
                    <a:pt x="5323" y="581"/>
                  </a:cubicBezTo>
                  <a:cubicBezTo>
                    <a:pt x="5408" y="471"/>
                    <a:pt x="5516" y="425"/>
                    <a:pt x="5621" y="425"/>
                  </a:cubicBezTo>
                  <a:cubicBezTo>
                    <a:pt x="5872" y="425"/>
                    <a:pt x="6104" y="689"/>
                    <a:pt x="5960" y="972"/>
                  </a:cubicBezTo>
                  <a:cubicBezTo>
                    <a:pt x="5542" y="1797"/>
                    <a:pt x="4836" y="2462"/>
                    <a:pt x="4025" y="2794"/>
                  </a:cubicBezTo>
                  <a:cubicBezTo>
                    <a:pt x="3960" y="2821"/>
                    <a:pt x="3929" y="2897"/>
                    <a:pt x="3955" y="2961"/>
                  </a:cubicBezTo>
                  <a:cubicBezTo>
                    <a:pt x="3975" y="3010"/>
                    <a:pt x="4024" y="3040"/>
                    <a:pt x="4074" y="3040"/>
                  </a:cubicBezTo>
                  <a:cubicBezTo>
                    <a:pt x="4090" y="3040"/>
                    <a:pt x="4106" y="3037"/>
                    <a:pt x="4121" y="3031"/>
                  </a:cubicBezTo>
                  <a:cubicBezTo>
                    <a:pt x="5022" y="2662"/>
                    <a:pt x="5751" y="1948"/>
                    <a:pt x="6188" y="1088"/>
                  </a:cubicBezTo>
                  <a:cubicBezTo>
                    <a:pt x="6279" y="916"/>
                    <a:pt x="6283" y="719"/>
                    <a:pt x="6205" y="544"/>
                  </a:cubicBezTo>
                  <a:cubicBezTo>
                    <a:pt x="6097" y="302"/>
                    <a:pt x="5866" y="171"/>
                    <a:pt x="5630" y="171"/>
                  </a:cubicBezTo>
                  <a:cubicBezTo>
                    <a:pt x="5445" y="171"/>
                    <a:pt x="5257" y="251"/>
                    <a:pt x="5123" y="424"/>
                  </a:cubicBezTo>
                  <a:cubicBezTo>
                    <a:pt x="4551" y="1163"/>
                    <a:pt x="3453" y="1400"/>
                    <a:pt x="2968" y="1469"/>
                  </a:cubicBezTo>
                  <a:cubicBezTo>
                    <a:pt x="3023" y="1413"/>
                    <a:pt x="3087" y="1343"/>
                    <a:pt x="3156" y="1248"/>
                  </a:cubicBezTo>
                  <a:cubicBezTo>
                    <a:pt x="3558" y="696"/>
                    <a:pt x="3104" y="1"/>
                    <a:pt x="25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3240079" y="2116414"/>
              <a:ext cx="224895" cy="186636"/>
            </a:xfrm>
            <a:custGeom>
              <a:avLst/>
              <a:gdLst/>
              <a:ahLst/>
              <a:cxnLst/>
              <a:rect l="l" t="t" r="r" b="b"/>
              <a:pathLst>
                <a:path w="5261" h="4366" extrusionOk="0">
                  <a:moveTo>
                    <a:pt x="2127" y="256"/>
                  </a:moveTo>
                  <a:cubicBezTo>
                    <a:pt x="2237" y="256"/>
                    <a:pt x="2349" y="278"/>
                    <a:pt x="2454" y="324"/>
                  </a:cubicBezTo>
                  <a:cubicBezTo>
                    <a:pt x="2531" y="358"/>
                    <a:pt x="2615" y="375"/>
                    <a:pt x="2701" y="375"/>
                  </a:cubicBezTo>
                  <a:cubicBezTo>
                    <a:pt x="2763" y="375"/>
                    <a:pt x="2825" y="366"/>
                    <a:pt x="2887" y="349"/>
                  </a:cubicBezTo>
                  <a:cubicBezTo>
                    <a:pt x="2928" y="337"/>
                    <a:pt x="2969" y="332"/>
                    <a:pt x="3011" y="332"/>
                  </a:cubicBezTo>
                  <a:cubicBezTo>
                    <a:pt x="3141" y="332"/>
                    <a:pt x="3268" y="387"/>
                    <a:pt x="3356" y="487"/>
                  </a:cubicBezTo>
                  <a:cubicBezTo>
                    <a:pt x="3433" y="574"/>
                    <a:pt x="3539" y="625"/>
                    <a:pt x="3651" y="632"/>
                  </a:cubicBezTo>
                  <a:cubicBezTo>
                    <a:pt x="4015" y="651"/>
                    <a:pt x="4320" y="907"/>
                    <a:pt x="4410" y="1266"/>
                  </a:cubicBezTo>
                  <a:cubicBezTo>
                    <a:pt x="4440" y="1381"/>
                    <a:pt x="4516" y="1479"/>
                    <a:pt x="4620" y="1534"/>
                  </a:cubicBezTo>
                  <a:cubicBezTo>
                    <a:pt x="4765" y="1611"/>
                    <a:pt x="4839" y="1786"/>
                    <a:pt x="4794" y="1948"/>
                  </a:cubicBezTo>
                  <a:cubicBezTo>
                    <a:pt x="4758" y="2080"/>
                    <a:pt x="4768" y="2223"/>
                    <a:pt x="4823" y="2364"/>
                  </a:cubicBezTo>
                  <a:cubicBezTo>
                    <a:pt x="5036" y="2901"/>
                    <a:pt x="4647" y="3521"/>
                    <a:pt x="4050" y="3521"/>
                  </a:cubicBezTo>
                  <a:cubicBezTo>
                    <a:pt x="4031" y="3521"/>
                    <a:pt x="4011" y="3520"/>
                    <a:pt x="3992" y="3519"/>
                  </a:cubicBezTo>
                  <a:cubicBezTo>
                    <a:pt x="3989" y="3519"/>
                    <a:pt x="3986" y="3519"/>
                    <a:pt x="3983" y="3519"/>
                  </a:cubicBezTo>
                  <a:cubicBezTo>
                    <a:pt x="3887" y="3519"/>
                    <a:pt x="3810" y="3627"/>
                    <a:pt x="3884" y="3735"/>
                  </a:cubicBezTo>
                  <a:cubicBezTo>
                    <a:pt x="3899" y="3756"/>
                    <a:pt x="3921" y="3769"/>
                    <a:pt x="3946" y="3772"/>
                  </a:cubicBezTo>
                  <a:cubicBezTo>
                    <a:pt x="3980" y="3775"/>
                    <a:pt x="4014" y="3777"/>
                    <a:pt x="4048" y="3777"/>
                  </a:cubicBezTo>
                  <a:cubicBezTo>
                    <a:pt x="4150" y="3777"/>
                    <a:pt x="4254" y="3763"/>
                    <a:pt x="4355" y="3734"/>
                  </a:cubicBezTo>
                  <a:cubicBezTo>
                    <a:pt x="4370" y="3798"/>
                    <a:pt x="4383" y="3862"/>
                    <a:pt x="4389" y="3927"/>
                  </a:cubicBezTo>
                  <a:cubicBezTo>
                    <a:pt x="4400" y="4026"/>
                    <a:pt x="4324" y="4110"/>
                    <a:pt x="4226" y="4110"/>
                  </a:cubicBezTo>
                  <a:lnTo>
                    <a:pt x="3728" y="4110"/>
                  </a:lnTo>
                  <a:cubicBezTo>
                    <a:pt x="3552" y="4110"/>
                    <a:pt x="3608" y="3936"/>
                    <a:pt x="3341" y="3743"/>
                  </a:cubicBezTo>
                  <a:cubicBezTo>
                    <a:pt x="3391" y="3720"/>
                    <a:pt x="3428" y="3695"/>
                    <a:pt x="3508" y="3689"/>
                  </a:cubicBezTo>
                  <a:cubicBezTo>
                    <a:pt x="3537" y="3687"/>
                    <a:pt x="3562" y="3669"/>
                    <a:pt x="3577" y="3645"/>
                  </a:cubicBezTo>
                  <a:cubicBezTo>
                    <a:pt x="3637" y="3537"/>
                    <a:pt x="3563" y="3437"/>
                    <a:pt x="3473" y="3437"/>
                  </a:cubicBezTo>
                  <a:cubicBezTo>
                    <a:pt x="3467" y="3437"/>
                    <a:pt x="3461" y="3438"/>
                    <a:pt x="3455" y="3439"/>
                  </a:cubicBezTo>
                  <a:cubicBezTo>
                    <a:pt x="3383" y="3447"/>
                    <a:pt x="3314" y="3471"/>
                    <a:pt x="3252" y="3503"/>
                  </a:cubicBezTo>
                  <a:cubicBezTo>
                    <a:pt x="3134" y="3566"/>
                    <a:pt x="3000" y="3598"/>
                    <a:pt x="2867" y="3598"/>
                  </a:cubicBezTo>
                  <a:cubicBezTo>
                    <a:pt x="2784" y="3598"/>
                    <a:pt x="2701" y="3585"/>
                    <a:pt x="2621" y="3560"/>
                  </a:cubicBezTo>
                  <a:cubicBezTo>
                    <a:pt x="2555" y="3539"/>
                    <a:pt x="2489" y="3529"/>
                    <a:pt x="2423" y="3529"/>
                  </a:cubicBezTo>
                  <a:cubicBezTo>
                    <a:pt x="2358" y="3529"/>
                    <a:pt x="2295" y="3539"/>
                    <a:pt x="2233" y="3558"/>
                  </a:cubicBezTo>
                  <a:cubicBezTo>
                    <a:pt x="2149" y="3585"/>
                    <a:pt x="2063" y="3598"/>
                    <a:pt x="1979" y="3598"/>
                  </a:cubicBezTo>
                  <a:cubicBezTo>
                    <a:pt x="1738" y="3598"/>
                    <a:pt x="1505" y="3492"/>
                    <a:pt x="1344" y="3298"/>
                  </a:cubicBezTo>
                  <a:cubicBezTo>
                    <a:pt x="1271" y="3209"/>
                    <a:pt x="1162" y="3154"/>
                    <a:pt x="1048" y="3147"/>
                  </a:cubicBezTo>
                  <a:cubicBezTo>
                    <a:pt x="607" y="3122"/>
                    <a:pt x="262" y="2751"/>
                    <a:pt x="262" y="2303"/>
                  </a:cubicBezTo>
                  <a:cubicBezTo>
                    <a:pt x="257" y="2073"/>
                    <a:pt x="343" y="1859"/>
                    <a:pt x="502" y="1699"/>
                  </a:cubicBezTo>
                  <a:cubicBezTo>
                    <a:pt x="582" y="1620"/>
                    <a:pt x="626" y="1511"/>
                    <a:pt x="626" y="1397"/>
                  </a:cubicBezTo>
                  <a:cubicBezTo>
                    <a:pt x="627" y="1087"/>
                    <a:pt x="855" y="824"/>
                    <a:pt x="1159" y="785"/>
                  </a:cubicBezTo>
                  <a:cubicBezTo>
                    <a:pt x="1273" y="771"/>
                    <a:pt x="1378" y="704"/>
                    <a:pt x="1449" y="607"/>
                  </a:cubicBezTo>
                  <a:cubicBezTo>
                    <a:pt x="1609" y="381"/>
                    <a:pt x="1865" y="256"/>
                    <a:pt x="2127" y="256"/>
                  </a:cubicBezTo>
                  <a:close/>
                  <a:moveTo>
                    <a:pt x="2127" y="1"/>
                  </a:moveTo>
                  <a:cubicBezTo>
                    <a:pt x="1784" y="1"/>
                    <a:pt x="1448" y="166"/>
                    <a:pt x="1239" y="460"/>
                  </a:cubicBezTo>
                  <a:cubicBezTo>
                    <a:pt x="1209" y="501"/>
                    <a:pt x="1169" y="527"/>
                    <a:pt x="1125" y="533"/>
                  </a:cubicBezTo>
                  <a:cubicBezTo>
                    <a:pt x="697" y="588"/>
                    <a:pt x="373" y="961"/>
                    <a:pt x="370" y="1398"/>
                  </a:cubicBezTo>
                  <a:cubicBezTo>
                    <a:pt x="370" y="1446"/>
                    <a:pt x="353" y="1489"/>
                    <a:pt x="321" y="1521"/>
                  </a:cubicBezTo>
                  <a:cubicBezTo>
                    <a:pt x="114" y="1730"/>
                    <a:pt x="0" y="2006"/>
                    <a:pt x="0" y="2302"/>
                  </a:cubicBezTo>
                  <a:cubicBezTo>
                    <a:pt x="0" y="2885"/>
                    <a:pt x="452" y="3367"/>
                    <a:pt x="1027" y="3400"/>
                  </a:cubicBezTo>
                  <a:cubicBezTo>
                    <a:pt x="1037" y="3390"/>
                    <a:pt x="1049" y="3385"/>
                    <a:pt x="1061" y="3385"/>
                  </a:cubicBezTo>
                  <a:cubicBezTo>
                    <a:pt x="1076" y="3385"/>
                    <a:pt x="1090" y="3392"/>
                    <a:pt x="1101" y="3405"/>
                  </a:cubicBezTo>
                  <a:cubicBezTo>
                    <a:pt x="1311" y="3693"/>
                    <a:pt x="1636" y="3852"/>
                    <a:pt x="1973" y="3852"/>
                  </a:cubicBezTo>
                  <a:cubicBezTo>
                    <a:pt x="2083" y="3852"/>
                    <a:pt x="2195" y="3835"/>
                    <a:pt x="2305" y="3800"/>
                  </a:cubicBezTo>
                  <a:cubicBezTo>
                    <a:pt x="2340" y="3788"/>
                    <a:pt x="2377" y="3782"/>
                    <a:pt x="2415" y="3782"/>
                  </a:cubicBezTo>
                  <a:cubicBezTo>
                    <a:pt x="2456" y="3782"/>
                    <a:pt x="2497" y="3789"/>
                    <a:pt x="2537" y="3801"/>
                  </a:cubicBezTo>
                  <a:cubicBezTo>
                    <a:pt x="2643" y="3834"/>
                    <a:pt x="2753" y="3851"/>
                    <a:pt x="2864" y="3851"/>
                  </a:cubicBezTo>
                  <a:cubicBezTo>
                    <a:pt x="2902" y="3851"/>
                    <a:pt x="2941" y="3849"/>
                    <a:pt x="2979" y="3845"/>
                  </a:cubicBezTo>
                  <a:cubicBezTo>
                    <a:pt x="3140" y="3905"/>
                    <a:pt x="3267" y="3982"/>
                    <a:pt x="3350" y="4142"/>
                  </a:cubicBezTo>
                  <a:cubicBezTo>
                    <a:pt x="3423" y="4280"/>
                    <a:pt x="3565" y="4365"/>
                    <a:pt x="3723" y="4365"/>
                  </a:cubicBezTo>
                  <a:lnTo>
                    <a:pt x="4221" y="4365"/>
                  </a:lnTo>
                  <a:cubicBezTo>
                    <a:pt x="4470" y="4365"/>
                    <a:pt x="4665" y="4149"/>
                    <a:pt x="4638" y="3901"/>
                  </a:cubicBezTo>
                  <a:cubicBezTo>
                    <a:pt x="4630" y="3810"/>
                    <a:pt x="4612" y="3721"/>
                    <a:pt x="4589" y="3632"/>
                  </a:cubicBezTo>
                  <a:cubicBezTo>
                    <a:pt x="5038" y="3370"/>
                    <a:pt x="5261" y="2790"/>
                    <a:pt x="5058" y="2271"/>
                  </a:cubicBezTo>
                  <a:cubicBezTo>
                    <a:pt x="5034" y="2210"/>
                    <a:pt x="5011" y="2116"/>
                    <a:pt x="5038" y="2017"/>
                  </a:cubicBezTo>
                  <a:cubicBezTo>
                    <a:pt x="5115" y="1741"/>
                    <a:pt x="4989" y="1445"/>
                    <a:pt x="4739" y="1310"/>
                  </a:cubicBezTo>
                  <a:cubicBezTo>
                    <a:pt x="4698" y="1288"/>
                    <a:pt x="4668" y="1250"/>
                    <a:pt x="4657" y="1204"/>
                  </a:cubicBezTo>
                  <a:cubicBezTo>
                    <a:pt x="4538" y="736"/>
                    <a:pt x="4140" y="403"/>
                    <a:pt x="3662" y="377"/>
                  </a:cubicBezTo>
                  <a:cubicBezTo>
                    <a:pt x="3619" y="375"/>
                    <a:pt x="3578" y="354"/>
                    <a:pt x="3546" y="318"/>
                  </a:cubicBezTo>
                  <a:cubicBezTo>
                    <a:pt x="3409" y="162"/>
                    <a:pt x="3211" y="76"/>
                    <a:pt x="3009" y="76"/>
                  </a:cubicBezTo>
                  <a:cubicBezTo>
                    <a:pt x="2944" y="76"/>
                    <a:pt x="2879" y="85"/>
                    <a:pt x="2815" y="103"/>
                  </a:cubicBezTo>
                  <a:cubicBezTo>
                    <a:pt x="2775" y="114"/>
                    <a:pt x="2734" y="120"/>
                    <a:pt x="2696" y="120"/>
                  </a:cubicBezTo>
                  <a:cubicBezTo>
                    <a:pt x="2646" y="120"/>
                    <a:pt x="2599" y="111"/>
                    <a:pt x="2557" y="91"/>
                  </a:cubicBezTo>
                  <a:cubicBezTo>
                    <a:pt x="2418" y="30"/>
                    <a:pt x="2272" y="1"/>
                    <a:pt x="2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40"/>
          <p:cNvGrpSpPr/>
          <p:nvPr/>
        </p:nvGrpSpPr>
        <p:grpSpPr>
          <a:xfrm>
            <a:off x="285812" y="1497565"/>
            <a:ext cx="375494" cy="373228"/>
            <a:chOff x="736871" y="3910954"/>
            <a:chExt cx="375494" cy="373228"/>
          </a:xfrm>
        </p:grpSpPr>
        <p:sp>
          <p:nvSpPr>
            <p:cNvPr id="489" name="Google Shape;489;p40"/>
            <p:cNvSpPr/>
            <p:nvPr/>
          </p:nvSpPr>
          <p:spPr>
            <a:xfrm>
              <a:off x="781841" y="3965884"/>
              <a:ext cx="285553" cy="263196"/>
            </a:xfrm>
            <a:custGeom>
              <a:avLst/>
              <a:gdLst/>
              <a:ahLst/>
              <a:cxnLst/>
              <a:rect l="l" t="t" r="r" b="b"/>
              <a:pathLst>
                <a:path w="6680" h="6157" extrusionOk="0">
                  <a:moveTo>
                    <a:pt x="3974" y="257"/>
                  </a:moveTo>
                  <a:cubicBezTo>
                    <a:pt x="4009" y="257"/>
                    <a:pt x="4045" y="260"/>
                    <a:pt x="4081" y="268"/>
                  </a:cubicBezTo>
                  <a:cubicBezTo>
                    <a:pt x="4327" y="319"/>
                    <a:pt x="4482" y="480"/>
                    <a:pt x="4567" y="605"/>
                  </a:cubicBezTo>
                  <a:cubicBezTo>
                    <a:pt x="4657" y="736"/>
                    <a:pt x="4799" y="816"/>
                    <a:pt x="4960" y="826"/>
                  </a:cubicBezTo>
                  <a:cubicBezTo>
                    <a:pt x="5258" y="842"/>
                    <a:pt x="5450" y="1037"/>
                    <a:pt x="5491" y="1293"/>
                  </a:cubicBezTo>
                  <a:cubicBezTo>
                    <a:pt x="5517" y="1448"/>
                    <a:pt x="5607" y="1580"/>
                    <a:pt x="5743" y="1655"/>
                  </a:cubicBezTo>
                  <a:cubicBezTo>
                    <a:pt x="5965" y="1779"/>
                    <a:pt x="6056" y="1989"/>
                    <a:pt x="6026" y="2205"/>
                  </a:cubicBezTo>
                  <a:cubicBezTo>
                    <a:pt x="6006" y="2361"/>
                    <a:pt x="6059" y="2515"/>
                    <a:pt x="6173" y="2630"/>
                  </a:cubicBezTo>
                  <a:cubicBezTo>
                    <a:pt x="6410" y="2869"/>
                    <a:pt x="6410" y="3290"/>
                    <a:pt x="6173" y="3530"/>
                  </a:cubicBezTo>
                  <a:cubicBezTo>
                    <a:pt x="6060" y="3645"/>
                    <a:pt x="6007" y="3801"/>
                    <a:pt x="6026" y="3955"/>
                  </a:cubicBezTo>
                  <a:cubicBezTo>
                    <a:pt x="6056" y="4173"/>
                    <a:pt x="5965" y="4381"/>
                    <a:pt x="5743" y="4505"/>
                  </a:cubicBezTo>
                  <a:cubicBezTo>
                    <a:pt x="5607" y="4580"/>
                    <a:pt x="5517" y="4711"/>
                    <a:pt x="5491" y="4867"/>
                  </a:cubicBezTo>
                  <a:cubicBezTo>
                    <a:pt x="5450" y="5123"/>
                    <a:pt x="5257" y="5318"/>
                    <a:pt x="4960" y="5334"/>
                  </a:cubicBezTo>
                  <a:cubicBezTo>
                    <a:pt x="4800" y="5343"/>
                    <a:pt x="4657" y="5423"/>
                    <a:pt x="4567" y="5555"/>
                  </a:cubicBezTo>
                  <a:cubicBezTo>
                    <a:pt x="4426" y="5763"/>
                    <a:pt x="4196" y="5904"/>
                    <a:pt x="3974" y="5904"/>
                  </a:cubicBezTo>
                  <a:cubicBezTo>
                    <a:pt x="3865" y="5904"/>
                    <a:pt x="3758" y="5870"/>
                    <a:pt x="3664" y="5793"/>
                  </a:cubicBezTo>
                  <a:cubicBezTo>
                    <a:pt x="3461" y="5629"/>
                    <a:pt x="3476" y="5429"/>
                    <a:pt x="3476" y="5266"/>
                  </a:cubicBezTo>
                  <a:cubicBezTo>
                    <a:pt x="3476" y="5205"/>
                    <a:pt x="3435" y="5150"/>
                    <a:pt x="3376" y="5137"/>
                  </a:cubicBezTo>
                  <a:cubicBezTo>
                    <a:pt x="3367" y="5135"/>
                    <a:pt x="3358" y="5134"/>
                    <a:pt x="3349" y="5134"/>
                  </a:cubicBezTo>
                  <a:cubicBezTo>
                    <a:pt x="3278" y="5134"/>
                    <a:pt x="3221" y="5192"/>
                    <a:pt x="3221" y="5262"/>
                  </a:cubicBezTo>
                  <a:cubicBezTo>
                    <a:pt x="3221" y="5423"/>
                    <a:pt x="3239" y="5626"/>
                    <a:pt x="3033" y="5793"/>
                  </a:cubicBezTo>
                  <a:cubicBezTo>
                    <a:pt x="2939" y="5870"/>
                    <a:pt x="2832" y="5904"/>
                    <a:pt x="2723" y="5904"/>
                  </a:cubicBezTo>
                  <a:cubicBezTo>
                    <a:pt x="2500" y="5904"/>
                    <a:pt x="2271" y="5762"/>
                    <a:pt x="2130" y="5555"/>
                  </a:cubicBezTo>
                  <a:cubicBezTo>
                    <a:pt x="2040" y="5424"/>
                    <a:pt x="1898" y="5344"/>
                    <a:pt x="1736" y="5334"/>
                  </a:cubicBezTo>
                  <a:cubicBezTo>
                    <a:pt x="1440" y="5318"/>
                    <a:pt x="1248" y="5122"/>
                    <a:pt x="1206" y="4867"/>
                  </a:cubicBezTo>
                  <a:cubicBezTo>
                    <a:pt x="1180" y="4712"/>
                    <a:pt x="1090" y="4580"/>
                    <a:pt x="955" y="4505"/>
                  </a:cubicBezTo>
                  <a:cubicBezTo>
                    <a:pt x="732" y="4381"/>
                    <a:pt x="641" y="4171"/>
                    <a:pt x="670" y="3955"/>
                  </a:cubicBezTo>
                  <a:cubicBezTo>
                    <a:pt x="691" y="3799"/>
                    <a:pt x="638" y="3645"/>
                    <a:pt x="523" y="3530"/>
                  </a:cubicBezTo>
                  <a:cubicBezTo>
                    <a:pt x="286" y="3290"/>
                    <a:pt x="286" y="2869"/>
                    <a:pt x="523" y="2630"/>
                  </a:cubicBezTo>
                  <a:cubicBezTo>
                    <a:pt x="637" y="2515"/>
                    <a:pt x="690" y="2359"/>
                    <a:pt x="670" y="2205"/>
                  </a:cubicBezTo>
                  <a:cubicBezTo>
                    <a:pt x="641" y="1987"/>
                    <a:pt x="732" y="1779"/>
                    <a:pt x="955" y="1655"/>
                  </a:cubicBezTo>
                  <a:cubicBezTo>
                    <a:pt x="1090" y="1580"/>
                    <a:pt x="1180" y="1449"/>
                    <a:pt x="1206" y="1293"/>
                  </a:cubicBezTo>
                  <a:cubicBezTo>
                    <a:pt x="1246" y="1037"/>
                    <a:pt x="1440" y="842"/>
                    <a:pt x="1736" y="826"/>
                  </a:cubicBezTo>
                  <a:cubicBezTo>
                    <a:pt x="1897" y="817"/>
                    <a:pt x="2040" y="737"/>
                    <a:pt x="2130" y="605"/>
                  </a:cubicBezTo>
                  <a:cubicBezTo>
                    <a:pt x="2215" y="479"/>
                    <a:pt x="2369" y="317"/>
                    <a:pt x="2616" y="268"/>
                  </a:cubicBezTo>
                  <a:cubicBezTo>
                    <a:pt x="2652" y="260"/>
                    <a:pt x="2688" y="257"/>
                    <a:pt x="2722" y="257"/>
                  </a:cubicBezTo>
                  <a:cubicBezTo>
                    <a:pt x="3002" y="257"/>
                    <a:pt x="3221" y="488"/>
                    <a:pt x="3221" y="763"/>
                  </a:cubicBezTo>
                  <a:lnTo>
                    <a:pt x="3221" y="4745"/>
                  </a:lnTo>
                  <a:cubicBezTo>
                    <a:pt x="3221" y="4811"/>
                    <a:pt x="3268" y="4869"/>
                    <a:pt x="3333" y="4877"/>
                  </a:cubicBezTo>
                  <a:cubicBezTo>
                    <a:pt x="3338" y="4878"/>
                    <a:pt x="3343" y="4878"/>
                    <a:pt x="3347" y="4878"/>
                  </a:cubicBezTo>
                  <a:cubicBezTo>
                    <a:pt x="3419" y="4878"/>
                    <a:pt x="3476" y="4821"/>
                    <a:pt x="3476" y="4751"/>
                  </a:cubicBezTo>
                  <a:lnTo>
                    <a:pt x="3476" y="763"/>
                  </a:lnTo>
                  <a:cubicBezTo>
                    <a:pt x="3476" y="488"/>
                    <a:pt x="3694" y="257"/>
                    <a:pt x="3974" y="257"/>
                  </a:cubicBezTo>
                  <a:close/>
                  <a:moveTo>
                    <a:pt x="3969" y="1"/>
                  </a:moveTo>
                  <a:cubicBezTo>
                    <a:pt x="3724" y="1"/>
                    <a:pt x="3491" y="112"/>
                    <a:pt x="3340" y="337"/>
                  </a:cubicBezTo>
                  <a:cubicBezTo>
                    <a:pt x="3190" y="112"/>
                    <a:pt x="2957" y="1"/>
                    <a:pt x="2713" y="1"/>
                  </a:cubicBezTo>
                  <a:cubicBezTo>
                    <a:pt x="2424" y="1"/>
                    <a:pt x="2118" y="155"/>
                    <a:pt x="1909" y="460"/>
                  </a:cubicBezTo>
                  <a:cubicBezTo>
                    <a:pt x="1864" y="525"/>
                    <a:pt x="1793" y="564"/>
                    <a:pt x="1714" y="568"/>
                  </a:cubicBezTo>
                  <a:cubicBezTo>
                    <a:pt x="1295" y="591"/>
                    <a:pt x="1005" y="879"/>
                    <a:pt x="944" y="1251"/>
                  </a:cubicBezTo>
                  <a:cubicBezTo>
                    <a:pt x="932" y="1328"/>
                    <a:pt x="887" y="1393"/>
                    <a:pt x="823" y="1429"/>
                  </a:cubicBezTo>
                  <a:cubicBezTo>
                    <a:pt x="509" y="1603"/>
                    <a:pt x="365" y="1915"/>
                    <a:pt x="408" y="2238"/>
                  </a:cubicBezTo>
                  <a:cubicBezTo>
                    <a:pt x="419" y="2315"/>
                    <a:pt x="391" y="2390"/>
                    <a:pt x="334" y="2449"/>
                  </a:cubicBezTo>
                  <a:cubicBezTo>
                    <a:pt x="1" y="2786"/>
                    <a:pt x="1" y="3371"/>
                    <a:pt x="334" y="3708"/>
                  </a:cubicBezTo>
                  <a:cubicBezTo>
                    <a:pt x="393" y="3766"/>
                    <a:pt x="420" y="3843"/>
                    <a:pt x="408" y="3919"/>
                  </a:cubicBezTo>
                  <a:cubicBezTo>
                    <a:pt x="365" y="4242"/>
                    <a:pt x="508" y="4553"/>
                    <a:pt x="823" y="4727"/>
                  </a:cubicBezTo>
                  <a:cubicBezTo>
                    <a:pt x="887" y="4763"/>
                    <a:pt x="932" y="4830"/>
                    <a:pt x="944" y="4906"/>
                  </a:cubicBezTo>
                  <a:cubicBezTo>
                    <a:pt x="1003" y="5279"/>
                    <a:pt x="1293" y="5568"/>
                    <a:pt x="1714" y="5588"/>
                  </a:cubicBezTo>
                  <a:cubicBezTo>
                    <a:pt x="1793" y="5593"/>
                    <a:pt x="1865" y="5633"/>
                    <a:pt x="1909" y="5697"/>
                  </a:cubicBezTo>
                  <a:cubicBezTo>
                    <a:pt x="2118" y="6001"/>
                    <a:pt x="2424" y="6157"/>
                    <a:pt x="2713" y="6157"/>
                  </a:cubicBezTo>
                  <a:cubicBezTo>
                    <a:pt x="2958" y="6157"/>
                    <a:pt x="3190" y="6046"/>
                    <a:pt x="3340" y="5819"/>
                  </a:cubicBezTo>
                  <a:cubicBezTo>
                    <a:pt x="3490" y="6045"/>
                    <a:pt x="3723" y="6156"/>
                    <a:pt x="3968" y="6156"/>
                  </a:cubicBezTo>
                  <a:cubicBezTo>
                    <a:pt x="4257" y="6156"/>
                    <a:pt x="4563" y="6002"/>
                    <a:pt x="4772" y="5697"/>
                  </a:cubicBezTo>
                  <a:cubicBezTo>
                    <a:pt x="4816" y="5633"/>
                    <a:pt x="4888" y="5593"/>
                    <a:pt x="4967" y="5588"/>
                  </a:cubicBezTo>
                  <a:cubicBezTo>
                    <a:pt x="5386" y="5566"/>
                    <a:pt x="5676" y="5279"/>
                    <a:pt x="5737" y="4906"/>
                  </a:cubicBezTo>
                  <a:cubicBezTo>
                    <a:pt x="5749" y="4830"/>
                    <a:pt x="5793" y="4763"/>
                    <a:pt x="5859" y="4727"/>
                  </a:cubicBezTo>
                  <a:cubicBezTo>
                    <a:pt x="6172" y="4553"/>
                    <a:pt x="6315" y="4242"/>
                    <a:pt x="6272" y="3919"/>
                  </a:cubicBezTo>
                  <a:cubicBezTo>
                    <a:pt x="6262" y="3843"/>
                    <a:pt x="6289" y="3766"/>
                    <a:pt x="6346" y="3708"/>
                  </a:cubicBezTo>
                  <a:cubicBezTo>
                    <a:pt x="6679" y="3371"/>
                    <a:pt x="6679" y="2786"/>
                    <a:pt x="6346" y="2449"/>
                  </a:cubicBezTo>
                  <a:cubicBezTo>
                    <a:pt x="6288" y="2390"/>
                    <a:pt x="6262" y="2315"/>
                    <a:pt x="6272" y="2238"/>
                  </a:cubicBezTo>
                  <a:cubicBezTo>
                    <a:pt x="6315" y="1915"/>
                    <a:pt x="6172" y="1603"/>
                    <a:pt x="5859" y="1429"/>
                  </a:cubicBezTo>
                  <a:cubicBezTo>
                    <a:pt x="5793" y="1393"/>
                    <a:pt x="5749" y="1328"/>
                    <a:pt x="5737" y="1251"/>
                  </a:cubicBezTo>
                  <a:cubicBezTo>
                    <a:pt x="5677" y="879"/>
                    <a:pt x="5387" y="589"/>
                    <a:pt x="4967" y="568"/>
                  </a:cubicBezTo>
                  <a:cubicBezTo>
                    <a:pt x="4888" y="564"/>
                    <a:pt x="4816" y="525"/>
                    <a:pt x="4772" y="460"/>
                  </a:cubicBezTo>
                  <a:cubicBezTo>
                    <a:pt x="4564" y="156"/>
                    <a:pt x="4258" y="1"/>
                    <a:pt x="39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0"/>
            <p:cNvSpPr/>
            <p:nvPr/>
          </p:nvSpPr>
          <p:spPr>
            <a:xfrm>
              <a:off x="852631" y="4115030"/>
              <a:ext cx="54546" cy="75791"/>
            </a:xfrm>
            <a:custGeom>
              <a:avLst/>
              <a:gdLst/>
              <a:ahLst/>
              <a:cxnLst/>
              <a:rect l="l" t="t" r="r" b="b"/>
              <a:pathLst>
                <a:path w="1276" h="1773" extrusionOk="0">
                  <a:moveTo>
                    <a:pt x="408" y="1"/>
                  </a:moveTo>
                  <a:cubicBezTo>
                    <a:pt x="292" y="1"/>
                    <a:pt x="172" y="38"/>
                    <a:pt x="67" y="119"/>
                  </a:cubicBezTo>
                  <a:cubicBezTo>
                    <a:pt x="11" y="162"/>
                    <a:pt x="0" y="242"/>
                    <a:pt x="44" y="298"/>
                  </a:cubicBezTo>
                  <a:cubicBezTo>
                    <a:pt x="69" y="331"/>
                    <a:pt x="107" y="348"/>
                    <a:pt x="145" y="348"/>
                  </a:cubicBezTo>
                  <a:cubicBezTo>
                    <a:pt x="172" y="348"/>
                    <a:pt x="200" y="339"/>
                    <a:pt x="223" y="321"/>
                  </a:cubicBezTo>
                  <a:cubicBezTo>
                    <a:pt x="279" y="278"/>
                    <a:pt x="343" y="255"/>
                    <a:pt x="408" y="255"/>
                  </a:cubicBezTo>
                  <a:cubicBezTo>
                    <a:pt x="428" y="255"/>
                    <a:pt x="449" y="257"/>
                    <a:pt x="469" y="261"/>
                  </a:cubicBezTo>
                  <a:cubicBezTo>
                    <a:pt x="688" y="308"/>
                    <a:pt x="735" y="560"/>
                    <a:pt x="609" y="736"/>
                  </a:cubicBezTo>
                  <a:cubicBezTo>
                    <a:pt x="305" y="975"/>
                    <a:pt x="366" y="1562"/>
                    <a:pt x="891" y="1764"/>
                  </a:cubicBezTo>
                  <a:cubicBezTo>
                    <a:pt x="906" y="1770"/>
                    <a:pt x="922" y="1773"/>
                    <a:pt x="937" y="1773"/>
                  </a:cubicBezTo>
                  <a:cubicBezTo>
                    <a:pt x="988" y="1773"/>
                    <a:pt x="1036" y="1742"/>
                    <a:pt x="1055" y="1691"/>
                  </a:cubicBezTo>
                  <a:cubicBezTo>
                    <a:pt x="1081" y="1626"/>
                    <a:pt x="1049" y="1552"/>
                    <a:pt x="983" y="1527"/>
                  </a:cubicBezTo>
                  <a:cubicBezTo>
                    <a:pt x="769" y="1443"/>
                    <a:pt x="687" y="1280"/>
                    <a:pt x="682" y="1153"/>
                  </a:cubicBezTo>
                  <a:cubicBezTo>
                    <a:pt x="675" y="985"/>
                    <a:pt x="784" y="897"/>
                    <a:pt x="885" y="897"/>
                  </a:cubicBezTo>
                  <a:cubicBezTo>
                    <a:pt x="938" y="897"/>
                    <a:pt x="989" y="922"/>
                    <a:pt x="1018" y="974"/>
                  </a:cubicBezTo>
                  <a:cubicBezTo>
                    <a:pt x="1041" y="1016"/>
                    <a:pt x="1084" y="1039"/>
                    <a:pt x="1129" y="1039"/>
                  </a:cubicBezTo>
                  <a:cubicBezTo>
                    <a:pt x="1150" y="1039"/>
                    <a:pt x="1172" y="1034"/>
                    <a:pt x="1192" y="1022"/>
                  </a:cubicBezTo>
                  <a:cubicBezTo>
                    <a:pt x="1255" y="988"/>
                    <a:pt x="1276" y="910"/>
                    <a:pt x="1241" y="848"/>
                  </a:cubicBezTo>
                  <a:cubicBezTo>
                    <a:pt x="1171" y="726"/>
                    <a:pt x="1053" y="655"/>
                    <a:pt x="922" y="642"/>
                  </a:cubicBezTo>
                  <a:cubicBezTo>
                    <a:pt x="997" y="262"/>
                    <a:pt x="716"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0"/>
            <p:cNvSpPr/>
            <p:nvPr/>
          </p:nvSpPr>
          <p:spPr>
            <a:xfrm>
              <a:off x="942187" y="4114988"/>
              <a:ext cx="54546" cy="75877"/>
            </a:xfrm>
            <a:custGeom>
              <a:avLst/>
              <a:gdLst/>
              <a:ahLst/>
              <a:cxnLst/>
              <a:rect l="l" t="t" r="r" b="b"/>
              <a:pathLst>
                <a:path w="1276" h="1775" extrusionOk="0">
                  <a:moveTo>
                    <a:pt x="868" y="0"/>
                  </a:moveTo>
                  <a:cubicBezTo>
                    <a:pt x="559" y="0"/>
                    <a:pt x="280" y="269"/>
                    <a:pt x="353" y="643"/>
                  </a:cubicBezTo>
                  <a:cubicBezTo>
                    <a:pt x="222" y="656"/>
                    <a:pt x="103" y="728"/>
                    <a:pt x="35" y="849"/>
                  </a:cubicBezTo>
                  <a:cubicBezTo>
                    <a:pt x="1" y="911"/>
                    <a:pt x="22" y="989"/>
                    <a:pt x="84" y="1023"/>
                  </a:cubicBezTo>
                  <a:cubicBezTo>
                    <a:pt x="104" y="1035"/>
                    <a:pt x="126" y="1040"/>
                    <a:pt x="148" y="1040"/>
                  </a:cubicBezTo>
                  <a:cubicBezTo>
                    <a:pt x="192" y="1040"/>
                    <a:pt x="235" y="1017"/>
                    <a:pt x="258" y="975"/>
                  </a:cubicBezTo>
                  <a:cubicBezTo>
                    <a:pt x="288" y="923"/>
                    <a:pt x="339" y="898"/>
                    <a:pt x="392" y="898"/>
                  </a:cubicBezTo>
                  <a:cubicBezTo>
                    <a:pt x="493" y="898"/>
                    <a:pt x="601" y="986"/>
                    <a:pt x="595" y="1154"/>
                  </a:cubicBezTo>
                  <a:cubicBezTo>
                    <a:pt x="589" y="1281"/>
                    <a:pt x="507" y="1444"/>
                    <a:pt x="294" y="1528"/>
                  </a:cubicBezTo>
                  <a:cubicBezTo>
                    <a:pt x="227" y="1553"/>
                    <a:pt x="195" y="1627"/>
                    <a:pt x="221" y="1692"/>
                  </a:cubicBezTo>
                  <a:cubicBezTo>
                    <a:pt x="241" y="1743"/>
                    <a:pt x="289" y="1774"/>
                    <a:pt x="339" y="1774"/>
                  </a:cubicBezTo>
                  <a:cubicBezTo>
                    <a:pt x="355" y="1774"/>
                    <a:pt x="371" y="1771"/>
                    <a:pt x="386" y="1765"/>
                  </a:cubicBezTo>
                  <a:cubicBezTo>
                    <a:pt x="910" y="1561"/>
                    <a:pt x="971" y="976"/>
                    <a:pt x="667" y="737"/>
                  </a:cubicBezTo>
                  <a:cubicBezTo>
                    <a:pt x="541" y="562"/>
                    <a:pt x="588" y="310"/>
                    <a:pt x="808" y="262"/>
                  </a:cubicBezTo>
                  <a:cubicBezTo>
                    <a:pt x="828" y="258"/>
                    <a:pt x="848" y="256"/>
                    <a:pt x="868" y="256"/>
                  </a:cubicBezTo>
                  <a:cubicBezTo>
                    <a:pt x="934" y="256"/>
                    <a:pt x="998" y="279"/>
                    <a:pt x="1054" y="322"/>
                  </a:cubicBezTo>
                  <a:cubicBezTo>
                    <a:pt x="1077" y="340"/>
                    <a:pt x="1104" y="349"/>
                    <a:pt x="1132" y="349"/>
                  </a:cubicBezTo>
                  <a:cubicBezTo>
                    <a:pt x="1170" y="349"/>
                    <a:pt x="1208" y="332"/>
                    <a:pt x="1233" y="299"/>
                  </a:cubicBezTo>
                  <a:cubicBezTo>
                    <a:pt x="1275" y="245"/>
                    <a:pt x="1265" y="163"/>
                    <a:pt x="1209" y="120"/>
                  </a:cubicBezTo>
                  <a:cubicBezTo>
                    <a:pt x="1102" y="37"/>
                    <a:pt x="983" y="0"/>
                    <a:pt x="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a:off x="835660" y="4018079"/>
              <a:ext cx="68396" cy="64848"/>
            </a:xfrm>
            <a:custGeom>
              <a:avLst/>
              <a:gdLst/>
              <a:ahLst/>
              <a:cxnLst/>
              <a:rect l="l" t="t" r="r" b="b"/>
              <a:pathLst>
                <a:path w="1600" h="1517" extrusionOk="0">
                  <a:moveTo>
                    <a:pt x="1057" y="1"/>
                  </a:moveTo>
                  <a:cubicBezTo>
                    <a:pt x="983" y="1"/>
                    <a:pt x="909" y="18"/>
                    <a:pt x="840" y="55"/>
                  </a:cubicBezTo>
                  <a:cubicBezTo>
                    <a:pt x="778" y="90"/>
                    <a:pt x="756" y="167"/>
                    <a:pt x="790" y="229"/>
                  </a:cubicBezTo>
                  <a:cubicBezTo>
                    <a:pt x="814" y="272"/>
                    <a:pt x="858" y="296"/>
                    <a:pt x="903" y="296"/>
                  </a:cubicBezTo>
                  <a:cubicBezTo>
                    <a:pt x="924" y="296"/>
                    <a:pt x="945" y="291"/>
                    <a:pt x="965" y="280"/>
                  </a:cubicBezTo>
                  <a:cubicBezTo>
                    <a:pt x="994" y="264"/>
                    <a:pt x="1026" y="256"/>
                    <a:pt x="1060" y="256"/>
                  </a:cubicBezTo>
                  <a:cubicBezTo>
                    <a:pt x="1175" y="256"/>
                    <a:pt x="1299" y="346"/>
                    <a:pt x="1311" y="489"/>
                  </a:cubicBezTo>
                  <a:cubicBezTo>
                    <a:pt x="1329" y="683"/>
                    <a:pt x="1186" y="853"/>
                    <a:pt x="993" y="870"/>
                  </a:cubicBezTo>
                  <a:cubicBezTo>
                    <a:pt x="979" y="871"/>
                    <a:pt x="965" y="872"/>
                    <a:pt x="951" y="872"/>
                  </a:cubicBezTo>
                  <a:cubicBezTo>
                    <a:pt x="710" y="872"/>
                    <a:pt x="505" y="688"/>
                    <a:pt x="483" y="444"/>
                  </a:cubicBezTo>
                  <a:cubicBezTo>
                    <a:pt x="477" y="377"/>
                    <a:pt x="422" y="327"/>
                    <a:pt x="358" y="327"/>
                  </a:cubicBezTo>
                  <a:cubicBezTo>
                    <a:pt x="353" y="327"/>
                    <a:pt x="349" y="327"/>
                    <a:pt x="345" y="328"/>
                  </a:cubicBezTo>
                  <a:cubicBezTo>
                    <a:pt x="275" y="334"/>
                    <a:pt x="222" y="396"/>
                    <a:pt x="228" y="466"/>
                  </a:cubicBezTo>
                  <a:cubicBezTo>
                    <a:pt x="239" y="589"/>
                    <a:pt x="281" y="703"/>
                    <a:pt x="346" y="800"/>
                  </a:cubicBezTo>
                  <a:cubicBezTo>
                    <a:pt x="98" y="910"/>
                    <a:pt x="1" y="1177"/>
                    <a:pt x="66" y="1422"/>
                  </a:cubicBezTo>
                  <a:cubicBezTo>
                    <a:pt x="82" y="1479"/>
                    <a:pt x="133" y="1516"/>
                    <a:pt x="189" y="1516"/>
                  </a:cubicBezTo>
                  <a:cubicBezTo>
                    <a:pt x="200" y="1516"/>
                    <a:pt x="212" y="1515"/>
                    <a:pt x="223" y="1511"/>
                  </a:cubicBezTo>
                  <a:cubicBezTo>
                    <a:pt x="292" y="1493"/>
                    <a:pt x="332" y="1423"/>
                    <a:pt x="313" y="1354"/>
                  </a:cubicBezTo>
                  <a:cubicBezTo>
                    <a:pt x="264" y="1182"/>
                    <a:pt x="363" y="1019"/>
                    <a:pt x="556" y="1011"/>
                  </a:cubicBezTo>
                  <a:cubicBezTo>
                    <a:pt x="681" y="1093"/>
                    <a:pt x="815" y="1129"/>
                    <a:pt x="942" y="1129"/>
                  </a:cubicBezTo>
                  <a:cubicBezTo>
                    <a:pt x="1294" y="1129"/>
                    <a:pt x="1600" y="851"/>
                    <a:pt x="1566" y="467"/>
                  </a:cubicBezTo>
                  <a:cubicBezTo>
                    <a:pt x="1540" y="188"/>
                    <a:pt x="1300" y="1"/>
                    <a:pt x="10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945222" y="4018122"/>
              <a:ext cx="68610" cy="64848"/>
            </a:xfrm>
            <a:custGeom>
              <a:avLst/>
              <a:gdLst/>
              <a:ahLst/>
              <a:cxnLst/>
              <a:rect l="l" t="t" r="r" b="b"/>
              <a:pathLst>
                <a:path w="1605" h="1517" extrusionOk="0">
                  <a:moveTo>
                    <a:pt x="544" y="0"/>
                  </a:moveTo>
                  <a:cubicBezTo>
                    <a:pt x="302" y="0"/>
                    <a:pt x="61" y="186"/>
                    <a:pt x="35" y="467"/>
                  </a:cubicBezTo>
                  <a:cubicBezTo>
                    <a:pt x="0" y="852"/>
                    <a:pt x="306" y="1130"/>
                    <a:pt x="659" y="1130"/>
                  </a:cubicBezTo>
                  <a:cubicBezTo>
                    <a:pt x="786" y="1130"/>
                    <a:pt x="920" y="1094"/>
                    <a:pt x="1046" y="1012"/>
                  </a:cubicBezTo>
                  <a:cubicBezTo>
                    <a:pt x="1238" y="1019"/>
                    <a:pt x="1337" y="1181"/>
                    <a:pt x="1290" y="1356"/>
                  </a:cubicBezTo>
                  <a:cubicBezTo>
                    <a:pt x="1267" y="1438"/>
                    <a:pt x="1330" y="1517"/>
                    <a:pt x="1414" y="1517"/>
                  </a:cubicBezTo>
                  <a:cubicBezTo>
                    <a:pt x="1470" y="1517"/>
                    <a:pt x="1522" y="1480"/>
                    <a:pt x="1538" y="1422"/>
                  </a:cubicBezTo>
                  <a:cubicBezTo>
                    <a:pt x="1604" y="1178"/>
                    <a:pt x="1509" y="910"/>
                    <a:pt x="1258" y="801"/>
                  </a:cubicBezTo>
                  <a:cubicBezTo>
                    <a:pt x="1322" y="703"/>
                    <a:pt x="1363" y="590"/>
                    <a:pt x="1375" y="466"/>
                  </a:cubicBezTo>
                  <a:cubicBezTo>
                    <a:pt x="1382" y="396"/>
                    <a:pt x="1330" y="334"/>
                    <a:pt x="1259" y="328"/>
                  </a:cubicBezTo>
                  <a:cubicBezTo>
                    <a:pt x="1255" y="327"/>
                    <a:pt x="1251" y="327"/>
                    <a:pt x="1248" y="327"/>
                  </a:cubicBezTo>
                  <a:cubicBezTo>
                    <a:pt x="1183" y="327"/>
                    <a:pt x="1127" y="378"/>
                    <a:pt x="1121" y="444"/>
                  </a:cubicBezTo>
                  <a:cubicBezTo>
                    <a:pt x="1097" y="688"/>
                    <a:pt x="891" y="873"/>
                    <a:pt x="649" y="873"/>
                  </a:cubicBezTo>
                  <a:cubicBezTo>
                    <a:pt x="635" y="873"/>
                    <a:pt x="622" y="872"/>
                    <a:pt x="608" y="871"/>
                  </a:cubicBezTo>
                  <a:cubicBezTo>
                    <a:pt x="414" y="854"/>
                    <a:pt x="273" y="683"/>
                    <a:pt x="290" y="490"/>
                  </a:cubicBezTo>
                  <a:cubicBezTo>
                    <a:pt x="303" y="348"/>
                    <a:pt x="428" y="257"/>
                    <a:pt x="543" y="257"/>
                  </a:cubicBezTo>
                  <a:cubicBezTo>
                    <a:pt x="576" y="257"/>
                    <a:pt x="608" y="264"/>
                    <a:pt x="637" y="280"/>
                  </a:cubicBezTo>
                  <a:cubicBezTo>
                    <a:pt x="656" y="291"/>
                    <a:pt x="677" y="296"/>
                    <a:pt x="698" y="296"/>
                  </a:cubicBezTo>
                  <a:cubicBezTo>
                    <a:pt x="744" y="296"/>
                    <a:pt x="788" y="272"/>
                    <a:pt x="811" y="229"/>
                  </a:cubicBezTo>
                  <a:cubicBezTo>
                    <a:pt x="845" y="168"/>
                    <a:pt x="823" y="90"/>
                    <a:pt x="761" y="55"/>
                  </a:cubicBezTo>
                  <a:cubicBezTo>
                    <a:pt x="693" y="18"/>
                    <a:pt x="618"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a:off x="736871" y="3910954"/>
              <a:ext cx="375494" cy="373228"/>
            </a:xfrm>
            <a:custGeom>
              <a:avLst/>
              <a:gdLst/>
              <a:ahLst/>
              <a:cxnLst/>
              <a:rect l="l" t="t" r="r" b="b"/>
              <a:pathLst>
                <a:path w="8784" h="8731" extrusionOk="0">
                  <a:moveTo>
                    <a:pt x="4402" y="1"/>
                  </a:moveTo>
                  <a:cubicBezTo>
                    <a:pt x="3668" y="1"/>
                    <a:pt x="2935" y="13"/>
                    <a:pt x="2206" y="38"/>
                  </a:cubicBezTo>
                  <a:cubicBezTo>
                    <a:pt x="2134" y="40"/>
                    <a:pt x="2080" y="99"/>
                    <a:pt x="2082" y="169"/>
                  </a:cubicBezTo>
                  <a:cubicBezTo>
                    <a:pt x="2085" y="238"/>
                    <a:pt x="2140" y="293"/>
                    <a:pt x="2208" y="293"/>
                  </a:cubicBezTo>
                  <a:cubicBezTo>
                    <a:pt x="2210" y="293"/>
                    <a:pt x="2212" y="293"/>
                    <a:pt x="2213" y="293"/>
                  </a:cubicBezTo>
                  <a:cubicBezTo>
                    <a:pt x="2931" y="269"/>
                    <a:pt x="3652" y="257"/>
                    <a:pt x="4374" y="257"/>
                  </a:cubicBezTo>
                  <a:cubicBezTo>
                    <a:pt x="5442" y="257"/>
                    <a:pt x="6511" y="283"/>
                    <a:pt x="7571" y="334"/>
                  </a:cubicBezTo>
                  <a:cubicBezTo>
                    <a:pt x="8034" y="356"/>
                    <a:pt x="8400" y="723"/>
                    <a:pt x="8423" y="1186"/>
                  </a:cubicBezTo>
                  <a:cubicBezTo>
                    <a:pt x="8526" y="3296"/>
                    <a:pt x="8526" y="5435"/>
                    <a:pt x="8423" y="7544"/>
                  </a:cubicBezTo>
                  <a:cubicBezTo>
                    <a:pt x="8400" y="8007"/>
                    <a:pt x="8034" y="8374"/>
                    <a:pt x="7571" y="8396"/>
                  </a:cubicBezTo>
                  <a:cubicBezTo>
                    <a:pt x="6516" y="8448"/>
                    <a:pt x="5454" y="8473"/>
                    <a:pt x="4391" y="8473"/>
                  </a:cubicBezTo>
                  <a:cubicBezTo>
                    <a:pt x="3329" y="8473"/>
                    <a:pt x="2267" y="8448"/>
                    <a:pt x="1213" y="8396"/>
                  </a:cubicBezTo>
                  <a:cubicBezTo>
                    <a:pt x="750" y="8374"/>
                    <a:pt x="383" y="8007"/>
                    <a:pt x="361" y="7544"/>
                  </a:cubicBezTo>
                  <a:cubicBezTo>
                    <a:pt x="258" y="5434"/>
                    <a:pt x="258" y="3295"/>
                    <a:pt x="361" y="1186"/>
                  </a:cubicBezTo>
                  <a:cubicBezTo>
                    <a:pt x="383" y="723"/>
                    <a:pt x="750" y="356"/>
                    <a:pt x="1213" y="334"/>
                  </a:cubicBezTo>
                  <a:cubicBezTo>
                    <a:pt x="1378" y="326"/>
                    <a:pt x="1541" y="318"/>
                    <a:pt x="1701" y="312"/>
                  </a:cubicBezTo>
                  <a:cubicBezTo>
                    <a:pt x="1772" y="309"/>
                    <a:pt x="1826" y="250"/>
                    <a:pt x="1823" y="178"/>
                  </a:cubicBezTo>
                  <a:cubicBezTo>
                    <a:pt x="1821" y="109"/>
                    <a:pt x="1763" y="55"/>
                    <a:pt x="1696" y="55"/>
                  </a:cubicBezTo>
                  <a:cubicBezTo>
                    <a:pt x="1694" y="55"/>
                    <a:pt x="1692" y="55"/>
                    <a:pt x="1690" y="56"/>
                  </a:cubicBezTo>
                  <a:cubicBezTo>
                    <a:pt x="1530" y="62"/>
                    <a:pt x="1364" y="70"/>
                    <a:pt x="1200" y="78"/>
                  </a:cubicBezTo>
                  <a:cubicBezTo>
                    <a:pt x="603" y="107"/>
                    <a:pt x="133" y="578"/>
                    <a:pt x="103" y="1174"/>
                  </a:cubicBezTo>
                  <a:cubicBezTo>
                    <a:pt x="1" y="3292"/>
                    <a:pt x="1" y="5440"/>
                    <a:pt x="103" y="7557"/>
                  </a:cubicBezTo>
                  <a:cubicBezTo>
                    <a:pt x="133" y="8153"/>
                    <a:pt x="603" y="8624"/>
                    <a:pt x="1200" y="8653"/>
                  </a:cubicBezTo>
                  <a:cubicBezTo>
                    <a:pt x="2259" y="8704"/>
                    <a:pt x="3325" y="8730"/>
                    <a:pt x="4391" y="8730"/>
                  </a:cubicBezTo>
                  <a:cubicBezTo>
                    <a:pt x="5458" y="8730"/>
                    <a:pt x="6524" y="8704"/>
                    <a:pt x="7583" y="8653"/>
                  </a:cubicBezTo>
                  <a:cubicBezTo>
                    <a:pt x="8179" y="8624"/>
                    <a:pt x="8649" y="8153"/>
                    <a:pt x="8679" y="7557"/>
                  </a:cubicBezTo>
                  <a:cubicBezTo>
                    <a:pt x="8783" y="5440"/>
                    <a:pt x="8783" y="3292"/>
                    <a:pt x="8680" y="1174"/>
                  </a:cubicBezTo>
                  <a:cubicBezTo>
                    <a:pt x="8651" y="578"/>
                    <a:pt x="8180" y="107"/>
                    <a:pt x="7584" y="78"/>
                  </a:cubicBezTo>
                  <a:cubicBezTo>
                    <a:pt x="6529" y="27"/>
                    <a:pt x="5465" y="1"/>
                    <a:pt x="4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1006778" y="3944169"/>
              <a:ext cx="71816" cy="32787"/>
            </a:xfrm>
            <a:custGeom>
              <a:avLst/>
              <a:gdLst/>
              <a:ahLst/>
              <a:cxnLst/>
              <a:rect l="l" t="t" r="r" b="b"/>
              <a:pathLst>
                <a:path w="1680" h="767" extrusionOk="0">
                  <a:moveTo>
                    <a:pt x="1279" y="254"/>
                  </a:moveTo>
                  <a:cubicBezTo>
                    <a:pt x="1345" y="254"/>
                    <a:pt x="1404" y="302"/>
                    <a:pt x="1411" y="366"/>
                  </a:cubicBezTo>
                  <a:cubicBezTo>
                    <a:pt x="1422" y="444"/>
                    <a:pt x="1362" y="511"/>
                    <a:pt x="1284" y="511"/>
                  </a:cubicBezTo>
                  <a:lnTo>
                    <a:pt x="398" y="511"/>
                  </a:lnTo>
                  <a:cubicBezTo>
                    <a:pt x="333" y="511"/>
                    <a:pt x="274" y="463"/>
                    <a:pt x="266" y="398"/>
                  </a:cubicBezTo>
                  <a:cubicBezTo>
                    <a:pt x="257" y="321"/>
                    <a:pt x="318" y="254"/>
                    <a:pt x="393" y="254"/>
                  </a:cubicBezTo>
                  <a:close/>
                  <a:moveTo>
                    <a:pt x="401" y="0"/>
                  </a:moveTo>
                  <a:cubicBezTo>
                    <a:pt x="193" y="0"/>
                    <a:pt x="14" y="161"/>
                    <a:pt x="8" y="369"/>
                  </a:cubicBezTo>
                  <a:cubicBezTo>
                    <a:pt x="0" y="587"/>
                    <a:pt x="176" y="766"/>
                    <a:pt x="392" y="766"/>
                  </a:cubicBezTo>
                  <a:lnTo>
                    <a:pt x="1278" y="766"/>
                  </a:lnTo>
                  <a:cubicBezTo>
                    <a:pt x="1486" y="766"/>
                    <a:pt x="1664" y="606"/>
                    <a:pt x="1671" y="397"/>
                  </a:cubicBezTo>
                  <a:cubicBezTo>
                    <a:pt x="1679" y="180"/>
                    <a:pt x="1504" y="0"/>
                    <a:pt x="1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1039694" y="3987857"/>
              <a:ext cx="38900" cy="32787"/>
            </a:xfrm>
            <a:custGeom>
              <a:avLst/>
              <a:gdLst/>
              <a:ahLst/>
              <a:cxnLst/>
              <a:rect l="l" t="t" r="r" b="b"/>
              <a:pathLst>
                <a:path w="910" h="767" extrusionOk="0">
                  <a:moveTo>
                    <a:pt x="513" y="256"/>
                  </a:moveTo>
                  <a:cubicBezTo>
                    <a:pt x="579" y="256"/>
                    <a:pt x="637" y="303"/>
                    <a:pt x="645" y="368"/>
                  </a:cubicBezTo>
                  <a:cubicBezTo>
                    <a:pt x="655" y="446"/>
                    <a:pt x="594" y="512"/>
                    <a:pt x="519" y="512"/>
                  </a:cubicBezTo>
                  <a:lnTo>
                    <a:pt x="397" y="512"/>
                  </a:lnTo>
                  <a:cubicBezTo>
                    <a:pt x="331" y="512"/>
                    <a:pt x="273" y="465"/>
                    <a:pt x="266" y="399"/>
                  </a:cubicBezTo>
                  <a:cubicBezTo>
                    <a:pt x="256" y="322"/>
                    <a:pt x="317" y="256"/>
                    <a:pt x="392" y="256"/>
                  </a:cubicBezTo>
                  <a:close/>
                  <a:moveTo>
                    <a:pt x="402" y="1"/>
                  </a:moveTo>
                  <a:cubicBezTo>
                    <a:pt x="193" y="1"/>
                    <a:pt x="14" y="161"/>
                    <a:pt x="8" y="370"/>
                  </a:cubicBezTo>
                  <a:cubicBezTo>
                    <a:pt x="1" y="587"/>
                    <a:pt x="176" y="767"/>
                    <a:pt x="392" y="767"/>
                  </a:cubicBezTo>
                  <a:lnTo>
                    <a:pt x="509" y="767"/>
                  </a:lnTo>
                  <a:cubicBezTo>
                    <a:pt x="718" y="767"/>
                    <a:pt x="895" y="605"/>
                    <a:pt x="903" y="397"/>
                  </a:cubicBezTo>
                  <a:cubicBezTo>
                    <a:pt x="909" y="180"/>
                    <a:pt x="735"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0"/>
            <p:cNvSpPr/>
            <p:nvPr/>
          </p:nvSpPr>
          <p:spPr>
            <a:xfrm>
              <a:off x="770898" y="4201338"/>
              <a:ext cx="60530" cy="49587"/>
            </a:xfrm>
            <a:custGeom>
              <a:avLst/>
              <a:gdLst/>
              <a:ahLst/>
              <a:cxnLst/>
              <a:rect l="l" t="t" r="r" b="b"/>
              <a:pathLst>
                <a:path w="1416" h="1160" extrusionOk="0">
                  <a:moveTo>
                    <a:pt x="924" y="257"/>
                  </a:moveTo>
                  <a:cubicBezTo>
                    <a:pt x="1052" y="257"/>
                    <a:pt x="1159" y="362"/>
                    <a:pt x="1159" y="493"/>
                  </a:cubicBezTo>
                  <a:lnTo>
                    <a:pt x="1159" y="668"/>
                  </a:lnTo>
                  <a:cubicBezTo>
                    <a:pt x="1159" y="799"/>
                    <a:pt x="1053" y="904"/>
                    <a:pt x="924" y="904"/>
                  </a:cubicBezTo>
                  <a:lnTo>
                    <a:pt x="492" y="904"/>
                  </a:lnTo>
                  <a:cubicBezTo>
                    <a:pt x="361" y="904"/>
                    <a:pt x="256" y="799"/>
                    <a:pt x="256" y="668"/>
                  </a:cubicBezTo>
                  <a:lnTo>
                    <a:pt x="256" y="493"/>
                  </a:lnTo>
                  <a:cubicBezTo>
                    <a:pt x="256" y="362"/>
                    <a:pt x="361" y="257"/>
                    <a:pt x="492" y="257"/>
                  </a:cubicBezTo>
                  <a:close/>
                  <a:moveTo>
                    <a:pt x="492" y="0"/>
                  </a:moveTo>
                  <a:cubicBezTo>
                    <a:pt x="220" y="0"/>
                    <a:pt x="0" y="221"/>
                    <a:pt x="0" y="493"/>
                  </a:cubicBezTo>
                  <a:lnTo>
                    <a:pt x="0" y="668"/>
                  </a:lnTo>
                  <a:cubicBezTo>
                    <a:pt x="0" y="939"/>
                    <a:pt x="220" y="1160"/>
                    <a:pt x="492" y="1160"/>
                  </a:cubicBezTo>
                  <a:lnTo>
                    <a:pt x="924" y="1160"/>
                  </a:lnTo>
                  <a:cubicBezTo>
                    <a:pt x="1195" y="1160"/>
                    <a:pt x="1415" y="939"/>
                    <a:pt x="1415" y="668"/>
                  </a:cubicBezTo>
                  <a:lnTo>
                    <a:pt x="1415" y="493"/>
                  </a:lnTo>
                  <a:cubicBezTo>
                    <a:pt x="1415" y="221"/>
                    <a:pt x="1195" y="0"/>
                    <a:pt x="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0"/>
            <p:cNvSpPr/>
            <p:nvPr/>
          </p:nvSpPr>
          <p:spPr>
            <a:xfrm>
              <a:off x="1028922" y="4201765"/>
              <a:ext cx="49416" cy="49459"/>
            </a:xfrm>
            <a:custGeom>
              <a:avLst/>
              <a:gdLst/>
              <a:ahLst/>
              <a:cxnLst/>
              <a:rect l="l" t="t" r="r" b="b"/>
              <a:pathLst>
                <a:path w="1156" h="1157" extrusionOk="0">
                  <a:moveTo>
                    <a:pt x="578" y="257"/>
                  </a:moveTo>
                  <a:cubicBezTo>
                    <a:pt x="756" y="257"/>
                    <a:pt x="899" y="401"/>
                    <a:pt x="899" y="579"/>
                  </a:cubicBezTo>
                  <a:cubicBezTo>
                    <a:pt x="899" y="757"/>
                    <a:pt x="755" y="901"/>
                    <a:pt x="578" y="901"/>
                  </a:cubicBezTo>
                  <a:cubicBezTo>
                    <a:pt x="401" y="901"/>
                    <a:pt x="256" y="757"/>
                    <a:pt x="256" y="579"/>
                  </a:cubicBezTo>
                  <a:cubicBezTo>
                    <a:pt x="256" y="402"/>
                    <a:pt x="400" y="257"/>
                    <a:pt x="578" y="257"/>
                  </a:cubicBezTo>
                  <a:close/>
                  <a:moveTo>
                    <a:pt x="578" y="1"/>
                  </a:moveTo>
                  <a:cubicBezTo>
                    <a:pt x="260" y="1"/>
                    <a:pt x="1" y="259"/>
                    <a:pt x="1" y="579"/>
                  </a:cubicBezTo>
                  <a:cubicBezTo>
                    <a:pt x="1" y="898"/>
                    <a:pt x="259" y="1156"/>
                    <a:pt x="578" y="1156"/>
                  </a:cubicBezTo>
                  <a:cubicBezTo>
                    <a:pt x="896" y="1156"/>
                    <a:pt x="1156" y="898"/>
                    <a:pt x="1156" y="579"/>
                  </a:cubicBezTo>
                  <a:cubicBezTo>
                    <a:pt x="1156" y="259"/>
                    <a:pt x="896" y="1"/>
                    <a:pt x="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0"/>
            <p:cNvSpPr/>
            <p:nvPr/>
          </p:nvSpPr>
          <p:spPr>
            <a:xfrm>
              <a:off x="770983" y="3943869"/>
              <a:ext cx="49416" cy="49416"/>
            </a:xfrm>
            <a:custGeom>
              <a:avLst/>
              <a:gdLst/>
              <a:ahLst/>
              <a:cxnLst/>
              <a:rect l="l" t="t" r="r" b="b"/>
              <a:pathLst>
                <a:path w="1156" h="1156" extrusionOk="0">
                  <a:moveTo>
                    <a:pt x="579" y="256"/>
                  </a:moveTo>
                  <a:cubicBezTo>
                    <a:pt x="756" y="256"/>
                    <a:pt x="901" y="400"/>
                    <a:pt x="901" y="578"/>
                  </a:cubicBezTo>
                  <a:cubicBezTo>
                    <a:pt x="901" y="755"/>
                    <a:pt x="755" y="900"/>
                    <a:pt x="579" y="900"/>
                  </a:cubicBezTo>
                  <a:cubicBezTo>
                    <a:pt x="402" y="900"/>
                    <a:pt x="256" y="756"/>
                    <a:pt x="256" y="578"/>
                  </a:cubicBezTo>
                  <a:cubicBezTo>
                    <a:pt x="256" y="402"/>
                    <a:pt x="400" y="256"/>
                    <a:pt x="579" y="256"/>
                  </a:cubicBezTo>
                  <a:close/>
                  <a:moveTo>
                    <a:pt x="579" y="1"/>
                  </a:moveTo>
                  <a:cubicBezTo>
                    <a:pt x="260" y="1"/>
                    <a:pt x="1" y="259"/>
                    <a:pt x="1" y="578"/>
                  </a:cubicBezTo>
                  <a:cubicBezTo>
                    <a:pt x="1" y="896"/>
                    <a:pt x="259" y="1155"/>
                    <a:pt x="579" y="1155"/>
                  </a:cubicBezTo>
                  <a:cubicBezTo>
                    <a:pt x="896" y="1155"/>
                    <a:pt x="1156" y="897"/>
                    <a:pt x="1156" y="578"/>
                  </a:cubicBezTo>
                  <a:cubicBezTo>
                    <a:pt x="1156" y="260"/>
                    <a:pt x="896" y="1"/>
                    <a:pt x="5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59;p40">
            <a:extLst>
              <a:ext uri="{FF2B5EF4-FFF2-40B4-BE49-F238E27FC236}">
                <a16:creationId xmlns:a16="http://schemas.microsoft.com/office/drawing/2014/main" id="{7D765AC0-F989-71A7-E4C2-36EC4166AE7C}"/>
              </a:ext>
            </a:extLst>
          </p:cNvPr>
          <p:cNvSpPr txBox="1">
            <a:spLocks/>
          </p:cNvSpPr>
          <p:nvPr/>
        </p:nvSpPr>
        <p:spPr>
          <a:xfrm>
            <a:off x="18073" y="590059"/>
            <a:ext cx="9107856" cy="8971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US" sz="1400" kern="100" dirty="0">
                <a:latin typeface="Montserrat" panose="00000500000000000000" pitchFamily="2" charset="0"/>
                <a:ea typeface="Calibri" panose="020F0502020204030204" pitchFamily="34" charset="0"/>
                <a:cs typeface="Times New Roman" panose="02020603050405020304" pitchFamily="18" charset="0"/>
              </a:rPr>
              <a:t>The Brain Tumor Classification MRI dataset on </a:t>
            </a:r>
            <a:r>
              <a:rPr lang="en-US" sz="1400" kern="100" dirty="0">
                <a:solidFill>
                  <a:schemeClr val="accent6"/>
                </a:solidFill>
                <a:latin typeface="Montserrat" panose="00000500000000000000" pitchFamily="2" charset="0"/>
                <a:ea typeface="Calibri" panose="020F0502020204030204" pitchFamily="34" charset="0"/>
                <a:cs typeface="Times New Roman" panose="02020603050405020304" pitchFamily="18" charset="0"/>
              </a:rPr>
              <a:t>Kaggle </a:t>
            </a:r>
            <a:r>
              <a:rPr lang="en-US" sz="1400" kern="100" dirty="0">
                <a:latin typeface="Montserrat" panose="00000500000000000000" pitchFamily="2" charset="0"/>
                <a:ea typeface="Calibri" panose="020F0502020204030204" pitchFamily="34" charset="0"/>
                <a:cs typeface="Times New Roman" panose="02020603050405020304" pitchFamily="18" charset="0"/>
              </a:rPr>
              <a:t>is a comprehensive collection of MRI images intended for the classification of brain tumors. It </a:t>
            </a:r>
            <a:r>
              <a:rPr lang="en-US" sz="1400" kern="100">
                <a:latin typeface="Montserrat" panose="00000500000000000000" pitchFamily="2" charset="0"/>
                <a:ea typeface="Calibri" panose="020F0502020204030204" pitchFamily="34" charset="0"/>
                <a:cs typeface="Times New Roman" panose="02020603050405020304" pitchFamily="18" charset="0"/>
              </a:rPr>
              <a:t>contains 7023  </a:t>
            </a:r>
            <a:r>
              <a:rPr lang="en-US" sz="1400" kern="100" dirty="0">
                <a:latin typeface="Montserrat" panose="00000500000000000000" pitchFamily="2" charset="0"/>
                <a:ea typeface="Calibri" panose="020F0502020204030204" pitchFamily="34" charset="0"/>
                <a:cs typeface="Times New Roman" panose="02020603050405020304" pitchFamily="18" charset="0"/>
              </a:rPr>
              <a:t>T1-weighted contrast-enhanced images categorized into </a:t>
            </a:r>
            <a:r>
              <a:rPr lang="en-US" sz="1400" kern="100" dirty="0">
                <a:solidFill>
                  <a:schemeClr val="accent6"/>
                </a:solidFill>
                <a:latin typeface="Montserrat" panose="00000500000000000000" pitchFamily="2" charset="0"/>
                <a:ea typeface="Calibri" panose="020F0502020204030204" pitchFamily="34" charset="0"/>
                <a:cs typeface="Times New Roman" panose="02020603050405020304" pitchFamily="18" charset="0"/>
              </a:rPr>
              <a:t>four classes</a:t>
            </a:r>
            <a:r>
              <a:rPr lang="en-US" sz="1400" kern="100" dirty="0">
                <a:latin typeface="Montserrat" panose="00000500000000000000" pitchFamily="2" charset="0"/>
                <a:ea typeface="Calibri" panose="020F0502020204030204" pitchFamily="34" charset="0"/>
                <a:cs typeface="Times New Roman" panose="02020603050405020304" pitchFamily="18" charset="0"/>
              </a:rPr>
              <a:t>: </a:t>
            </a:r>
          </a:p>
        </p:txBody>
      </p:sp>
      <p:grpSp>
        <p:nvGrpSpPr>
          <p:cNvPr id="17" name="Google Shape;9906;p67">
            <a:extLst>
              <a:ext uri="{FF2B5EF4-FFF2-40B4-BE49-F238E27FC236}">
                <a16:creationId xmlns:a16="http://schemas.microsoft.com/office/drawing/2014/main" id="{4DA7A2E0-A589-C0D3-8CC8-7D1C24182CD9}"/>
              </a:ext>
            </a:extLst>
          </p:cNvPr>
          <p:cNvGrpSpPr/>
          <p:nvPr/>
        </p:nvGrpSpPr>
        <p:grpSpPr>
          <a:xfrm>
            <a:off x="369340" y="3920428"/>
            <a:ext cx="560636" cy="516497"/>
            <a:chOff x="6652051" y="3714143"/>
            <a:chExt cx="560636" cy="516497"/>
          </a:xfrm>
        </p:grpSpPr>
        <p:grpSp>
          <p:nvGrpSpPr>
            <p:cNvPr id="18" name="Google Shape;9907;p67">
              <a:extLst>
                <a:ext uri="{FF2B5EF4-FFF2-40B4-BE49-F238E27FC236}">
                  <a16:creationId xmlns:a16="http://schemas.microsoft.com/office/drawing/2014/main" id="{09F7D8CA-29C7-BF9B-0D2F-A810D98EBDE3}"/>
                </a:ext>
              </a:extLst>
            </p:cNvPr>
            <p:cNvGrpSpPr/>
            <p:nvPr/>
          </p:nvGrpSpPr>
          <p:grpSpPr>
            <a:xfrm>
              <a:off x="6669657" y="3716715"/>
              <a:ext cx="466768" cy="464314"/>
              <a:chOff x="3139766" y="765669"/>
              <a:chExt cx="886380" cy="881888"/>
            </a:xfrm>
          </p:grpSpPr>
          <p:grpSp>
            <p:nvGrpSpPr>
              <p:cNvPr id="20" name="Google Shape;9908;p67">
                <a:extLst>
                  <a:ext uri="{FF2B5EF4-FFF2-40B4-BE49-F238E27FC236}">
                    <a16:creationId xmlns:a16="http://schemas.microsoft.com/office/drawing/2014/main" id="{BE8F096D-ED2E-0ED7-D994-5548FB5FF915}"/>
                  </a:ext>
                </a:extLst>
              </p:cNvPr>
              <p:cNvGrpSpPr/>
              <p:nvPr/>
            </p:nvGrpSpPr>
            <p:grpSpPr>
              <a:xfrm>
                <a:off x="3139766" y="765669"/>
                <a:ext cx="886380" cy="881888"/>
                <a:chOff x="3139766" y="765669"/>
                <a:chExt cx="886380" cy="881888"/>
              </a:xfrm>
            </p:grpSpPr>
            <p:sp>
              <p:nvSpPr>
                <p:cNvPr id="25" name="Google Shape;9909;p67">
                  <a:extLst>
                    <a:ext uri="{FF2B5EF4-FFF2-40B4-BE49-F238E27FC236}">
                      <a16:creationId xmlns:a16="http://schemas.microsoft.com/office/drawing/2014/main" id="{69BEFD58-3431-F39B-FCC2-80C2AC640E34}"/>
                    </a:ext>
                  </a:extLst>
                </p:cNvPr>
                <p:cNvSpPr/>
                <p:nvPr/>
              </p:nvSpPr>
              <p:spPr>
                <a:xfrm>
                  <a:off x="3139766" y="765669"/>
                  <a:ext cx="733591" cy="881888"/>
                </a:xfrm>
                <a:custGeom>
                  <a:avLst/>
                  <a:gdLst/>
                  <a:ahLst/>
                  <a:cxnLst/>
                  <a:rect l="l" t="t" r="r" b="b"/>
                  <a:pathLst>
                    <a:path w="66964" h="80501" extrusionOk="0">
                      <a:moveTo>
                        <a:pt x="45863" y="0"/>
                      </a:moveTo>
                      <a:cubicBezTo>
                        <a:pt x="43461" y="0"/>
                        <a:pt x="41054" y="188"/>
                        <a:pt x="38663" y="566"/>
                      </a:cubicBezTo>
                      <a:cubicBezTo>
                        <a:pt x="20352" y="3441"/>
                        <a:pt x="6281" y="16660"/>
                        <a:pt x="1757" y="33161"/>
                      </a:cubicBezTo>
                      <a:lnTo>
                        <a:pt x="4081" y="32487"/>
                      </a:lnTo>
                      <a:lnTo>
                        <a:pt x="4081" y="32487"/>
                      </a:lnTo>
                      <a:cubicBezTo>
                        <a:pt x="4756" y="33871"/>
                        <a:pt x="3939" y="34971"/>
                        <a:pt x="3496" y="36213"/>
                      </a:cubicBezTo>
                      <a:cubicBezTo>
                        <a:pt x="3088" y="37384"/>
                        <a:pt x="2129" y="37207"/>
                        <a:pt x="1384" y="37295"/>
                      </a:cubicBezTo>
                      <a:cubicBezTo>
                        <a:pt x="1207" y="37313"/>
                        <a:pt x="1012" y="37348"/>
                        <a:pt x="816" y="37366"/>
                      </a:cubicBezTo>
                      <a:cubicBezTo>
                        <a:pt x="36" y="41997"/>
                        <a:pt x="0" y="46717"/>
                        <a:pt x="728" y="51348"/>
                      </a:cubicBezTo>
                      <a:cubicBezTo>
                        <a:pt x="2644" y="63591"/>
                        <a:pt x="9528" y="73847"/>
                        <a:pt x="19057" y="80501"/>
                      </a:cubicBezTo>
                      <a:cubicBezTo>
                        <a:pt x="18897" y="80217"/>
                        <a:pt x="18737" y="79950"/>
                        <a:pt x="18560" y="79684"/>
                      </a:cubicBezTo>
                      <a:cubicBezTo>
                        <a:pt x="18099" y="79010"/>
                        <a:pt x="17069" y="77928"/>
                        <a:pt x="17194" y="77768"/>
                      </a:cubicBezTo>
                      <a:cubicBezTo>
                        <a:pt x="18081" y="76703"/>
                        <a:pt x="16094" y="76632"/>
                        <a:pt x="16626" y="75834"/>
                      </a:cubicBezTo>
                      <a:cubicBezTo>
                        <a:pt x="15206" y="74876"/>
                        <a:pt x="14816" y="73652"/>
                        <a:pt x="15277" y="71948"/>
                      </a:cubicBezTo>
                      <a:cubicBezTo>
                        <a:pt x="15455" y="71292"/>
                        <a:pt x="15100" y="70529"/>
                        <a:pt x="14426" y="69854"/>
                      </a:cubicBezTo>
                      <a:cubicBezTo>
                        <a:pt x="13468" y="68896"/>
                        <a:pt x="12811" y="67601"/>
                        <a:pt x="12101" y="66394"/>
                      </a:cubicBezTo>
                      <a:cubicBezTo>
                        <a:pt x="11782" y="65862"/>
                        <a:pt x="11338" y="65152"/>
                        <a:pt x="11463" y="64620"/>
                      </a:cubicBezTo>
                      <a:cubicBezTo>
                        <a:pt x="11871" y="62739"/>
                        <a:pt x="12172" y="60734"/>
                        <a:pt x="13095" y="59102"/>
                      </a:cubicBezTo>
                      <a:cubicBezTo>
                        <a:pt x="14337" y="56919"/>
                        <a:pt x="14284" y="54914"/>
                        <a:pt x="13343" y="51969"/>
                      </a:cubicBezTo>
                      <a:lnTo>
                        <a:pt x="13343" y="51969"/>
                      </a:lnTo>
                      <a:cubicBezTo>
                        <a:pt x="12811" y="53619"/>
                        <a:pt x="11888" y="53229"/>
                        <a:pt x="11090" y="53353"/>
                      </a:cubicBezTo>
                      <a:cubicBezTo>
                        <a:pt x="10814" y="53401"/>
                        <a:pt x="10612" y="53439"/>
                        <a:pt x="10447" y="53439"/>
                      </a:cubicBezTo>
                      <a:cubicBezTo>
                        <a:pt x="9997" y="53439"/>
                        <a:pt x="9823" y="53151"/>
                        <a:pt x="9174" y="51969"/>
                      </a:cubicBezTo>
                      <a:cubicBezTo>
                        <a:pt x="7861" y="50763"/>
                        <a:pt x="6619" y="49485"/>
                        <a:pt x="5447" y="48136"/>
                      </a:cubicBezTo>
                      <a:cubicBezTo>
                        <a:pt x="5270" y="47853"/>
                        <a:pt x="5146" y="47551"/>
                        <a:pt x="5110" y="47214"/>
                      </a:cubicBezTo>
                      <a:cubicBezTo>
                        <a:pt x="4862" y="45759"/>
                        <a:pt x="4649" y="44304"/>
                        <a:pt x="4773" y="42796"/>
                      </a:cubicBezTo>
                      <a:lnTo>
                        <a:pt x="4773" y="42796"/>
                      </a:lnTo>
                      <a:lnTo>
                        <a:pt x="9653" y="51756"/>
                      </a:lnTo>
                      <a:cubicBezTo>
                        <a:pt x="11924" y="50745"/>
                        <a:pt x="13680" y="49201"/>
                        <a:pt x="15650" y="47995"/>
                      </a:cubicBezTo>
                      <a:cubicBezTo>
                        <a:pt x="17034" y="47161"/>
                        <a:pt x="17584" y="45954"/>
                        <a:pt x="18045" y="44606"/>
                      </a:cubicBezTo>
                      <a:cubicBezTo>
                        <a:pt x="18205" y="44109"/>
                        <a:pt x="18329" y="43594"/>
                        <a:pt x="18436" y="43080"/>
                      </a:cubicBezTo>
                      <a:lnTo>
                        <a:pt x="15597" y="40542"/>
                      </a:lnTo>
                      <a:lnTo>
                        <a:pt x="15224" y="41749"/>
                      </a:lnTo>
                      <a:cubicBezTo>
                        <a:pt x="14000" y="41092"/>
                        <a:pt x="12793" y="40507"/>
                        <a:pt x="11640" y="39833"/>
                      </a:cubicBezTo>
                      <a:cubicBezTo>
                        <a:pt x="10593" y="39212"/>
                        <a:pt x="10433" y="38395"/>
                        <a:pt x="11374" y="37082"/>
                      </a:cubicBezTo>
                      <a:lnTo>
                        <a:pt x="11374" y="37082"/>
                      </a:lnTo>
                      <a:cubicBezTo>
                        <a:pt x="12448" y="38789"/>
                        <a:pt x="13681" y="39825"/>
                        <a:pt x="15346" y="39825"/>
                      </a:cubicBezTo>
                      <a:cubicBezTo>
                        <a:pt x="15689" y="39825"/>
                        <a:pt x="16049" y="39781"/>
                        <a:pt x="16431" y="39691"/>
                      </a:cubicBezTo>
                      <a:cubicBezTo>
                        <a:pt x="16437" y="39689"/>
                        <a:pt x="16444" y="39688"/>
                        <a:pt x="16450" y="39688"/>
                      </a:cubicBezTo>
                      <a:cubicBezTo>
                        <a:pt x="16592" y="39688"/>
                        <a:pt x="16795" y="40029"/>
                        <a:pt x="16998" y="40063"/>
                      </a:cubicBezTo>
                      <a:cubicBezTo>
                        <a:pt x="17810" y="40257"/>
                        <a:pt x="18605" y="40492"/>
                        <a:pt x="19428" y="40492"/>
                      </a:cubicBezTo>
                      <a:cubicBezTo>
                        <a:pt x="19811" y="40492"/>
                        <a:pt x="20200" y="40441"/>
                        <a:pt x="20600" y="40312"/>
                      </a:cubicBezTo>
                      <a:cubicBezTo>
                        <a:pt x="21150" y="40152"/>
                        <a:pt x="21718" y="40045"/>
                        <a:pt x="22304" y="40010"/>
                      </a:cubicBezTo>
                      <a:cubicBezTo>
                        <a:pt x="24003" y="41489"/>
                        <a:pt x="25144" y="42940"/>
                        <a:pt x="27015" y="42940"/>
                      </a:cubicBezTo>
                      <a:cubicBezTo>
                        <a:pt x="27253" y="42940"/>
                        <a:pt x="27504" y="42917"/>
                        <a:pt x="27769" y="42867"/>
                      </a:cubicBezTo>
                      <a:cubicBezTo>
                        <a:pt x="27999" y="44251"/>
                        <a:pt x="27875" y="45564"/>
                        <a:pt x="28407" y="46486"/>
                      </a:cubicBezTo>
                      <a:cubicBezTo>
                        <a:pt x="29614" y="48616"/>
                        <a:pt x="31158" y="50532"/>
                        <a:pt x="32701" y="52732"/>
                      </a:cubicBezTo>
                      <a:lnTo>
                        <a:pt x="34600" y="50425"/>
                      </a:lnTo>
                      <a:lnTo>
                        <a:pt x="34103" y="47196"/>
                      </a:lnTo>
                      <a:cubicBezTo>
                        <a:pt x="34972" y="46096"/>
                        <a:pt x="36268" y="45173"/>
                        <a:pt x="36286" y="44251"/>
                      </a:cubicBezTo>
                      <a:cubicBezTo>
                        <a:pt x="36303" y="42707"/>
                        <a:pt x="38503" y="42955"/>
                        <a:pt x="38202" y="41394"/>
                      </a:cubicBezTo>
                      <a:cubicBezTo>
                        <a:pt x="38184" y="41305"/>
                        <a:pt x="39604" y="40986"/>
                        <a:pt x="40313" y="40702"/>
                      </a:cubicBezTo>
                      <a:cubicBezTo>
                        <a:pt x="40650" y="40560"/>
                        <a:pt x="40899" y="40223"/>
                        <a:pt x="41378" y="39797"/>
                      </a:cubicBezTo>
                      <a:lnTo>
                        <a:pt x="44785" y="44978"/>
                      </a:lnTo>
                      <a:lnTo>
                        <a:pt x="46630" y="43914"/>
                      </a:lnTo>
                      <a:cubicBezTo>
                        <a:pt x="47553" y="45102"/>
                        <a:pt x="46754" y="46699"/>
                        <a:pt x="48067" y="47480"/>
                      </a:cubicBezTo>
                      <a:cubicBezTo>
                        <a:pt x="47020" y="50124"/>
                        <a:pt x="48741" y="51508"/>
                        <a:pt x="50445" y="52980"/>
                      </a:cubicBezTo>
                      <a:cubicBezTo>
                        <a:pt x="50764" y="53247"/>
                        <a:pt x="50640" y="54010"/>
                        <a:pt x="50746" y="54684"/>
                      </a:cubicBezTo>
                      <a:cubicBezTo>
                        <a:pt x="49546" y="54279"/>
                        <a:pt x="48739" y="53108"/>
                        <a:pt x="47515" y="53108"/>
                      </a:cubicBezTo>
                      <a:cubicBezTo>
                        <a:pt x="47074" y="53108"/>
                        <a:pt x="46579" y="53260"/>
                        <a:pt x="45991" y="53655"/>
                      </a:cubicBezTo>
                      <a:cubicBezTo>
                        <a:pt x="46130" y="53637"/>
                        <a:pt x="46261" y="53629"/>
                        <a:pt x="46385" y="53629"/>
                      </a:cubicBezTo>
                      <a:cubicBezTo>
                        <a:pt x="47902" y="53629"/>
                        <a:pt x="48314" y="54868"/>
                        <a:pt x="48954" y="55606"/>
                      </a:cubicBezTo>
                      <a:cubicBezTo>
                        <a:pt x="49646" y="56387"/>
                        <a:pt x="51119" y="56937"/>
                        <a:pt x="50782" y="58712"/>
                      </a:cubicBezTo>
                      <a:cubicBezTo>
                        <a:pt x="50925" y="58653"/>
                        <a:pt x="51063" y="58628"/>
                        <a:pt x="51196" y="58628"/>
                      </a:cubicBezTo>
                      <a:cubicBezTo>
                        <a:pt x="52116" y="58628"/>
                        <a:pt x="52822" y="59846"/>
                        <a:pt x="53828" y="59846"/>
                      </a:cubicBezTo>
                      <a:cubicBezTo>
                        <a:pt x="54135" y="59846"/>
                        <a:pt x="54469" y="59733"/>
                        <a:pt x="54845" y="59439"/>
                      </a:cubicBezTo>
                      <a:lnTo>
                        <a:pt x="55431" y="57026"/>
                      </a:lnTo>
                      <a:cubicBezTo>
                        <a:pt x="55147" y="56955"/>
                        <a:pt x="54863" y="56902"/>
                        <a:pt x="54579" y="56849"/>
                      </a:cubicBezTo>
                      <a:cubicBezTo>
                        <a:pt x="53053" y="56760"/>
                        <a:pt x="51385" y="55819"/>
                        <a:pt x="51793" y="55269"/>
                      </a:cubicBezTo>
                      <a:lnTo>
                        <a:pt x="52787" y="54844"/>
                      </a:lnTo>
                      <a:lnTo>
                        <a:pt x="52414" y="52501"/>
                      </a:lnTo>
                      <a:cubicBezTo>
                        <a:pt x="48866" y="49893"/>
                        <a:pt x="48440" y="48917"/>
                        <a:pt x="49770" y="46291"/>
                      </a:cubicBezTo>
                      <a:lnTo>
                        <a:pt x="49770" y="46291"/>
                      </a:lnTo>
                      <a:cubicBezTo>
                        <a:pt x="50462" y="46859"/>
                        <a:pt x="51208" y="47338"/>
                        <a:pt x="51775" y="47977"/>
                      </a:cubicBezTo>
                      <a:cubicBezTo>
                        <a:pt x="52326" y="48562"/>
                        <a:pt x="52698" y="49325"/>
                        <a:pt x="53088" y="49929"/>
                      </a:cubicBezTo>
                      <a:lnTo>
                        <a:pt x="55821" y="46948"/>
                      </a:lnTo>
                      <a:lnTo>
                        <a:pt x="55200" y="42955"/>
                      </a:lnTo>
                      <a:lnTo>
                        <a:pt x="52805" y="41447"/>
                      </a:lnTo>
                      <a:lnTo>
                        <a:pt x="53585" y="38253"/>
                      </a:lnTo>
                      <a:lnTo>
                        <a:pt x="55111" y="39229"/>
                      </a:lnTo>
                      <a:cubicBezTo>
                        <a:pt x="55111" y="40045"/>
                        <a:pt x="55111" y="40542"/>
                        <a:pt x="55111" y="41039"/>
                      </a:cubicBezTo>
                      <a:lnTo>
                        <a:pt x="56300" y="41021"/>
                      </a:lnTo>
                      <a:lnTo>
                        <a:pt x="56034" y="38466"/>
                      </a:lnTo>
                      <a:cubicBezTo>
                        <a:pt x="59778" y="37011"/>
                        <a:pt x="60754" y="35876"/>
                        <a:pt x="62546" y="30925"/>
                      </a:cubicBezTo>
                      <a:lnTo>
                        <a:pt x="59370" y="25407"/>
                      </a:lnTo>
                      <a:lnTo>
                        <a:pt x="60754" y="24609"/>
                      </a:lnTo>
                      <a:cubicBezTo>
                        <a:pt x="60620" y="24079"/>
                        <a:pt x="60336" y="23926"/>
                        <a:pt x="59999" y="23926"/>
                      </a:cubicBezTo>
                      <a:cubicBezTo>
                        <a:pt x="59536" y="23926"/>
                        <a:pt x="58975" y="24215"/>
                        <a:pt x="58567" y="24215"/>
                      </a:cubicBezTo>
                      <a:cubicBezTo>
                        <a:pt x="58326" y="24215"/>
                        <a:pt x="58138" y="24114"/>
                        <a:pt x="58057" y="23792"/>
                      </a:cubicBezTo>
                      <a:lnTo>
                        <a:pt x="59316" y="21344"/>
                      </a:lnTo>
                      <a:lnTo>
                        <a:pt x="60062" y="22692"/>
                      </a:lnTo>
                      <a:lnTo>
                        <a:pt x="61286" y="21858"/>
                      </a:lnTo>
                      <a:lnTo>
                        <a:pt x="63504" y="23775"/>
                      </a:lnTo>
                      <a:lnTo>
                        <a:pt x="64178" y="27040"/>
                      </a:lnTo>
                      <a:cubicBezTo>
                        <a:pt x="64959" y="25993"/>
                        <a:pt x="65598" y="25478"/>
                        <a:pt x="65775" y="24822"/>
                      </a:cubicBezTo>
                      <a:cubicBezTo>
                        <a:pt x="66201" y="23367"/>
                        <a:pt x="64356" y="23225"/>
                        <a:pt x="64089" y="22515"/>
                      </a:cubicBezTo>
                      <a:lnTo>
                        <a:pt x="64444" y="18647"/>
                      </a:lnTo>
                      <a:cubicBezTo>
                        <a:pt x="66520" y="17955"/>
                        <a:pt x="66538" y="17902"/>
                        <a:pt x="66609" y="16305"/>
                      </a:cubicBezTo>
                      <a:cubicBezTo>
                        <a:pt x="66698" y="14229"/>
                        <a:pt x="66840" y="12171"/>
                        <a:pt x="66964" y="10059"/>
                      </a:cubicBezTo>
                      <a:cubicBezTo>
                        <a:pt x="65951" y="8994"/>
                        <a:pt x="64617" y="8884"/>
                        <a:pt x="63235" y="8884"/>
                      </a:cubicBezTo>
                      <a:cubicBezTo>
                        <a:pt x="62876" y="8884"/>
                        <a:pt x="62514" y="8891"/>
                        <a:pt x="62153" y="8891"/>
                      </a:cubicBezTo>
                      <a:cubicBezTo>
                        <a:pt x="62029" y="8891"/>
                        <a:pt x="61906" y="8890"/>
                        <a:pt x="61783" y="8888"/>
                      </a:cubicBezTo>
                      <a:cubicBezTo>
                        <a:pt x="61978" y="8001"/>
                        <a:pt x="62209" y="7362"/>
                        <a:pt x="62262" y="6741"/>
                      </a:cubicBezTo>
                      <a:cubicBezTo>
                        <a:pt x="62297" y="6102"/>
                        <a:pt x="62173" y="5464"/>
                        <a:pt x="62120" y="4701"/>
                      </a:cubicBezTo>
                      <a:lnTo>
                        <a:pt x="65119" y="4239"/>
                      </a:lnTo>
                      <a:cubicBezTo>
                        <a:pt x="59052" y="1427"/>
                        <a:pt x="52479" y="0"/>
                        <a:pt x="45863"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10;p67">
                  <a:extLst>
                    <a:ext uri="{FF2B5EF4-FFF2-40B4-BE49-F238E27FC236}">
                      <a16:creationId xmlns:a16="http://schemas.microsoft.com/office/drawing/2014/main" id="{8322161D-6110-7E3B-4FFB-2705AAA316E2}"/>
                    </a:ext>
                  </a:extLst>
                </p:cNvPr>
                <p:cNvSpPr/>
                <p:nvPr/>
              </p:nvSpPr>
              <p:spPr>
                <a:xfrm>
                  <a:off x="3787623" y="1419737"/>
                  <a:ext cx="223361" cy="194002"/>
                </a:xfrm>
                <a:custGeom>
                  <a:avLst/>
                  <a:gdLst/>
                  <a:ahLst/>
                  <a:cxnLst/>
                  <a:rect l="l" t="t" r="r" b="b"/>
                  <a:pathLst>
                    <a:path w="20389" h="17709" extrusionOk="0">
                      <a:moveTo>
                        <a:pt x="17567" y="0"/>
                      </a:moveTo>
                      <a:lnTo>
                        <a:pt x="17567" y="0"/>
                      </a:lnTo>
                      <a:cubicBezTo>
                        <a:pt x="17070" y="1331"/>
                        <a:pt x="16644" y="2697"/>
                        <a:pt x="16307" y="4081"/>
                      </a:cubicBezTo>
                      <a:cubicBezTo>
                        <a:pt x="16278" y="4199"/>
                        <a:pt x="16114" y="4268"/>
                        <a:pt x="16100" y="4268"/>
                      </a:cubicBezTo>
                      <a:cubicBezTo>
                        <a:pt x="16097" y="4268"/>
                        <a:pt x="16100" y="4265"/>
                        <a:pt x="16112" y="4259"/>
                      </a:cubicBezTo>
                      <a:lnTo>
                        <a:pt x="13912" y="3034"/>
                      </a:lnTo>
                      <a:lnTo>
                        <a:pt x="14391" y="1437"/>
                      </a:lnTo>
                      <a:lnTo>
                        <a:pt x="12617" y="337"/>
                      </a:lnTo>
                      <a:cubicBezTo>
                        <a:pt x="12563" y="2112"/>
                        <a:pt x="10416" y="1970"/>
                        <a:pt x="10523" y="3655"/>
                      </a:cubicBezTo>
                      <a:cubicBezTo>
                        <a:pt x="10523" y="3709"/>
                        <a:pt x="10239" y="3797"/>
                        <a:pt x="10079" y="3815"/>
                      </a:cubicBezTo>
                      <a:cubicBezTo>
                        <a:pt x="8287" y="4028"/>
                        <a:pt x="8553" y="4418"/>
                        <a:pt x="7276" y="5305"/>
                      </a:cubicBezTo>
                      <a:cubicBezTo>
                        <a:pt x="5785" y="6352"/>
                        <a:pt x="5466" y="8730"/>
                        <a:pt x="3017" y="8765"/>
                      </a:cubicBezTo>
                      <a:cubicBezTo>
                        <a:pt x="2166" y="8783"/>
                        <a:pt x="1154" y="9919"/>
                        <a:pt x="569" y="10770"/>
                      </a:cubicBezTo>
                      <a:cubicBezTo>
                        <a:pt x="178" y="11356"/>
                        <a:pt x="1" y="12705"/>
                        <a:pt x="374" y="13095"/>
                      </a:cubicBezTo>
                      <a:cubicBezTo>
                        <a:pt x="1687" y="14443"/>
                        <a:pt x="746" y="15810"/>
                        <a:pt x="569" y="17708"/>
                      </a:cubicBezTo>
                      <a:cubicBezTo>
                        <a:pt x="3337" y="16519"/>
                        <a:pt x="5839" y="15668"/>
                        <a:pt x="8074" y="14213"/>
                      </a:cubicBezTo>
                      <a:lnTo>
                        <a:pt x="10558" y="15934"/>
                      </a:lnTo>
                      <a:lnTo>
                        <a:pt x="9866" y="17336"/>
                      </a:lnTo>
                      <a:cubicBezTo>
                        <a:pt x="11960" y="17300"/>
                        <a:pt x="13592" y="16998"/>
                        <a:pt x="14710" y="15508"/>
                      </a:cubicBezTo>
                      <a:cubicBezTo>
                        <a:pt x="16094" y="13645"/>
                        <a:pt x="17585" y="11835"/>
                        <a:pt x="18773" y="9866"/>
                      </a:cubicBezTo>
                      <a:cubicBezTo>
                        <a:pt x="19590" y="8482"/>
                        <a:pt x="20388" y="6885"/>
                        <a:pt x="18862" y="5305"/>
                      </a:cubicBezTo>
                      <a:cubicBezTo>
                        <a:pt x="18596" y="5039"/>
                        <a:pt x="18330" y="4330"/>
                        <a:pt x="18472" y="4099"/>
                      </a:cubicBezTo>
                      <a:cubicBezTo>
                        <a:pt x="19732" y="2307"/>
                        <a:pt x="17372" y="1491"/>
                        <a:pt x="17567"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911;p67">
                  <a:extLst>
                    <a:ext uri="{FF2B5EF4-FFF2-40B4-BE49-F238E27FC236}">
                      <a16:creationId xmlns:a16="http://schemas.microsoft.com/office/drawing/2014/main" id="{145E26FF-D84C-24BA-9FF6-214B688DF89F}"/>
                    </a:ext>
                  </a:extLst>
                </p:cNvPr>
                <p:cNvSpPr/>
                <p:nvPr/>
              </p:nvSpPr>
              <p:spPr>
                <a:xfrm>
                  <a:off x="3757694" y="1303888"/>
                  <a:ext cx="77956" cy="97007"/>
                </a:xfrm>
                <a:custGeom>
                  <a:avLst/>
                  <a:gdLst/>
                  <a:ahLst/>
                  <a:cxnLst/>
                  <a:rect l="l" t="t" r="r" b="b"/>
                  <a:pathLst>
                    <a:path w="7116" h="8855" extrusionOk="0">
                      <a:moveTo>
                        <a:pt x="5359" y="0"/>
                      </a:moveTo>
                      <a:cubicBezTo>
                        <a:pt x="4649" y="976"/>
                        <a:pt x="3993" y="1774"/>
                        <a:pt x="3460" y="2644"/>
                      </a:cubicBezTo>
                      <a:cubicBezTo>
                        <a:pt x="2910" y="3513"/>
                        <a:pt x="1455" y="3638"/>
                        <a:pt x="1828" y="5181"/>
                      </a:cubicBezTo>
                      <a:cubicBezTo>
                        <a:pt x="1354" y="4803"/>
                        <a:pt x="1037" y="4660"/>
                        <a:pt x="815" y="4660"/>
                      </a:cubicBezTo>
                      <a:cubicBezTo>
                        <a:pt x="256" y="4660"/>
                        <a:pt x="305" y="5571"/>
                        <a:pt x="1" y="5926"/>
                      </a:cubicBezTo>
                      <a:cubicBezTo>
                        <a:pt x="1136" y="7417"/>
                        <a:pt x="1438" y="7577"/>
                        <a:pt x="5412" y="8854"/>
                      </a:cubicBezTo>
                      <a:cubicBezTo>
                        <a:pt x="5590" y="7896"/>
                        <a:pt x="5625" y="7239"/>
                        <a:pt x="5820" y="6636"/>
                      </a:cubicBezTo>
                      <a:cubicBezTo>
                        <a:pt x="6033" y="6015"/>
                        <a:pt x="6335" y="5430"/>
                        <a:pt x="6708" y="4880"/>
                      </a:cubicBezTo>
                      <a:cubicBezTo>
                        <a:pt x="7116" y="4294"/>
                        <a:pt x="5696" y="4170"/>
                        <a:pt x="6459" y="3354"/>
                      </a:cubicBezTo>
                      <a:cubicBezTo>
                        <a:pt x="6849" y="2928"/>
                        <a:pt x="6637" y="1686"/>
                        <a:pt x="6778" y="1384"/>
                      </a:cubicBezTo>
                      <a:cubicBezTo>
                        <a:pt x="6832" y="1224"/>
                        <a:pt x="6867" y="1047"/>
                        <a:pt x="6885" y="870"/>
                      </a:cubicBezTo>
                      <a:lnTo>
                        <a:pt x="5359"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912;p67">
                  <a:extLst>
                    <a:ext uri="{FF2B5EF4-FFF2-40B4-BE49-F238E27FC236}">
                      <a16:creationId xmlns:a16="http://schemas.microsoft.com/office/drawing/2014/main" id="{31D4595B-A4BF-4AE4-41A3-8F5FF90233EA}"/>
                    </a:ext>
                  </a:extLst>
                </p:cNvPr>
                <p:cNvSpPr/>
                <p:nvPr/>
              </p:nvSpPr>
              <p:spPr>
                <a:xfrm>
                  <a:off x="3916892" y="1338867"/>
                  <a:ext cx="109254" cy="68436"/>
                </a:xfrm>
                <a:custGeom>
                  <a:avLst/>
                  <a:gdLst/>
                  <a:ahLst/>
                  <a:cxnLst/>
                  <a:rect l="l" t="t" r="r" b="b"/>
                  <a:pathLst>
                    <a:path w="9973" h="6247" extrusionOk="0">
                      <a:moveTo>
                        <a:pt x="0" y="1"/>
                      </a:moveTo>
                      <a:lnTo>
                        <a:pt x="266" y="1722"/>
                      </a:lnTo>
                      <a:lnTo>
                        <a:pt x="1668" y="1970"/>
                      </a:lnTo>
                      <a:lnTo>
                        <a:pt x="870" y="3177"/>
                      </a:lnTo>
                      <a:cubicBezTo>
                        <a:pt x="1300" y="3058"/>
                        <a:pt x="1704" y="3001"/>
                        <a:pt x="2079" y="3001"/>
                      </a:cubicBezTo>
                      <a:cubicBezTo>
                        <a:pt x="3221" y="3001"/>
                        <a:pt x="4106" y="3533"/>
                        <a:pt x="4720" y="4508"/>
                      </a:cubicBezTo>
                      <a:cubicBezTo>
                        <a:pt x="5319" y="5452"/>
                        <a:pt x="5558" y="5867"/>
                        <a:pt x="5945" y="5867"/>
                      </a:cubicBezTo>
                      <a:cubicBezTo>
                        <a:pt x="6235" y="5867"/>
                        <a:pt x="6607" y="5635"/>
                        <a:pt x="7275" y="5218"/>
                      </a:cubicBezTo>
                      <a:cubicBezTo>
                        <a:pt x="7453" y="5111"/>
                        <a:pt x="7648" y="5058"/>
                        <a:pt x="7861" y="5022"/>
                      </a:cubicBezTo>
                      <a:lnTo>
                        <a:pt x="9564" y="6247"/>
                      </a:lnTo>
                      <a:lnTo>
                        <a:pt x="9972" y="5679"/>
                      </a:lnTo>
                      <a:cubicBezTo>
                        <a:pt x="9582" y="4809"/>
                        <a:pt x="9262" y="3887"/>
                        <a:pt x="8819" y="3035"/>
                      </a:cubicBezTo>
                      <a:cubicBezTo>
                        <a:pt x="8151" y="1821"/>
                        <a:pt x="7070" y="1194"/>
                        <a:pt x="5857" y="1194"/>
                      </a:cubicBezTo>
                      <a:cubicBezTo>
                        <a:pt x="5138" y="1194"/>
                        <a:pt x="4373" y="1415"/>
                        <a:pt x="3620" y="1864"/>
                      </a:cubicBezTo>
                      <a:cubicBezTo>
                        <a:pt x="3336" y="2024"/>
                        <a:pt x="3052" y="2166"/>
                        <a:pt x="2644" y="2396"/>
                      </a:cubicBezTo>
                      <a:lnTo>
                        <a:pt x="1970" y="462"/>
                      </a:lnTo>
                      <a:lnTo>
                        <a:pt x="0"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913;p67">
                  <a:extLst>
                    <a:ext uri="{FF2B5EF4-FFF2-40B4-BE49-F238E27FC236}">
                      <a16:creationId xmlns:a16="http://schemas.microsoft.com/office/drawing/2014/main" id="{92A25F84-D4E0-6AF4-3894-ED74F4795C4C}"/>
                    </a:ext>
                  </a:extLst>
                </p:cNvPr>
                <p:cNvSpPr/>
                <p:nvPr/>
              </p:nvSpPr>
              <p:spPr>
                <a:xfrm>
                  <a:off x="3865184" y="936118"/>
                  <a:ext cx="73103" cy="134516"/>
                </a:xfrm>
                <a:custGeom>
                  <a:avLst/>
                  <a:gdLst/>
                  <a:ahLst/>
                  <a:cxnLst/>
                  <a:rect l="l" t="t" r="r" b="b"/>
                  <a:pathLst>
                    <a:path w="6673" h="12279" extrusionOk="0">
                      <a:moveTo>
                        <a:pt x="6672" y="1"/>
                      </a:moveTo>
                      <a:lnTo>
                        <a:pt x="6672" y="1"/>
                      </a:lnTo>
                      <a:cubicBezTo>
                        <a:pt x="6223" y="198"/>
                        <a:pt x="5784" y="260"/>
                        <a:pt x="5357" y="260"/>
                      </a:cubicBezTo>
                      <a:cubicBezTo>
                        <a:pt x="4670" y="260"/>
                        <a:pt x="4013" y="100"/>
                        <a:pt x="3390" y="89"/>
                      </a:cubicBezTo>
                      <a:lnTo>
                        <a:pt x="3088" y="2786"/>
                      </a:lnTo>
                      <a:lnTo>
                        <a:pt x="4809" y="5164"/>
                      </a:lnTo>
                      <a:lnTo>
                        <a:pt x="1" y="10771"/>
                      </a:lnTo>
                      <a:lnTo>
                        <a:pt x="1083" y="12279"/>
                      </a:lnTo>
                      <a:lnTo>
                        <a:pt x="6388" y="7772"/>
                      </a:lnTo>
                      <a:cubicBezTo>
                        <a:pt x="4454" y="6495"/>
                        <a:pt x="6175" y="3709"/>
                        <a:pt x="4383" y="2502"/>
                      </a:cubicBezTo>
                      <a:lnTo>
                        <a:pt x="6672" y="1"/>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914;p67">
                  <a:extLst>
                    <a:ext uri="{FF2B5EF4-FFF2-40B4-BE49-F238E27FC236}">
                      <a16:creationId xmlns:a16="http://schemas.microsoft.com/office/drawing/2014/main" id="{89E89D25-E84D-76A7-FC08-82E4C5CFB4A7}"/>
                    </a:ext>
                  </a:extLst>
                </p:cNvPr>
                <p:cNvSpPr/>
                <p:nvPr/>
              </p:nvSpPr>
              <p:spPr>
                <a:xfrm>
                  <a:off x="3738260" y="1420756"/>
                  <a:ext cx="79895" cy="16893"/>
                </a:xfrm>
                <a:custGeom>
                  <a:avLst/>
                  <a:gdLst/>
                  <a:ahLst/>
                  <a:cxnLst/>
                  <a:rect l="l" t="t" r="r" b="b"/>
                  <a:pathLst>
                    <a:path w="7293" h="1542" extrusionOk="0">
                      <a:moveTo>
                        <a:pt x="4286" y="0"/>
                      </a:moveTo>
                      <a:cubicBezTo>
                        <a:pt x="2949" y="0"/>
                        <a:pt x="1596" y="367"/>
                        <a:pt x="0" y="510"/>
                      </a:cubicBezTo>
                      <a:cubicBezTo>
                        <a:pt x="787" y="973"/>
                        <a:pt x="1302" y="1542"/>
                        <a:pt x="1738" y="1542"/>
                      </a:cubicBezTo>
                      <a:cubicBezTo>
                        <a:pt x="1970" y="1542"/>
                        <a:pt x="2179" y="1380"/>
                        <a:pt x="2396" y="954"/>
                      </a:cubicBezTo>
                      <a:cubicBezTo>
                        <a:pt x="2708" y="1325"/>
                        <a:pt x="3056" y="1432"/>
                        <a:pt x="3417" y="1432"/>
                      </a:cubicBezTo>
                      <a:cubicBezTo>
                        <a:pt x="3816" y="1432"/>
                        <a:pt x="4231" y="1302"/>
                        <a:pt x="4631" y="1256"/>
                      </a:cubicBezTo>
                      <a:cubicBezTo>
                        <a:pt x="5394" y="1149"/>
                        <a:pt x="6157" y="1025"/>
                        <a:pt x="7293" y="830"/>
                      </a:cubicBezTo>
                      <a:cubicBezTo>
                        <a:pt x="6240" y="198"/>
                        <a:pt x="5268" y="0"/>
                        <a:pt x="428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915;p67">
                  <a:extLst>
                    <a:ext uri="{FF2B5EF4-FFF2-40B4-BE49-F238E27FC236}">
                      <a16:creationId xmlns:a16="http://schemas.microsoft.com/office/drawing/2014/main" id="{54D7A3DA-441E-2414-3D94-1BD86A4ED512}"/>
                    </a:ext>
                  </a:extLst>
                </p:cNvPr>
                <p:cNvSpPr/>
                <p:nvPr/>
              </p:nvSpPr>
              <p:spPr>
                <a:xfrm>
                  <a:off x="3833886" y="1361610"/>
                  <a:ext cx="29370" cy="41224"/>
                </a:xfrm>
                <a:custGeom>
                  <a:avLst/>
                  <a:gdLst/>
                  <a:ahLst/>
                  <a:cxnLst/>
                  <a:rect l="l" t="t" r="r" b="b"/>
                  <a:pathLst>
                    <a:path w="2681" h="3763" extrusionOk="0">
                      <a:moveTo>
                        <a:pt x="2662" y="1"/>
                      </a:moveTo>
                      <a:cubicBezTo>
                        <a:pt x="19" y="675"/>
                        <a:pt x="1" y="764"/>
                        <a:pt x="1012" y="3763"/>
                      </a:cubicBezTo>
                      <a:lnTo>
                        <a:pt x="1491" y="2148"/>
                      </a:lnTo>
                      <a:lnTo>
                        <a:pt x="2201" y="3408"/>
                      </a:lnTo>
                      <a:lnTo>
                        <a:pt x="2680" y="3372"/>
                      </a:lnTo>
                      <a:cubicBezTo>
                        <a:pt x="2574" y="2840"/>
                        <a:pt x="2485" y="2308"/>
                        <a:pt x="2450" y="1758"/>
                      </a:cubicBezTo>
                      <a:cubicBezTo>
                        <a:pt x="2485" y="1172"/>
                        <a:pt x="2556" y="586"/>
                        <a:pt x="2662"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916;p67">
                  <a:extLst>
                    <a:ext uri="{FF2B5EF4-FFF2-40B4-BE49-F238E27FC236}">
                      <a16:creationId xmlns:a16="http://schemas.microsoft.com/office/drawing/2014/main" id="{58859144-3E9A-6EC1-EF3B-212EEA3DE7F4}"/>
                    </a:ext>
                  </a:extLst>
                </p:cNvPr>
                <p:cNvSpPr/>
                <p:nvPr/>
              </p:nvSpPr>
              <p:spPr>
                <a:xfrm>
                  <a:off x="3852553" y="1272590"/>
                  <a:ext cx="36162" cy="34421"/>
                </a:xfrm>
                <a:custGeom>
                  <a:avLst/>
                  <a:gdLst/>
                  <a:ahLst/>
                  <a:cxnLst/>
                  <a:rect l="l" t="t" r="r" b="b"/>
                  <a:pathLst>
                    <a:path w="3301" h="3142" extrusionOk="0">
                      <a:moveTo>
                        <a:pt x="3301" y="0"/>
                      </a:moveTo>
                      <a:lnTo>
                        <a:pt x="0" y="1455"/>
                      </a:lnTo>
                      <a:lnTo>
                        <a:pt x="550" y="2520"/>
                      </a:lnTo>
                      <a:lnTo>
                        <a:pt x="1154" y="1793"/>
                      </a:lnTo>
                      <a:lnTo>
                        <a:pt x="2804" y="3141"/>
                      </a:lnTo>
                      <a:lnTo>
                        <a:pt x="3301"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917;p67">
                  <a:extLst>
                    <a:ext uri="{FF2B5EF4-FFF2-40B4-BE49-F238E27FC236}">
                      <a16:creationId xmlns:a16="http://schemas.microsoft.com/office/drawing/2014/main" id="{0532115D-C651-2767-8F90-68566DE58CDA}"/>
                    </a:ext>
                  </a:extLst>
                </p:cNvPr>
                <p:cNvSpPr/>
                <p:nvPr/>
              </p:nvSpPr>
              <p:spPr>
                <a:xfrm>
                  <a:off x="3832330" y="1195806"/>
                  <a:ext cx="18481" cy="46668"/>
                </a:xfrm>
                <a:custGeom>
                  <a:avLst/>
                  <a:gdLst/>
                  <a:ahLst/>
                  <a:cxnLst/>
                  <a:rect l="l" t="t" r="r" b="b"/>
                  <a:pathLst>
                    <a:path w="1687" h="4260" extrusionOk="0">
                      <a:moveTo>
                        <a:pt x="249" y="1"/>
                      </a:moveTo>
                      <a:cubicBezTo>
                        <a:pt x="1" y="2627"/>
                        <a:pt x="1" y="2627"/>
                        <a:pt x="977" y="4259"/>
                      </a:cubicBezTo>
                      <a:cubicBezTo>
                        <a:pt x="1687" y="1261"/>
                        <a:pt x="1687" y="1261"/>
                        <a:pt x="249"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9918;p67">
                <a:extLst>
                  <a:ext uri="{FF2B5EF4-FFF2-40B4-BE49-F238E27FC236}">
                    <a16:creationId xmlns:a16="http://schemas.microsoft.com/office/drawing/2014/main" id="{5B9D9068-148A-8884-0595-4005C98CA9AF}"/>
                  </a:ext>
                </a:extLst>
              </p:cNvPr>
              <p:cNvSpPr/>
              <p:nvPr/>
            </p:nvSpPr>
            <p:spPr>
              <a:xfrm>
                <a:off x="3243368" y="1332656"/>
                <a:ext cx="2147" cy="975"/>
              </a:xfrm>
              <a:custGeom>
                <a:avLst/>
                <a:gdLst/>
                <a:ahLst/>
                <a:cxnLst/>
                <a:rect l="l" t="t" r="r" b="b"/>
                <a:pathLst>
                  <a:path w="196" h="89" extrusionOk="0">
                    <a:moveTo>
                      <a:pt x="196" y="0"/>
                    </a:moveTo>
                    <a:lnTo>
                      <a:pt x="1" y="89"/>
                    </a:lnTo>
                    <a:lnTo>
                      <a:pt x="1" y="89"/>
                    </a:lnTo>
                    <a:lnTo>
                      <a:pt x="196" y="18"/>
                    </a:lnTo>
                    <a:lnTo>
                      <a:pt x="196" y="0"/>
                    </a:ln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919;p67">
                <a:extLst>
                  <a:ext uri="{FF2B5EF4-FFF2-40B4-BE49-F238E27FC236}">
                    <a16:creationId xmlns:a16="http://schemas.microsoft.com/office/drawing/2014/main" id="{3FD679E5-177D-1F0E-BE44-BBA73CE89ADD}"/>
                  </a:ext>
                </a:extLst>
              </p:cNvPr>
              <p:cNvSpPr/>
              <p:nvPr/>
            </p:nvSpPr>
            <p:spPr>
              <a:xfrm>
                <a:off x="3903089" y="838542"/>
                <a:ext cx="31496" cy="31112"/>
              </a:xfrm>
              <a:custGeom>
                <a:avLst/>
                <a:gdLst/>
                <a:ahLst/>
                <a:cxnLst/>
                <a:rect l="l" t="t" r="r" b="b"/>
                <a:pathLst>
                  <a:path w="2875" h="2840" extrusionOk="0">
                    <a:moveTo>
                      <a:pt x="1" y="0"/>
                    </a:moveTo>
                    <a:lnTo>
                      <a:pt x="1" y="0"/>
                    </a:lnTo>
                    <a:cubicBezTo>
                      <a:pt x="835" y="1029"/>
                      <a:pt x="1739" y="1970"/>
                      <a:pt x="2733" y="2839"/>
                    </a:cubicBezTo>
                    <a:cubicBezTo>
                      <a:pt x="2840" y="2520"/>
                      <a:pt x="2875" y="2201"/>
                      <a:pt x="2822" y="1881"/>
                    </a:cubicBezTo>
                    <a:cubicBezTo>
                      <a:pt x="1899" y="1225"/>
                      <a:pt x="959" y="604"/>
                      <a:pt x="1"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920;p67">
                <a:extLst>
                  <a:ext uri="{FF2B5EF4-FFF2-40B4-BE49-F238E27FC236}">
                    <a16:creationId xmlns:a16="http://schemas.microsoft.com/office/drawing/2014/main" id="{B1AE351D-ECE7-FBA7-E7E3-375ED5F387E8}"/>
                  </a:ext>
                </a:extLst>
              </p:cNvPr>
              <p:cNvSpPr/>
              <p:nvPr/>
            </p:nvSpPr>
            <p:spPr>
              <a:xfrm>
                <a:off x="3240256" y="1333620"/>
                <a:ext cx="2925" cy="1380"/>
              </a:xfrm>
              <a:custGeom>
                <a:avLst/>
                <a:gdLst/>
                <a:ahLst/>
                <a:cxnLst/>
                <a:rect l="l" t="t" r="r" b="b"/>
                <a:pathLst>
                  <a:path w="267" h="126" extrusionOk="0">
                    <a:moveTo>
                      <a:pt x="267" y="1"/>
                    </a:moveTo>
                    <a:cubicBezTo>
                      <a:pt x="178" y="36"/>
                      <a:pt x="89" y="72"/>
                      <a:pt x="1" y="125"/>
                    </a:cubicBezTo>
                    <a:cubicBezTo>
                      <a:pt x="107" y="90"/>
                      <a:pt x="178" y="36"/>
                      <a:pt x="267"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921;p67">
                <a:extLst>
                  <a:ext uri="{FF2B5EF4-FFF2-40B4-BE49-F238E27FC236}">
                    <a16:creationId xmlns:a16="http://schemas.microsoft.com/office/drawing/2014/main" id="{33AA8015-5479-59E1-7F90-B7A4F5A58E0E}"/>
                  </a:ext>
                </a:extLst>
              </p:cNvPr>
              <p:cNvSpPr/>
              <p:nvPr/>
            </p:nvSpPr>
            <p:spPr>
              <a:xfrm>
                <a:off x="3334721" y="1524314"/>
                <a:ext cx="58719" cy="88834"/>
              </a:xfrm>
              <a:custGeom>
                <a:avLst/>
                <a:gdLst/>
                <a:ahLst/>
                <a:cxnLst/>
                <a:rect l="l" t="t" r="r" b="b"/>
                <a:pathLst>
                  <a:path w="5360" h="8109" extrusionOk="0">
                    <a:moveTo>
                      <a:pt x="1828" y="0"/>
                    </a:moveTo>
                    <a:lnTo>
                      <a:pt x="1" y="2946"/>
                    </a:lnTo>
                    <a:cubicBezTo>
                      <a:pt x="444" y="3762"/>
                      <a:pt x="1030" y="4738"/>
                      <a:pt x="1527" y="5785"/>
                    </a:cubicBezTo>
                    <a:cubicBezTo>
                      <a:pt x="2308" y="7328"/>
                      <a:pt x="3479" y="8091"/>
                      <a:pt x="5359" y="8109"/>
                    </a:cubicBezTo>
                    <a:cubicBezTo>
                      <a:pt x="4667" y="6689"/>
                      <a:pt x="3993" y="5625"/>
                      <a:pt x="3798" y="4205"/>
                    </a:cubicBezTo>
                    <a:cubicBezTo>
                      <a:pt x="3621" y="2768"/>
                      <a:pt x="2574" y="1491"/>
                      <a:pt x="1828"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9922;p67">
              <a:extLst>
                <a:ext uri="{FF2B5EF4-FFF2-40B4-BE49-F238E27FC236}">
                  <a16:creationId xmlns:a16="http://schemas.microsoft.com/office/drawing/2014/main" id="{13380127-C4ED-8DB6-196E-C7A2127B29F3}"/>
                </a:ext>
              </a:extLst>
            </p:cNvPr>
            <p:cNvSpPr/>
            <p:nvPr/>
          </p:nvSpPr>
          <p:spPr>
            <a:xfrm>
              <a:off x="6652051" y="3714143"/>
              <a:ext cx="560636" cy="516497"/>
            </a:xfrm>
            <a:custGeom>
              <a:avLst/>
              <a:gdLst/>
              <a:ahLst/>
              <a:cxnLst/>
              <a:rect l="l" t="t" r="r" b="b"/>
              <a:pathLst>
                <a:path w="97164" h="89553" extrusionOk="0">
                  <a:moveTo>
                    <a:pt x="48954" y="445"/>
                  </a:moveTo>
                  <a:cubicBezTo>
                    <a:pt x="70832" y="445"/>
                    <a:pt x="89977" y="15970"/>
                    <a:pt x="93384" y="37777"/>
                  </a:cubicBezTo>
                  <a:cubicBezTo>
                    <a:pt x="97163" y="61943"/>
                    <a:pt x="80183" y="84673"/>
                    <a:pt x="55431" y="88541"/>
                  </a:cubicBezTo>
                  <a:cubicBezTo>
                    <a:pt x="53035" y="88913"/>
                    <a:pt x="50622" y="89109"/>
                    <a:pt x="48209" y="89109"/>
                  </a:cubicBezTo>
                  <a:cubicBezTo>
                    <a:pt x="26332" y="89109"/>
                    <a:pt x="7204" y="73583"/>
                    <a:pt x="3780" y="51794"/>
                  </a:cubicBezTo>
                  <a:cubicBezTo>
                    <a:pt x="0" y="27610"/>
                    <a:pt x="16999" y="4880"/>
                    <a:pt x="41733" y="1012"/>
                  </a:cubicBezTo>
                  <a:cubicBezTo>
                    <a:pt x="44128" y="640"/>
                    <a:pt x="46541" y="445"/>
                    <a:pt x="48954" y="445"/>
                  </a:cubicBezTo>
                  <a:close/>
                  <a:moveTo>
                    <a:pt x="48954" y="1"/>
                  </a:moveTo>
                  <a:cubicBezTo>
                    <a:pt x="46524" y="1"/>
                    <a:pt x="44075" y="196"/>
                    <a:pt x="41662" y="569"/>
                  </a:cubicBezTo>
                  <a:cubicBezTo>
                    <a:pt x="35629" y="1509"/>
                    <a:pt x="29827" y="3621"/>
                    <a:pt x="24610" y="6797"/>
                  </a:cubicBezTo>
                  <a:cubicBezTo>
                    <a:pt x="19589" y="9849"/>
                    <a:pt x="15206" y="13823"/>
                    <a:pt x="11711" y="18525"/>
                  </a:cubicBezTo>
                  <a:cubicBezTo>
                    <a:pt x="8216" y="23174"/>
                    <a:pt x="5661" y="28461"/>
                    <a:pt x="4206" y="34086"/>
                  </a:cubicBezTo>
                  <a:cubicBezTo>
                    <a:pt x="1331" y="45247"/>
                    <a:pt x="2946" y="57064"/>
                    <a:pt x="8712" y="67036"/>
                  </a:cubicBezTo>
                  <a:cubicBezTo>
                    <a:pt x="11338" y="71578"/>
                    <a:pt x="14745" y="75623"/>
                    <a:pt x="18791" y="78959"/>
                  </a:cubicBezTo>
                  <a:cubicBezTo>
                    <a:pt x="27059" y="85808"/>
                    <a:pt x="37474" y="89552"/>
                    <a:pt x="48209" y="89552"/>
                  </a:cubicBezTo>
                  <a:cubicBezTo>
                    <a:pt x="50640" y="89552"/>
                    <a:pt x="53089" y="89357"/>
                    <a:pt x="55502" y="88984"/>
                  </a:cubicBezTo>
                  <a:cubicBezTo>
                    <a:pt x="61534" y="88044"/>
                    <a:pt x="67337" y="85932"/>
                    <a:pt x="72571" y="82756"/>
                  </a:cubicBezTo>
                  <a:cubicBezTo>
                    <a:pt x="77575" y="79704"/>
                    <a:pt x="81957" y="75730"/>
                    <a:pt x="85453" y="71028"/>
                  </a:cubicBezTo>
                  <a:cubicBezTo>
                    <a:pt x="88948" y="66379"/>
                    <a:pt x="91503" y="61092"/>
                    <a:pt x="92958" y="55467"/>
                  </a:cubicBezTo>
                  <a:cubicBezTo>
                    <a:pt x="95832" y="44324"/>
                    <a:pt x="94218" y="32489"/>
                    <a:pt x="88451" y="22517"/>
                  </a:cubicBezTo>
                  <a:cubicBezTo>
                    <a:pt x="85825" y="17975"/>
                    <a:pt x="82418" y="13947"/>
                    <a:pt x="78373" y="10594"/>
                  </a:cubicBezTo>
                  <a:cubicBezTo>
                    <a:pt x="70105" y="3745"/>
                    <a:pt x="59689" y="1"/>
                    <a:pt x="48954" y="1"/>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463;p40">
            <a:extLst>
              <a:ext uri="{FF2B5EF4-FFF2-40B4-BE49-F238E27FC236}">
                <a16:creationId xmlns:a16="http://schemas.microsoft.com/office/drawing/2014/main" id="{F72B5572-56C4-0856-F748-490FF359CA3A}"/>
              </a:ext>
            </a:extLst>
          </p:cNvPr>
          <p:cNvSpPr txBox="1">
            <a:spLocks/>
          </p:cNvSpPr>
          <p:nvPr/>
        </p:nvSpPr>
        <p:spPr>
          <a:xfrm>
            <a:off x="1032639" y="3968058"/>
            <a:ext cx="7580178" cy="69455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pPr>
              <a:lnSpc>
                <a:spcPct val="107000"/>
              </a:lnSpc>
              <a:spcAft>
                <a:spcPts val="800"/>
              </a:spcAft>
            </a:pPr>
            <a:r>
              <a:rPr lang="en-US" kern="100" dirty="0">
                <a:solidFill>
                  <a:schemeClr val="accent6"/>
                </a:solidFill>
                <a:latin typeface="Montserrat" panose="00000500000000000000" pitchFamily="2" charset="0"/>
                <a:ea typeface="Calibri" panose="020F0502020204030204" pitchFamily="34" charset="0"/>
                <a:cs typeface="Times New Roman" panose="02020603050405020304" pitchFamily="18" charset="0"/>
              </a:rPr>
              <a:t>https://www.kaggle.com/datasets/masoudnickparvar/brain-tumor-mri-dataset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C8C5-725F-9EAD-7FC4-99424773975C}"/>
              </a:ext>
            </a:extLst>
          </p:cNvPr>
          <p:cNvSpPr>
            <a:spLocks noGrp="1"/>
          </p:cNvSpPr>
          <p:nvPr>
            <p:ph type="title"/>
          </p:nvPr>
        </p:nvSpPr>
        <p:spPr>
          <a:xfrm>
            <a:off x="0" y="69737"/>
            <a:ext cx="7704000" cy="564300"/>
          </a:xfrm>
        </p:spPr>
        <p:txBody>
          <a:bodyPr/>
          <a:lstStyle/>
          <a:p>
            <a:r>
              <a:rPr lang="en-IN" dirty="0"/>
              <a:t>Final </a:t>
            </a:r>
            <a:r>
              <a:rPr lang="en-IN" dirty="0">
                <a:solidFill>
                  <a:srgbClr val="FF0000"/>
                </a:solidFill>
              </a:rPr>
              <a:t>Result </a:t>
            </a:r>
          </a:p>
        </p:txBody>
      </p:sp>
      <p:graphicFrame>
        <p:nvGraphicFramePr>
          <p:cNvPr id="13" name="Table 12">
            <a:extLst>
              <a:ext uri="{FF2B5EF4-FFF2-40B4-BE49-F238E27FC236}">
                <a16:creationId xmlns:a16="http://schemas.microsoft.com/office/drawing/2014/main" id="{DDE7A625-A404-0B37-D409-2C3C6CB383B4}"/>
              </a:ext>
            </a:extLst>
          </p:cNvPr>
          <p:cNvGraphicFramePr>
            <a:graphicFrameLocks noGrp="1"/>
          </p:cNvGraphicFramePr>
          <p:nvPr>
            <p:extLst>
              <p:ext uri="{D42A27DB-BD31-4B8C-83A1-F6EECF244321}">
                <p14:modId xmlns:p14="http://schemas.microsoft.com/office/powerpoint/2010/main" val="2390666698"/>
              </p:ext>
            </p:extLst>
          </p:nvPr>
        </p:nvGraphicFramePr>
        <p:xfrm>
          <a:off x="1178468" y="1227727"/>
          <a:ext cx="6096000" cy="1854200"/>
        </p:xfrm>
        <a:graphic>
          <a:graphicData uri="http://schemas.openxmlformats.org/drawingml/2006/table">
            <a:tbl>
              <a:tblPr firstRow="1" bandRow="1">
                <a:tableStyleId>{35758FB7-9AC5-4552-8A53-C91805E547FA}</a:tableStyleId>
              </a:tblPr>
              <a:tblGrid>
                <a:gridCol w="1933303">
                  <a:extLst>
                    <a:ext uri="{9D8B030D-6E8A-4147-A177-3AD203B41FA5}">
                      <a16:colId xmlns:a16="http://schemas.microsoft.com/office/drawing/2014/main" val="1641793472"/>
                    </a:ext>
                  </a:extLst>
                </a:gridCol>
                <a:gridCol w="1114697">
                  <a:extLst>
                    <a:ext uri="{9D8B030D-6E8A-4147-A177-3AD203B41FA5}">
                      <a16:colId xmlns:a16="http://schemas.microsoft.com/office/drawing/2014/main" val="3272030502"/>
                    </a:ext>
                  </a:extLst>
                </a:gridCol>
                <a:gridCol w="1524000">
                  <a:extLst>
                    <a:ext uri="{9D8B030D-6E8A-4147-A177-3AD203B41FA5}">
                      <a16:colId xmlns:a16="http://schemas.microsoft.com/office/drawing/2014/main" val="983352537"/>
                    </a:ext>
                  </a:extLst>
                </a:gridCol>
                <a:gridCol w="1524000">
                  <a:extLst>
                    <a:ext uri="{9D8B030D-6E8A-4147-A177-3AD203B41FA5}">
                      <a16:colId xmlns:a16="http://schemas.microsoft.com/office/drawing/2014/main" val="808825017"/>
                    </a:ext>
                  </a:extLst>
                </a:gridCol>
              </a:tblGrid>
              <a:tr h="370840">
                <a:tc>
                  <a:txBody>
                    <a:bodyPr/>
                    <a:lstStyle/>
                    <a:p>
                      <a:r>
                        <a:rPr lang="en-IN" dirty="0">
                          <a:solidFill>
                            <a:schemeClr val="tx1"/>
                          </a:solidFill>
                        </a:rPr>
                        <a:t>    Class</a:t>
                      </a:r>
                    </a:p>
                  </a:txBody>
                  <a:tcPr/>
                </a:tc>
                <a:tc>
                  <a:txBody>
                    <a:bodyPr/>
                    <a:lstStyle/>
                    <a:p>
                      <a:r>
                        <a:rPr lang="en-IN" dirty="0">
                          <a:solidFill>
                            <a:schemeClr val="tx1"/>
                          </a:solidFill>
                        </a:rPr>
                        <a:t>Precision</a:t>
                      </a:r>
                    </a:p>
                  </a:txBody>
                  <a:tcPr/>
                </a:tc>
                <a:tc>
                  <a:txBody>
                    <a:bodyPr/>
                    <a:lstStyle/>
                    <a:p>
                      <a:r>
                        <a:rPr lang="en-IN" dirty="0">
                          <a:solidFill>
                            <a:schemeClr val="tx1"/>
                          </a:solidFill>
                        </a:rPr>
                        <a:t>Recall</a:t>
                      </a:r>
                    </a:p>
                  </a:txBody>
                  <a:tcPr/>
                </a:tc>
                <a:tc>
                  <a:txBody>
                    <a:bodyPr/>
                    <a:lstStyle/>
                    <a:p>
                      <a:r>
                        <a:rPr lang="en-IN" dirty="0">
                          <a:solidFill>
                            <a:schemeClr val="tx1"/>
                          </a:solidFill>
                        </a:rPr>
                        <a:t>F1-Score</a:t>
                      </a:r>
                    </a:p>
                  </a:txBody>
                  <a:tcPr/>
                </a:tc>
                <a:extLst>
                  <a:ext uri="{0D108BD9-81ED-4DB2-BD59-A6C34878D82A}">
                    <a16:rowId xmlns:a16="http://schemas.microsoft.com/office/drawing/2014/main" val="2308025544"/>
                  </a:ext>
                </a:extLst>
              </a:tr>
              <a:tr h="370840">
                <a:tc>
                  <a:txBody>
                    <a:bodyPr/>
                    <a:lstStyle/>
                    <a:p>
                      <a:r>
                        <a:rPr lang="en-IN" dirty="0"/>
                        <a:t>Class 0(Glioma)</a:t>
                      </a:r>
                    </a:p>
                  </a:txBody>
                  <a:tcPr/>
                </a:tc>
                <a:tc>
                  <a:txBody>
                    <a:bodyPr/>
                    <a:lstStyle/>
                    <a:p>
                      <a:r>
                        <a:rPr lang="en-IN" dirty="0"/>
                        <a:t>0.99</a:t>
                      </a:r>
                    </a:p>
                  </a:txBody>
                  <a:tcPr/>
                </a:tc>
                <a:tc>
                  <a:txBody>
                    <a:bodyPr/>
                    <a:lstStyle/>
                    <a:p>
                      <a:r>
                        <a:rPr lang="en-IN" dirty="0"/>
                        <a:t>0.97</a:t>
                      </a:r>
                    </a:p>
                  </a:txBody>
                  <a:tcPr/>
                </a:tc>
                <a:tc>
                  <a:txBody>
                    <a:bodyPr/>
                    <a:lstStyle/>
                    <a:p>
                      <a:r>
                        <a:rPr lang="en-IN" dirty="0"/>
                        <a:t>0.98</a:t>
                      </a:r>
                    </a:p>
                  </a:txBody>
                  <a:tcPr/>
                </a:tc>
                <a:extLst>
                  <a:ext uri="{0D108BD9-81ED-4DB2-BD59-A6C34878D82A}">
                    <a16:rowId xmlns:a16="http://schemas.microsoft.com/office/drawing/2014/main" val="3992854939"/>
                  </a:ext>
                </a:extLst>
              </a:tr>
              <a:tr h="370840">
                <a:tc>
                  <a:txBody>
                    <a:bodyPr/>
                    <a:lstStyle/>
                    <a:p>
                      <a:r>
                        <a:rPr lang="en-IN" dirty="0"/>
                        <a:t>Class 1 (meningioma)</a:t>
                      </a:r>
                    </a:p>
                  </a:txBody>
                  <a:tcPr/>
                </a:tc>
                <a:tc>
                  <a:txBody>
                    <a:bodyPr/>
                    <a:lstStyle/>
                    <a:p>
                      <a:r>
                        <a:rPr lang="en-IN" dirty="0"/>
                        <a:t>0.96</a:t>
                      </a:r>
                    </a:p>
                  </a:txBody>
                  <a:tcPr/>
                </a:tc>
                <a:tc>
                  <a:txBody>
                    <a:bodyPr/>
                    <a:lstStyle/>
                    <a:p>
                      <a:r>
                        <a:rPr lang="en-IN" dirty="0"/>
                        <a:t>0.99</a:t>
                      </a:r>
                    </a:p>
                  </a:txBody>
                  <a:tcPr/>
                </a:tc>
                <a:tc>
                  <a:txBody>
                    <a:bodyPr/>
                    <a:lstStyle/>
                    <a:p>
                      <a:r>
                        <a:rPr lang="en-IN" dirty="0"/>
                        <a:t>0.97</a:t>
                      </a:r>
                    </a:p>
                  </a:txBody>
                  <a:tcPr/>
                </a:tc>
                <a:extLst>
                  <a:ext uri="{0D108BD9-81ED-4DB2-BD59-A6C34878D82A}">
                    <a16:rowId xmlns:a16="http://schemas.microsoft.com/office/drawing/2014/main" val="1016903263"/>
                  </a:ext>
                </a:extLst>
              </a:tr>
              <a:tr h="370840">
                <a:tc>
                  <a:txBody>
                    <a:bodyPr/>
                    <a:lstStyle/>
                    <a:p>
                      <a:r>
                        <a:rPr lang="en-IN" dirty="0"/>
                        <a:t>Class 2 (</a:t>
                      </a:r>
                      <a:r>
                        <a:rPr lang="en-IN" dirty="0" err="1"/>
                        <a:t>notumor</a:t>
                      </a:r>
                      <a:r>
                        <a:rPr lang="en-IN" dirty="0"/>
                        <a:t>)</a:t>
                      </a:r>
                    </a:p>
                  </a:txBody>
                  <a:tcPr/>
                </a:tc>
                <a:tc>
                  <a:txBody>
                    <a:bodyPr/>
                    <a:lstStyle/>
                    <a:p>
                      <a:r>
                        <a:rPr lang="en-IN" dirty="0"/>
                        <a:t>1.0</a:t>
                      </a:r>
                    </a:p>
                  </a:txBody>
                  <a:tcPr/>
                </a:tc>
                <a:tc>
                  <a:txBody>
                    <a:bodyPr/>
                    <a:lstStyle/>
                    <a:p>
                      <a:r>
                        <a:rPr lang="en-IN" dirty="0"/>
                        <a:t>1.0</a:t>
                      </a:r>
                    </a:p>
                  </a:txBody>
                  <a:tcPr/>
                </a:tc>
                <a:tc>
                  <a:txBody>
                    <a:bodyPr/>
                    <a:lstStyle/>
                    <a:p>
                      <a:r>
                        <a:rPr lang="en-IN" dirty="0"/>
                        <a:t>1.0</a:t>
                      </a:r>
                    </a:p>
                  </a:txBody>
                  <a:tcPr/>
                </a:tc>
                <a:extLst>
                  <a:ext uri="{0D108BD9-81ED-4DB2-BD59-A6C34878D82A}">
                    <a16:rowId xmlns:a16="http://schemas.microsoft.com/office/drawing/2014/main" val="155445460"/>
                  </a:ext>
                </a:extLst>
              </a:tr>
              <a:tr h="370840">
                <a:tc>
                  <a:txBody>
                    <a:bodyPr/>
                    <a:lstStyle/>
                    <a:p>
                      <a:r>
                        <a:rPr lang="en-IN" dirty="0"/>
                        <a:t>Class 3(pituitary)</a:t>
                      </a:r>
                    </a:p>
                  </a:txBody>
                  <a:tcPr/>
                </a:tc>
                <a:tc>
                  <a:txBody>
                    <a:bodyPr/>
                    <a:lstStyle/>
                    <a:p>
                      <a:r>
                        <a:rPr lang="en-IN" dirty="0"/>
                        <a:t>1.0</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2631546432"/>
                  </a:ext>
                </a:extLst>
              </a:tr>
            </a:tbl>
          </a:graphicData>
        </a:graphic>
      </p:graphicFrame>
      <p:graphicFrame>
        <p:nvGraphicFramePr>
          <p:cNvPr id="15" name="Table 14">
            <a:extLst>
              <a:ext uri="{FF2B5EF4-FFF2-40B4-BE49-F238E27FC236}">
                <a16:creationId xmlns:a16="http://schemas.microsoft.com/office/drawing/2014/main" id="{D0EAD309-3C5A-123C-1029-2652C991BB90}"/>
              </a:ext>
            </a:extLst>
          </p:cNvPr>
          <p:cNvGraphicFramePr>
            <a:graphicFrameLocks noGrp="1"/>
          </p:cNvGraphicFramePr>
          <p:nvPr>
            <p:extLst>
              <p:ext uri="{D42A27DB-BD31-4B8C-83A1-F6EECF244321}">
                <p14:modId xmlns:p14="http://schemas.microsoft.com/office/powerpoint/2010/main" val="892814217"/>
              </p:ext>
            </p:extLst>
          </p:nvPr>
        </p:nvGraphicFramePr>
        <p:xfrm>
          <a:off x="1178468" y="3522436"/>
          <a:ext cx="6096000" cy="1483360"/>
        </p:xfrm>
        <a:graphic>
          <a:graphicData uri="http://schemas.openxmlformats.org/drawingml/2006/table">
            <a:tbl>
              <a:tblPr firstRow="1" bandRow="1">
                <a:tableStyleId>{35758FB7-9AC5-4552-8A53-C91805E547FA}</a:tableStyleId>
              </a:tblPr>
              <a:tblGrid>
                <a:gridCol w="1358537">
                  <a:extLst>
                    <a:ext uri="{9D8B030D-6E8A-4147-A177-3AD203B41FA5}">
                      <a16:colId xmlns:a16="http://schemas.microsoft.com/office/drawing/2014/main" val="3818362261"/>
                    </a:ext>
                  </a:extLst>
                </a:gridCol>
                <a:gridCol w="1079863">
                  <a:extLst>
                    <a:ext uri="{9D8B030D-6E8A-4147-A177-3AD203B41FA5}">
                      <a16:colId xmlns:a16="http://schemas.microsoft.com/office/drawing/2014/main" val="355502057"/>
                    </a:ext>
                  </a:extLst>
                </a:gridCol>
                <a:gridCol w="1219200">
                  <a:extLst>
                    <a:ext uri="{9D8B030D-6E8A-4147-A177-3AD203B41FA5}">
                      <a16:colId xmlns:a16="http://schemas.microsoft.com/office/drawing/2014/main" val="1187126297"/>
                    </a:ext>
                  </a:extLst>
                </a:gridCol>
                <a:gridCol w="1219200">
                  <a:extLst>
                    <a:ext uri="{9D8B030D-6E8A-4147-A177-3AD203B41FA5}">
                      <a16:colId xmlns:a16="http://schemas.microsoft.com/office/drawing/2014/main" val="615338270"/>
                    </a:ext>
                  </a:extLst>
                </a:gridCol>
                <a:gridCol w="1219200">
                  <a:extLst>
                    <a:ext uri="{9D8B030D-6E8A-4147-A177-3AD203B41FA5}">
                      <a16:colId xmlns:a16="http://schemas.microsoft.com/office/drawing/2014/main" val="3152403656"/>
                    </a:ext>
                  </a:extLst>
                </a:gridCol>
              </a:tblGrid>
              <a:tr h="370840">
                <a:tc>
                  <a:txBody>
                    <a:bodyPr/>
                    <a:lstStyle/>
                    <a:p>
                      <a:r>
                        <a:rPr lang="en-IN" dirty="0">
                          <a:solidFill>
                            <a:schemeClr val="tx1"/>
                          </a:solidFill>
                        </a:rPr>
                        <a:t>Model </a:t>
                      </a:r>
                    </a:p>
                  </a:txBody>
                  <a:tcPr/>
                </a:tc>
                <a:tc>
                  <a:txBody>
                    <a:bodyPr/>
                    <a:lstStyle/>
                    <a:p>
                      <a:r>
                        <a:rPr lang="en-IN" dirty="0"/>
                        <a:t>Accuracy</a:t>
                      </a:r>
                    </a:p>
                  </a:txBody>
                  <a:tcPr/>
                </a:tc>
                <a:tc>
                  <a:txBody>
                    <a:bodyPr/>
                    <a:lstStyle/>
                    <a:p>
                      <a:r>
                        <a:rPr lang="en-IN" dirty="0"/>
                        <a:t>Precision</a:t>
                      </a:r>
                    </a:p>
                  </a:txBody>
                  <a:tcPr/>
                </a:tc>
                <a:tc>
                  <a:txBody>
                    <a:bodyPr/>
                    <a:lstStyle/>
                    <a:p>
                      <a:r>
                        <a:rPr lang="en-IN" dirty="0"/>
                        <a:t>Recall</a:t>
                      </a:r>
                    </a:p>
                  </a:txBody>
                  <a:tcPr/>
                </a:tc>
                <a:tc>
                  <a:txBody>
                    <a:bodyPr/>
                    <a:lstStyle/>
                    <a:p>
                      <a:r>
                        <a:rPr lang="en-IN" dirty="0"/>
                        <a:t>F1-Score</a:t>
                      </a:r>
                    </a:p>
                  </a:txBody>
                  <a:tcPr/>
                </a:tc>
                <a:extLst>
                  <a:ext uri="{0D108BD9-81ED-4DB2-BD59-A6C34878D82A}">
                    <a16:rowId xmlns:a16="http://schemas.microsoft.com/office/drawing/2014/main" val="939616729"/>
                  </a:ext>
                </a:extLst>
              </a:tr>
              <a:tr h="370840">
                <a:tc>
                  <a:txBody>
                    <a:bodyPr/>
                    <a:lstStyle/>
                    <a:p>
                      <a:r>
                        <a:rPr lang="en-IN" dirty="0" err="1"/>
                        <a:t>Xception</a:t>
                      </a:r>
                      <a:endParaRPr lang="en-IN" dirty="0"/>
                    </a:p>
                  </a:txBody>
                  <a:tcPr/>
                </a:tc>
                <a:tc>
                  <a:txBody>
                    <a:bodyPr/>
                    <a:lstStyle/>
                    <a:p>
                      <a:r>
                        <a:rPr lang="en-IN" dirty="0"/>
                        <a:t>98.78%</a:t>
                      </a:r>
                    </a:p>
                  </a:txBody>
                  <a:tcPr/>
                </a:tc>
                <a:tc>
                  <a:txBody>
                    <a:bodyPr/>
                    <a:lstStyle/>
                    <a:p>
                      <a:r>
                        <a:rPr lang="en-IN" dirty="0"/>
                        <a:t>0.99</a:t>
                      </a:r>
                    </a:p>
                  </a:txBody>
                  <a:tcPr/>
                </a:tc>
                <a:tc>
                  <a:txBody>
                    <a:bodyPr/>
                    <a:lstStyle/>
                    <a:p>
                      <a:r>
                        <a:rPr lang="en-IN" dirty="0"/>
                        <a:t>0.99</a:t>
                      </a:r>
                    </a:p>
                  </a:txBody>
                  <a:tcPr/>
                </a:tc>
                <a:tc>
                  <a:txBody>
                    <a:bodyPr/>
                    <a:lstStyle/>
                    <a:p>
                      <a:r>
                        <a:rPr lang="en-IN" dirty="0"/>
                        <a:t>0.99</a:t>
                      </a:r>
                    </a:p>
                  </a:txBody>
                  <a:tcPr/>
                </a:tc>
                <a:extLst>
                  <a:ext uri="{0D108BD9-81ED-4DB2-BD59-A6C34878D82A}">
                    <a16:rowId xmlns:a16="http://schemas.microsoft.com/office/drawing/2014/main" val="2179741265"/>
                  </a:ext>
                </a:extLst>
              </a:tr>
              <a:tr h="370840">
                <a:tc>
                  <a:txBody>
                    <a:bodyPr/>
                    <a:lstStyle/>
                    <a:p>
                      <a:r>
                        <a:rPr lang="en-IN" dirty="0" err="1"/>
                        <a:t>MobileNet</a:t>
                      </a:r>
                      <a:r>
                        <a:rPr lang="en-IN" dirty="0"/>
                        <a:t> V2</a:t>
                      </a:r>
                    </a:p>
                  </a:txBody>
                  <a:tcPr/>
                </a:tc>
                <a:tc>
                  <a:txBody>
                    <a:bodyPr/>
                    <a:lstStyle/>
                    <a:p>
                      <a:r>
                        <a:rPr lang="en-IN" dirty="0"/>
                        <a:t>93.60%</a:t>
                      </a:r>
                    </a:p>
                  </a:txBody>
                  <a:tcPr/>
                </a:tc>
                <a:tc>
                  <a:txBody>
                    <a:bodyPr/>
                    <a:lstStyle/>
                    <a:p>
                      <a:r>
                        <a:rPr lang="en-IN" dirty="0"/>
                        <a:t>0.97</a:t>
                      </a:r>
                    </a:p>
                  </a:txBody>
                  <a:tcPr/>
                </a:tc>
                <a:tc>
                  <a:txBody>
                    <a:bodyPr/>
                    <a:lstStyle/>
                    <a:p>
                      <a:r>
                        <a:rPr lang="en-IN" dirty="0"/>
                        <a:t>0.94</a:t>
                      </a:r>
                    </a:p>
                  </a:txBody>
                  <a:tcPr/>
                </a:tc>
                <a:tc>
                  <a:txBody>
                    <a:bodyPr/>
                    <a:lstStyle/>
                    <a:p>
                      <a:r>
                        <a:rPr lang="en-IN" dirty="0"/>
                        <a:t>0.95</a:t>
                      </a:r>
                    </a:p>
                  </a:txBody>
                  <a:tcPr/>
                </a:tc>
                <a:extLst>
                  <a:ext uri="{0D108BD9-81ED-4DB2-BD59-A6C34878D82A}">
                    <a16:rowId xmlns:a16="http://schemas.microsoft.com/office/drawing/2014/main" val="875364526"/>
                  </a:ext>
                </a:extLst>
              </a:tr>
              <a:tr h="370840">
                <a:tc>
                  <a:txBody>
                    <a:bodyPr/>
                    <a:lstStyle/>
                    <a:p>
                      <a:r>
                        <a:rPr lang="en-IN" dirty="0"/>
                        <a:t>Inception V3</a:t>
                      </a:r>
                    </a:p>
                  </a:txBody>
                  <a:tcPr/>
                </a:tc>
                <a:tc>
                  <a:txBody>
                    <a:bodyPr/>
                    <a:lstStyle/>
                    <a:p>
                      <a:r>
                        <a:rPr lang="en-IN" dirty="0"/>
                        <a:t>90.40%</a:t>
                      </a:r>
                    </a:p>
                  </a:txBody>
                  <a:tcPr/>
                </a:tc>
                <a:tc>
                  <a:txBody>
                    <a:bodyPr/>
                    <a:lstStyle/>
                    <a:p>
                      <a:r>
                        <a:rPr lang="en-IN" dirty="0"/>
                        <a:t>0.94</a:t>
                      </a:r>
                    </a:p>
                  </a:txBody>
                  <a:tcPr/>
                </a:tc>
                <a:tc>
                  <a:txBody>
                    <a:bodyPr/>
                    <a:lstStyle/>
                    <a:p>
                      <a:r>
                        <a:rPr lang="en-IN" dirty="0"/>
                        <a:t>0.91</a:t>
                      </a:r>
                    </a:p>
                  </a:txBody>
                  <a:tcPr/>
                </a:tc>
                <a:tc>
                  <a:txBody>
                    <a:bodyPr/>
                    <a:lstStyle/>
                    <a:p>
                      <a:r>
                        <a:rPr lang="en-IN" dirty="0"/>
                        <a:t>0.92</a:t>
                      </a:r>
                    </a:p>
                  </a:txBody>
                  <a:tcPr/>
                </a:tc>
                <a:extLst>
                  <a:ext uri="{0D108BD9-81ED-4DB2-BD59-A6C34878D82A}">
                    <a16:rowId xmlns:a16="http://schemas.microsoft.com/office/drawing/2014/main" val="1007590396"/>
                  </a:ext>
                </a:extLst>
              </a:tr>
            </a:tbl>
          </a:graphicData>
        </a:graphic>
      </p:graphicFrame>
      <p:sp>
        <p:nvSpPr>
          <p:cNvPr id="17" name="Title 1">
            <a:extLst>
              <a:ext uri="{FF2B5EF4-FFF2-40B4-BE49-F238E27FC236}">
                <a16:creationId xmlns:a16="http://schemas.microsoft.com/office/drawing/2014/main" id="{74ADA931-6222-F463-38CB-3B217495ADA7}"/>
              </a:ext>
            </a:extLst>
          </p:cNvPr>
          <p:cNvSpPr txBox="1">
            <a:spLocks/>
          </p:cNvSpPr>
          <p:nvPr/>
        </p:nvSpPr>
        <p:spPr>
          <a:xfrm>
            <a:off x="239486" y="634037"/>
            <a:ext cx="77040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gn="ctr"/>
            <a:r>
              <a:rPr lang="en-IN" sz="1500" u="sng" dirty="0">
                <a:solidFill>
                  <a:schemeClr val="tx1"/>
                </a:solidFill>
              </a:rPr>
              <a:t>Accuracy of </a:t>
            </a:r>
            <a:r>
              <a:rPr lang="en-IN" sz="1500" u="sng" dirty="0">
                <a:solidFill>
                  <a:srgbClr val="FF0000"/>
                </a:solidFill>
              </a:rPr>
              <a:t>Disease by Class  </a:t>
            </a:r>
          </a:p>
        </p:txBody>
      </p:sp>
      <p:sp>
        <p:nvSpPr>
          <p:cNvPr id="18" name="Title 1">
            <a:extLst>
              <a:ext uri="{FF2B5EF4-FFF2-40B4-BE49-F238E27FC236}">
                <a16:creationId xmlns:a16="http://schemas.microsoft.com/office/drawing/2014/main" id="{A56E18A0-9989-70D5-4A11-D46022D04214}"/>
              </a:ext>
            </a:extLst>
          </p:cNvPr>
          <p:cNvSpPr txBox="1">
            <a:spLocks/>
          </p:cNvSpPr>
          <p:nvPr/>
        </p:nvSpPr>
        <p:spPr>
          <a:xfrm>
            <a:off x="91440" y="3020032"/>
            <a:ext cx="7704000" cy="564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gn="ctr"/>
            <a:r>
              <a:rPr lang="en-IN" sz="1500" u="sng" dirty="0">
                <a:solidFill>
                  <a:schemeClr val="tx1"/>
                </a:solidFill>
              </a:rPr>
              <a:t>Model</a:t>
            </a:r>
            <a:r>
              <a:rPr lang="en-IN" sz="1500" u="sng" dirty="0">
                <a:solidFill>
                  <a:srgbClr val="FF0000"/>
                </a:solidFill>
              </a:rPr>
              <a:t> Accuracy </a:t>
            </a:r>
          </a:p>
        </p:txBody>
      </p:sp>
    </p:spTree>
    <p:extLst>
      <p:ext uri="{BB962C8B-B14F-4D97-AF65-F5344CB8AC3E}">
        <p14:creationId xmlns:p14="http://schemas.microsoft.com/office/powerpoint/2010/main" val="1477147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1118F894-C510-3ADC-19B5-7183F39F8F80}"/>
              </a:ext>
            </a:extLst>
          </p:cNvPr>
          <p:cNvGraphicFramePr>
            <a:graphicFrameLocks noGrp="1"/>
          </p:cNvGraphicFramePr>
          <p:nvPr>
            <p:extLst>
              <p:ext uri="{D42A27DB-BD31-4B8C-83A1-F6EECF244321}">
                <p14:modId xmlns:p14="http://schemas.microsoft.com/office/powerpoint/2010/main" val="3388147999"/>
              </p:ext>
            </p:extLst>
          </p:nvPr>
        </p:nvGraphicFramePr>
        <p:xfrm>
          <a:off x="969673" y="958330"/>
          <a:ext cx="7433548" cy="4058458"/>
        </p:xfrm>
        <a:graphic>
          <a:graphicData uri="http://schemas.openxmlformats.org/drawingml/2006/table">
            <a:tbl>
              <a:tblPr firstRow="1" bandRow="1">
                <a:tableStyleId>{5C22544A-7EE6-4342-B048-85BDC9FD1C3A}</a:tableStyleId>
              </a:tblPr>
              <a:tblGrid>
                <a:gridCol w="3737625">
                  <a:extLst>
                    <a:ext uri="{9D8B030D-6E8A-4147-A177-3AD203B41FA5}">
                      <a16:colId xmlns:a16="http://schemas.microsoft.com/office/drawing/2014/main" val="2624995447"/>
                    </a:ext>
                  </a:extLst>
                </a:gridCol>
                <a:gridCol w="3695923">
                  <a:extLst>
                    <a:ext uri="{9D8B030D-6E8A-4147-A177-3AD203B41FA5}">
                      <a16:colId xmlns:a16="http://schemas.microsoft.com/office/drawing/2014/main" val="645946967"/>
                    </a:ext>
                  </a:extLst>
                </a:gridCol>
              </a:tblGrid>
              <a:tr h="393196">
                <a:tc>
                  <a:txBody>
                    <a:bodyPr/>
                    <a:lstStyle/>
                    <a:p>
                      <a:r>
                        <a:rPr lang="en-US" b="1">
                          <a:solidFill>
                            <a:schemeClr val="tx1"/>
                          </a:solidFill>
                          <a:latin typeface="Raleway" pitchFamily="2" charset="0"/>
                        </a:rPr>
                        <a:t>                    Task</a:t>
                      </a:r>
                      <a:endParaRPr lang="en-IN" b="1" dirty="0">
                        <a:solidFill>
                          <a:schemeClr val="tx1"/>
                        </a:solidFill>
                        <a:latin typeface="Raleway" pitchFamily="2" charset="0"/>
                      </a:endParaRPr>
                    </a:p>
                  </a:txBody>
                  <a:tcPr>
                    <a:solidFill>
                      <a:schemeClr val="accent5"/>
                    </a:solidFill>
                  </a:tcPr>
                </a:tc>
                <a:tc>
                  <a:txBody>
                    <a:bodyPr/>
                    <a:lstStyle/>
                    <a:p>
                      <a:r>
                        <a:rPr lang="en-US" b="1">
                          <a:solidFill>
                            <a:schemeClr val="tx1"/>
                          </a:solidFill>
                          <a:latin typeface="Raleway" pitchFamily="2" charset="0"/>
                        </a:rPr>
                        <a:t>                By  Date</a:t>
                      </a:r>
                      <a:endParaRPr lang="en-IN" b="1" dirty="0">
                        <a:solidFill>
                          <a:schemeClr val="tx1"/>
                        </a:solidFill>
                        <a:latin typeface="Raleway" pitchFamily="2" charset="0"/>
                      </a:endParaRPr>
                    </a:p>
                  </a:txBody>
                  <a:tcPr>
                    <a:solidFill>
                      <a:schemeClr val="accent5"/>
                    </a:solidFill>
                  </a:tcPr>
                </a:tc>
                <a:extLst>
                  <a:ext uri="{0D108BD9-81ED-4DB2-BD59-A6C34878D82A}">
                    <a16:rowId xmlns:a16="http://schemas.microsoft.com/office/drawing/2014/main" val="3168476585"/>
                  </a:ext>
                </a:extLst>
              </a:tr>
              <a:tr h="393196">
                <a:tc>
                  <a:txBody>
                    <a:bodyPr/>
                    <a:lstStyle/>
                    <a:p>
                      <a:r>
                        <a:rPr lang="en-US" b="1">
                          <a:solidFill>
                            <a:schemeClr val="bg1"/>
                          </a:solidFill>
                          <a:latin typeface="Raleway" pitchFamily="2" charset="0"/>
                        </a:rPr>
                        <a:t>Review 0 With Guide </a:t>
                      </a:r>
                      <a:endParaRPr lang="en-IN" b="1" dirty="0">
                        <a:solidFill>
                          <a:schemeClr val="bg1"/>
                        </a:solidFill>
                        <a:latin typeface="Raleway" pitchFamily="2" charset="0"/>
                      </a:endParaRPr>
                    </a:p>
                  </a:txBody>
                  <a:tcPr>
                    <a:solidFill>
                      <a:schemeClr val="tx1">
                        <a:lumMod val="95000"/>
                      </a:schemeClr>
                    </a:solidFill>
                  </a:tcPr>
                </a:tc>
                <a:tc>
                  <a:txBody>
                    <a:bodyPr/>
                    <a:lstStyle/>
                    <a:p>
                      <a:r>
                        <a:rPr lang="en-US" b="1">
                          <a:solidFill>
                            <a:schemeClr val="bg1"/>
                          </a:solidFill>
                          <a:latin typeface="Raleway" pitchFamily="2" charset="0"/>
                        </a:rPr>
                        <a:t>31-07-2024</a:t>
                      </a:r>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126274166"/>
                  </a:ext>
                </a:extLst>
              </a:tr>
              <a:tr h="413034">
                <a:tc>
                  <a:txBody>
                    <a:bodyPr/>
                    <a:lstStyle/>
                    <a:p>
                      <a:r>
                        <a:rPr lang="en-US" b="1">
                          <a:solidFill>
                            <a:schemeClr val="bg1"/>
                          </a:solidFill>
                          <a:latin typeface="Raleway" pitchFamily="2" charset="0"/>
                        </a:rPr>
                        <a:t>Review 1 with PPT</a:t>
                      </a:r>
                      <a:endParaRPr lang="en-IN" b="1" dirty="0">
                        <a:solidFill>
                          <a:schemeClr val="bg1"/>
                        </a:solidFill>
                        <a:latin typeface="Raleway" pitchFamily="2" charset="0"/>
                      </a:endParaRPr>
                    </a:p>
                  </a:txBody>
                  <a:tcPr>
                    <a:solidFill>
                      <a:schemeClr val="tx1"/>
                    </a:solidFill>
                  </a:tcPr>
                </a:tc>
                <a:tc>
                  <a:txBody>
                    <a:bodyPr/>
                    <a:lstStyle/>
                    <a:p>
                      <a:r>
                        <a:rPr lang="en-US" b="1">
                          <a:solidFill>
                            <a:schemeClr val="bg1"/>
                          </a:solidFill>
                          <a:latin typeface="Raleway" pitchFamily="2" charset="0"/>
                        </a:rPr>
                        <a:t>28-08-2024</a:t>
                      </a:r>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2879267921"/>
                  </a:ext>
                </a:extLst>
              </a:tr>
              <a:tr h="393196">
                <a:tc>
                  <a:txBody>
                    <a:bodyPr/>
                    <a:lstStyle/>
                    <a:p>
                      <a:r>
                        <a:rPr lang="en-US" b="1">
                          <a:solidFill>
                            <a:schemeClr val="bg1"/>
                          </a:solidFill>
                          <a:latin typeface="Raleway" pitchFamily="2" charset="0"/>
                        </a:rPr>
                        <a:t>Implementation of project  60%</a:t>
                      </a:r>
                      <a:endParaRPr lang="en-IN" b="1" dirty="0">
                        <a:solidFill>
                          <a:schemeClr val="bg1"/>
                        </a:solidFill>
                        <a:latin typeface="Raleway" pitchFamily="2" charset="0"/>
                      </a:endParaRPr>
                    </a:p>
                  </a:txBody>
                  <a:tcPr>
                    <a:solidFill>
                      <a:schemeClr val="tx1"/>
                    </a:solidFill>
                  </a:tcPr>
                </a:tc>
                <a:tc>
                  <a:txBody>
                    <a:bodyPr/>
                    <a:lstStyle/>
                    <a:p>
                      <a:r>
                        <a:rPr lang="en-US" b="1">
                          <a:solidFill>
                            <a:schemeClr val="bg1"/>
                          </a:solidFill>
                          <a:latin typeface="Raleway" pitchFamily="2" charset="0"/>
                        </a:rPr>
                        <a:t>14-10-2024</a:t>
                      </a:r>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414409951"/>
                  </a:ext>
                </a:extLst>
              </a:tr>
              <a:tr h="393196">
                <a:tc>
                  <a:txBody>
                    <a:bodyPr/>
                    <a:lstStyle/>
                    <a:p>
                      <a:r>
                        <a:rPr lang="en-US" b="1" dirty="0">
                          <a:solidFill>
                            <a:schemeClr val="bg1"/>
                          </a:solidFill>
                          <a:latin typeface="Raleway" pitchFamily="2" charset="0"/>
                        </a:rPr>
                        <a:t>Review 2</a:t>
                      </a:r>
                      <a:endParaRPr lang="en-IN" b="1" dirty="0">
                        <a:solidFill>
                          <a:schemeClr val="bg1"/>
                        </a:solidFill>
                        <a:latin typeface="Raleway" pitchFamily="2" charset="0"/>
                      </a:endParaRPr>
                    </a:p>
                  </a:txBody>
                  <a:tcPr>
                    <a:solidFill>
                      <a:schemeClr val="tx1"/>
                    </a:solidFill>
                  </a:tcPr>
                </a:tc>
                <a:tc>
                  <a:txBody>
                    <a:bodyPr/>
                    <a:lstStyle/>
                    <a:p>
                      <a:r>
                        <a:rPr lang="en-US" b="1">
                          <a:solidFill>
                            <a:schemeClr val="bg1"/>
                          </a:solidFill>
                          <a:latin typeface="Raleway" pitchFamily="2" charset="0"/>
                        </a:rPr>
                        <a:t>23-10-2024</a:t>
                      </a:r>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3400909303"/>
                  </a:ext>
                </a:extLst>
              </a:tr>
              <a:tr h="3931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Draft paper  for plagiarism check</a:t>
                      </a:r>
                      <a:endParaRPr lang="en-IN" b="1" dirty="0">
                        <a:solidFill>
                          <a:schemeClr val="bg1"/>
                        </a:solidFill>
                        <a:latin typeface="Raleway" pitchFamily="2" charset="0"/>
                      </a:endParaRP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10-11-2024</a:t>
                      </a:r>
                      <a:endParaRPr lang="en-IN" b="1" dirty="0">
                        <a:solidFill>
                          <a:schemeClr val="bg1"/>
                        </a:solidFill>
                        <a:latin typeface="Raleway" pitchFamily="2" charset="0"/>
                      </a:endParaRPr>
                    </a:p>
                    <a:p>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2058555093"/>
                  </a:ext>
                </a:extLst>
              </a:tr>
              <a:tr h="3931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Project Final (100 % implementation)</a:t>
                      </a:r>
                      <a:endParaRPr lang="en-IN" b="1" dirty="0">
                        <a:solidFill>
                          <a:schemeClr val="bg1"/>
                        </a:solidFill>
                        <a:latin typeface="Raleway" pitchFamily="2"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b="1" dirty="0">
                        <a:solidFill>
                          <a:schemeClr val="bg1"/>
                        </a:solidFill>
                        <a:latin typeface="Raleway" pitchFamily="2" charset="0"/>
                      </a:endParaRP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25-11-2024</a:t>
                      </a:r>
                      <a:endParaRPr lang="en-IN" b="1" dirty="0">
                        <a:solidFill>
                          <a:schemeClr val="bg1"/>
                        </a:solidFill>
                        <a:latin typeface="Raleway" pitchFamily="2" charset="0"/>
                      </a:endParaRPr>
                    </a:p>
                    <a:p>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2442571219"/>
                  </a:ext>
                </a:extLst>
              </a:tr>
              <a:tr h="495966">
                <a:tc>
                  <a:txBody>
                    <a:bodyPr/>
                    <a:lstStyle/>
                    <a:p>
                      <a:r>
                        <a:rPr lang="en-US" b="1" dirty="0">
                          <a:solidFill>
                            <a:schemeClr val="bg1"/>
                          </a:solidFill>
                          <a:latin typeface="Raleway" pitchFamily="2" charset="0"/>
                        </a:rPr>
                        <a:t>Thesis  Verification</a:t>
                      </a:r>
                    </a:p>
                    <a:p>
                      <a:r>
                        <a:rPr lang="en-US" b="1" dirty="0">
                          <a:solidFill>
                            <a:schemeClr val="bg1"/>
                          </a:solidFill>
                          <a:latin typeface="Raleway" pitchFamily="2" charset="0"/>
                        </a:rPr>
                        <a:t> </a:t>
                      </a:r>
                      <a:endParaRPr lang="en-IN" b="1" dirty="0">
                        <a:solidFill>
                          <a:schemeClr val="bg1"/>
                        </a:solidFill>
                        <a:latin typeface="Raleway" pitchFamily="2" charset="0"/>
                      </a:endParaRP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26-11-2024</a:t>
                      </a:r>
                      <a:endParaRPr lang="en-IN" b="1" dirty="0">
                        <a:solidFill>
                          <a:schemeClr val="bg1"/>
                        </a:solidFill>
                        <a:latin typeface="Raleway" pitchFamily="2" charset="0"/>
                      </a:endParaRPr>
                    </a:p>
                    <a:p>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3641672425"/>
                  </a:ext>
                </a:extLst>
              </a:tr>
              <a:tr h="49596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solidFill>
                            <a:schemeClr val="bg1"/>
                          </a:solidFill>
                          <a:latin typeface="Raleway" pitchFamily="2" charset="0"/>
                        </a:rPr>
                        <a:t>Final Review</a:t>
                      </a:r>
                      <a:endParaRPr lang="en-IN" b="1">
                        <a:solidFill>
                          <a:schemeClr val="bg1"/>
                        </a:solidFill>
                        <a:latin typeface="Raleway" pitchFamily="2" charset="0"/>
                      </a:endParaRPr>
                    </a:p>
                    <a:p>
                      <a:endParaRPr lang="en-IN" b="1" dirty="0">
                        <a:solidFill>
                          <a:schemeClr val="bg1"/>
                        </a:solidFill>
                        <a:latin typeface="Raleway" pitchFamily="2" charset="0"/>
                      </a:endParaRP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1"/>
                          </a:solidFill>
                          <a:latin typeface="Raleway" pitchFamily="2" charset="0"/>
                        </a:rPr>
                        <a:t>27-11-2024</a:t>
                      </a:r>
                      <a:endParaRPr lang="en-IN" b="1" dirty="0">
                        <a:solidFill>
                          <a:schemeClr val="bg1"/>
                        </a:solidFill>
                        <a:latin typeface="Raleway" pitchFamily="2" charset="0"/>
                      </a:endParaRPr>
                    </a:p>
                    <a:p>
                      <a:endParaRPr lang="en-IN" b="1" dirty="0">
                        <a:solidFill>
                          <a:schemeClr val="bg1"/>
                        </a:solidFill>
                        <a:latin typeface="Raleway" pitchFamily="2" charset="0"/>
                      </a:endParaRPr>
                    </a:p>
                  </a:txBody>
                  <a:tcPr>
                    <a:solidFill>
                      <a:schemeClr val="tx1"/>
                    </a:solidFill>
                  </a:tcPr>
                </a:tc>
                <a:extLst>
                  <a:ext uri="{0D108BD9-81ED-4DB2-BD59-A6C34878D82A}">
                    <a16:rowId xmlns:a16="http://schemas.microsoft.com/office/drawing/2014/main" val="847774967"/>
                  </a:ext>
                </a:extLst>
              </a:tr>
            </a:tbl>
          </a:graphicData>
        </a:graphic>
      </p:graphicFrame>
      <p:sp>
        <p:nvSpPr>
          <p:cNvPr id="12" name="Title 11">
            <a:extLst>
              <a:ext uri="{FF2B5EF4-FFF2-40B4-BE49-F238E27FC236}">
                <a16:creationId xmlns:a16="http://schemas.microsoft.com/office/drawing/2014/main" id="{95503334-3617-8662-6B1B-53DFB6CE9D6A}"/>
              </a:ext>
            </a:extLst>
          </p:cNvPr>
          <p:cNvSpPr>
            <a:spLocks noGrp="1"/>
          </p:cNvSpPr>
          <p:nvPr>
            <p:ph type="title"/>
          </p:nvPr>
        </p:nvSpPr>
        <p:spPr>
          <a:xfrm>
            <a:off x="-109557" y="0"/>
            <a:ext cx="9363114" cy="603300"/>
          </a:xfrm>
        </p:spPr>
        <p:txBody>
          <a:bodyPr/>
          <a:lstStyle/>
          <a:p>
            <a:r>
              <a:rPr lang="en-US" dirty="0"/>
              <a:t>Status of work to </a:t>
            </a:r>
            <a:r>
              <a:rPr lang="en-US" dirty="0">
                <a:solidFill>
                  <a:schemeClr val="accent5"/>
                </a:solidFill>
              </a:rPr>
              <a:t>be completed (Timeline)</a:t>
            </a:r>
            <a:endParaRPr lang="en-IN" dirty="0">
              <a:solidFill>
                <a:schemeClr val="accent5"/>
              </a:solidFill>
            </a:endParaRPr>
          </a:p>
        </p:txBody>
      </p:sp>
    </p:spTree>
    <p:extLst>
      <p:ext uri="{BB962C8B-B14F-4D97-AF65-F5344CB8AC3E}">
        <p14:creationId xmlns:p14="http://schemas.microsoft.com/office/powerpoint/2010/main" val="12443997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45"/>
          <p:cNvSpPr txBox="1">
            <a:spLocks noGrp="1"/>
          </p:cNvSpPr>
          <p:nvPr>
            <p:ph type="title"/>
          </p:nvPr>
        </p:nvSpPr>
        <p:spPr>
          <a:xfrm>
            <a:off x="233968" y="7467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Guide </a:t>
            </a:r>
            <a:r>
              <a:rPr lang="en" dirty="0">
                <a:solidFill>
                  <a:schemeClr val="accent6"/>
                </a:solidFill>
              </a:rPr>
              <a:t> Approval Mail </a:t>
            </a:r>
            <a:endParaRPr dirty="0">
              <a:solidFill>
                <a:schemeClr val="accent6"/>
              </a:solidFill>
            </a:endParaRPr>
          </a:p>
        </p:txBody>
      </p:sp>
      <p:cxnSp>
        <p:nvCxnSpPr>
          <p:cNvPr id="631" name="Google Shape;631;p45"/>
          <p:cNvCxnSpPr/>
          <p:nvPr/>
        </p:nvCxnSpPr>
        <p:spPr>
          <a:xfrm>
            <a:off x="1101175" y="3844200"/>
            <a:ext cx="3410100" cy="0"/>
          </a:xfrm>
          <a:prstGeom prst="straightConnector1">
            <a:avLst/>
          </a:prstGeom>
          <a:noFill/>
          <a:ln w="9525" cap="flat" cmpd="sng">
            <a:solidFill>
              <a:schemeClr val="accent1"/>
            </a:solidFill>
            <a:prstDash val="solid"/>
            <a:round/>
            <a:headEnd type="none" w="med" len="med"/>
            <a:tailEnd type="none" w="med" len="med"/>
          </a:ln>
        </p:spPr>
      </p:cxnSp>
      <p:sp>
        <p:nvSpPr>
          <p:cNvPr id="632" name="Google Shape;632;p45"/>
          <p:cNvSpPr/>
          <p:nvPr/>
        </p:nvSpPr>
        <p:spPr>
          <a:xfrm flipH="1">
            <a:off x="7580525" y="12232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flipH="1">
            <a:off x="6700275" y="1387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45"/>
          <p:cNvCxnSpPr>
            <a:stCxn id="632" idx="6"/>
            <a:endCxn id="633" idx="2"/>
          </p:cNvCxnSpPr>
          <p:nvPr/>
        </p:nvCxnSpPr>
        <p:spPr>
          <a:xfrm flipH="1">
            <a:off x="6767525" y="1284025"/>
            <a:ext cx="813000" cy="13650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3CB0CA82-6F74-1B69-E944-7F1F13E89619}"/>
              </a:ext>
            </a:extLst>
          </p:cNvPr>
          <p:cNvPicPr>
            <a:picLocks noChangeAspect="1"/>
          </p:cNvPicPr>
          <p:nvPr/>
        </p:nvPicPr>
        <p:blipFill>
          <a:blip r:embed="rId3"/>
          <a:stretch>
            <a:fillRect/>
          </a:stretch>
        </p:blipFill>
        <p:spPr>
          <a:xfrm>
            <a:off x="7434" y="940496"/>
            <a:ext cx="9144000" cy="32625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Disease </a:t>
            </a:r>
            <a:r>
              <a:rPr lang="en">
                <a:solidFill>
                  <a:schemeClr val="accent6"/>
                </a:solidFill>
              </a:rPr>
              <a:t>prevalence</a:t>
            </a:r>
            <a:endParaRPr>
              <a:solidFill>
                <a:schemeClr val="accent6"/>
              </a:solidFill>
            </a:endParaRPr>
          </a:p>
        </p:txBody>
      </p:sp>
      <p:grpSp>
        <p:nvGrpSpPr>
          <p:cNvPr id="604" name="Google Shape;604;p44"/>
          <p:cNvGrpSpPr/>
          <p:nvPr/>
        </p:nvGrpSpPr>
        <p:grpSpPr>
          <a:xfrm>
            <a:off x="799138" y="1639535"/>
            <a:ext cx="187557" cy="187557"/>
            <a:chOff x="8565775" y="671075"/>
            <a:chExt cx="441000" cy="441000"/>
          </a:xfrm>
        </p:grpSpPr>
        <p:sp>
          <p:nvSpPr>
            <p:cNvPr id="605" name="Google Shape;605;p44"/>
            <p:cNvSpPr/>
            <p:nvPr/>
          </p:nvSpPr>
          <p:spPr>
            <a:xfrm>
              <a:off x="8565775" y="671075"/>
              <a:ext cx="441000" cy="441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8706625" y="811925"/>
              <a:ext cx="159300" cy="159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44"/>
          <p:cNvSpPr txBox="1"/>
          <p:nvPr/>
        </p:nvSpPr>
        <p:spPr>
          <a:xfrm>
            <a:off x="1057275" y="3581129"/>
            <a:ext cx="2073300" cy="81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aleway"/>
                <a:ea typeface="Raleway"/>
                <a:cs typeface="Raleway"/>
                <a:sym typeface="Raleway"/>
              </a:rPr>
              <a:t>15-30% of the population in these regions are affected by the disease</a:t>
            </a:r>
            <a:endParaRPr sz="1200">
              <a:solidFill>
                <a:schemeClr val="dk1"/>
              </a:solidFill>
              <a:latin typeface="Raleway"/>
              <a:ea typeface="Raleway"/>
              <a:cs typeface="Raleway"/>
              <a:sym typeface="Raleway"/>
            </a:endParaRPr>
          </a:p>
        </p:txBody>
      </p:sp>
      <p:sp>
        <p:nvSpPr>
          <p:cNvPr id="608" name="Google Shape;608;p44"/>
          <p:cNvSpPr txBox="1"/>
          <p:nvPr/>
        </p:nvSpPr>
        <p:spPr>
          <a:xfrm>
            <a:off x="1057275" y="2532765"/>
            <a:ext cx="2073300" cy="81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Raleway"/>
                <a:ea typeface="Raleway"/>
                <a:cs typeface="Raleway"/>
                <a:sym typeface="Raleway"/>
              </a:rPr>
              <a:t>6-14% of the population in these regions are affected by the disease</a:t>
            </a:r>
            <a:endParaRPr sz="1200">
              <a:solidFill>
                <a:schemeClr val="dk1"/>
              </a:solidFill>
              <a:latin typeface="Raleway"/>
              <a:ea typeface="Raleway"/>
              <a:cs typeface="Raleway"/>
              <a:sym typeface="Raleway"/>
            </a:endParaRPr>
          </a:p>
        </p:txBody>
      </p:sp>
      <p:sp>
        <p:nvSpPr>
          <p:cNvPr id="609" name="Google Shape;609;p44"/>
          <p:cNvSpPr txBox="1"/>
          <p:nvPr/>
        </p:nvSpPr>
        <p:spPr>
          <a:xfrm>
            <a:off x="1057275" y="1483800"/>
            <a:ext cx="2073300" cy="81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latin typeface="Raleway"/>
                <a:ea typeface="Raleway"/>
                <a:cs typeface="Raleway"/>
                <a:sym typeface="Raleway"/>
              </a:rPr>
              <a:t>0-5% of the population in these regions are affected by the disease</a:t>
            </a:r>
            <a:endParaRPr sz="1200" dirty="0">
              <a:solidFill>
                <a:schemeClr val="dk1"/>
              </a:solidFill>
              <a:latin typeface="Raleway"/>
              <a:ea typeface="Raleway"/>
              <a:cs typeface="Raleway"/>
              <a:sym typeface="Raleway"/>
            </a:endParaRPr>
          </a:p>
        </p:txBody>
      </p:sp>
      <p:grpSp>
        <p:nvGrpSpPr>
          <p:cNvPr id="610" name="Google Shape;610;p44"/>
          <p:cNvGrpSpPr/>
          <p:nvPr/>
        </p:nvGrpSpPr>
        <p:grpSpPr>
          <a:xfrm>
            <a:off x="799138" y="2681410"/>
            <a:ext cx="187557" cy="187557"/>
            <a:chOff x="8565775" y="671075"/>
            <a:chExt cx="441000" cy="441000"/>
          </a:xfrm>
        </p:grpSpPr>
        <p:sp>
          <p:nvSpPr>
            <p:cNvPr id="611" name="Google Shape;611;p44"/>
            <p:cNvSpPr/>
            <p:nvPr/>
          </p:nvSpPr>
          <p:spPr>
            <a:xfrm>
              <a:off x="8565775" y="671075"/>
              <a:ext cx="441000" cy="441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8706625" y="811925"/>
              <a:ext cx="159300" cy="159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44"/>
          <p:cNvGrpSpPr/>
          <p:nvPr/>
        </p:nvGrpSpPr>
        <p:grpSpPr>
          <a:xfrm>
            <a:off x="799138" y="3723285"/>
            <a:ext cx="187557" cy="187557"/>
            <a:chOff x="8565775" y="671075"/>
            <a:chExt cx="441000" cy="441000"/>
          </a:xfrm>
        </p:grpSpPr>
        <p:sp>
          <p:nvSpPr>
            <p:cNvPr id="614" name="Google Shape;614;p44"/>
            <p:cNvSpPr/>
            <p:nvPr/>
          </p:nvSpPr>
          <p:spPr>
            <a:xfrm>
              <a:off x="8565775" y="671075"/>
              <a:ext cx="441000" cy="441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8706625" y="811925"/>
              <a:ext cx="159300" cy="159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6" name="Google Shape;616;p44" title="Chart">
            <a:hlinkClick r:id="rId3"/>
          </p:cNvPr>
          <p:cNvPicPr preferRelativeResize="0"/>
          <p:nvPr/>
        </p:nvPicPr>
        <p:blipFill>
          <a:blip r:embed="rId4">
            <a:alphaModFix/>
          </a:blip>
          <a:stretch>
            <a:fillRect/>
          </a:stretch>
        </p:blipFill>
        <p:spPr>
          <a:xfrm>
            <a:off x="3342325" y="1303532"/>
            <a:ext cx="5081670" cy="3138844"/>
          </a:xfrm>
          <a:prstGeom prst="rect">
            <a:avLst/>
          </a:prstGeom>
          <a:noFill/>
          <a:ln w="9525" cap="flat" cmpd="sng">
            <a:solidFill>
              <a:schemeClr val="accent1"/>
            </a:solidFill>
            <a:prstDash val="solid"/>
            <a:round/>
            <a:headEnd type="none" w="sm" len="sm"/>
            <a:tailEnd type="none" w="sm" len="sm"/>
          </a:ln>
        </p:spPr>
      </p:pic>
      <p:sp>
        <p:nvSpPr>
          <p:cNvPr id="617" name="Google Shape;617;p44"/>
          <p:cNvSpPr/>
          <p:nvPr/>
        </p:nvSpPr>
        <p:spPr>
          <a:xfrm rot="7925646">
            <a:off x="8663343" y="768041"/>
            <a:ext cx="121509" cy="12150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rot="7926085">
            <a:off x="8890069" y="1402771"/>
            <a:ext cx="67120" cy="6712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rot="5185420">
            <a:off x="7546684" y="907643"/>
            <a:ext cx="67331" cy="67331"/>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0" name="Google Shape;620;p44"/>
          <p:cNvCxnSpPr>
            <a:stCxn id="617" idx="5"/>
            <a:endCxn id="619" idx="0"/>
          </p:cNvCxnSpPr>
          <p:nvPr/>
        </p:nvCxnSpPr>
        <p:spPr>
          <a:xfrm flipH="1">
            <a:off x="7614021" y="831875"/>
            <a:ext cx="1049400" cy="1074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44"/>
          <p:cNvCxnSpPr>
            <a:stCxn id="617" idx="7"/>
            <a:endCxn id="618" idx="3"/>
          </p:cNvCxnSpPr>
          <p:nvPr/>
        </p:nvCxnSpPr>
        <p:spPr>
          <a:xfrm>
            <a:off x="8727177" y="889472"/>
            <a:ext cx="194700" cy="5133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45"/>
          <p:cNvSpPr txBox="1">
            <a:spLocks noGrp="1"/>
          </p:cNvSpPr>
          <p:nvPr>
            <p:ph type="title"/>
          </p:nvPr>
        </p:nvSpPr>
        <p:spPr>
          <a:xfrm>
            <a:off x="233968" y="7467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tx1"/>
                </a:solidFill>
              </a:rPr>
              <a:t>References</a:t>
            </a:r>
            <a:endParaRPr dirty="0">
              <a:solidFill>
                <a:schemeClr val="tx1"/>
              </a:solidFill>
            </a:endParaRPr>
          </a:p>
        </p:txBody>
      </p:sp>
      <p:sp>
        <p:nvSpPr>
          <p:cNvPr id="632" name="Google Shape;632;p45"/>
          <p:cNvSpPr/>
          <p:nvPr/>
        </p:nvSpPr>
        <p:spPr>
          <a:xfrm flipH="1">
            <a:off x="7580525" y="12232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flipH="1">
            <a:off x="6700275" y="1387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45"/>
          <p:cNvCxnSpPr>
            <a:stCxn id="632" idx="6"/>
            <a:endCxn id="633" idx="2"/>
          </p:cNvCxnSpPr>
          <p:nvPr/>
        </p:nvCxnSpPr>
        <p:spPr>
          <a:xfrm flipH="1">
            <a:off x="6767525" y="1284025"/>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2" name="Google Shape;460;p40">
            <a:extLst>
              <a:ext uri="{FF2B5EF4-FFF2-40B4-BE49-F238E27FC236}">
                <a16:creationId xmlns:a16="http://schemas.microsoft.com/office/drawing/2014/main" id="{7B156D3D-1A4C-F36D-667D-E695A1A708F7}"/>
              </a:ext>
            </a:extLst>
          </p:cNvPr>
          <p:cNvSpPr txBox="1">
            <a:spLocks/>
          </p:cNvSpPr>
          <p:nvPr/>
        </p:nvSpPr>
        <p:spPr>
          <a:xfrm>
            <a:off x="0" y="563392"/>
            <a:ext cx="6728084" cy="45624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lnSpc>
                <a:spcPct val="107000"/>
              </a:lnSpc>
              <a:spcAft>
                <a:spcPts val="800"/>
              </a:spcAft>
              <a:buClr>
                <a:schemeClr val="accent6"/>
              </a:buClr>
              <a:buSzPct val="150000"/>
              <a:buFont typeface="Arial" panose="020B0604020202020204" pitchFamily="34" charset="0"/>
              <a:buChar char="•"/>
            </a:pP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Saeedi</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S., Rezayi, S., Keshavarz, H., &amp; R.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Niakan</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Kalhori</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S. (2023). MRI-based brain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using convolutional deep learning methods and chosen machine learning techniques. </a:t>
            </a:r>
            <a:r>
              <a:rPr lang="en-IN" sz="1000" i="1" kern="100" dirty="0">
                <a:solidFill>
                  <a:schemeClr val="tx1"/>
                </a:solidFill>
                <a:effectLst/>
                <a:latin typeface="Raleway" pitchFamily="2" charset="0"/>
                <a:ea typeface="Calibri" panose="020F0502020204030204" pitchFamily="34" charset="0"/>
                <a:cs typeface="Times New Roman" panose="02020603050405020304" pitchFamily="18" charset="0"/>
              </a:rPr>
              <a:t>BMC Medical Informatics and Decision Making</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a:t>
            </a:r>
            <a:r>
              <a:rPr lang="en-IN" sz="1000" i="1" kern="100" dirty="0">
                <a:solidFill>
                  <a:schemeClr val="tx1"/>
                </a:solidFill>
                <a:effectLst/>
                <a:latin typeface="Raleway" pitchFamily="2" charset="0"/>
                <a:ea typeface="Calibri" panose="020F0502020204030204" pitchFamily="34" charset="0"/>
                <a:cs typeface="Times New Roman" panose="02020603050405020304" pitchFamily="18" charset="0"/>
              </a:rPr>
              <a:t>23</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(1), 16.</a:t>
            </a:r>
          </a:p>
          <a:p>
            <a:pPr marL="171450" indent="-171450" algn="just">
              <a:lnSpc>
                <a:spcPct val="107000"/>
              </a:lnSpc>
              <a:spcAft>
                <a:spcPts val="800"/>
              </a:spcAft>
              <a:buClr>
                <a:schemeClr val="accent6"/>
              </a:buClr>
              <a:buSzPct val="150000"/>
              <a:buFont typeface="Arial" panose="020B0604020202020204" pitchFamily="34" charset="0"/>
              <a:buChar char="•"/>
            </a:pP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Liu, X., Bonner, E. R., Jiang, Z., Roth, H. R., Anwar, S. M., Packer, R. J., ... &amp;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Linguraru</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M. G. (2023, April). Automatic segmentation of rare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pediatric</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brain </a:t>
            </a:r>
            <a:r>
              <a:rPr lang="en-IN" sz="1000" kern="100" dirty="0" err="1">
                <a:solidFill>
                  <a:schemeClr val="tx1"/>
                </a:solidFill>
                <a:effectLst/>
                <a:latin typeface="Raleway" pitchFamily="2" charset="0"/>
                <a:ea typeface="Calibri" panose="020F0502020204030204" pitchFamily="34" charset="0"/>
                <a:cs typeface="Times New Roman" panose="02020603050405020304" pitchFamily="18" charset="0"/>
              </a:rPr>
              <a:t>tumors</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using knowledge transfer from adult data. In </a:t>
            </a:r>
            <a:r>
              <a:rPr lang="en-IN" sz="1000" i="1" kern="100" dirty="0">
                <a:solidFill>
                  <a:schemeClr val="tx1"/>
                </a:solidFill>
                <a:effectLst/>
                <a:latin typeface="Raleway" pitchFamily="2" charset="0"/>
                <a:ea typeface="Calibri" panose="020F0502020204030204" pitchFamily="34" charset="0"/>
                <a:cs typeface="Times New Roman" panose="02020603050405020304" pitchFamily="18" charset="0"/>
              </a:rPr>
              <a:t>2023 IEEE 20th International Symposium on Biomedical Imaging (ISBI)</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(pp. 1-4). IEEE. </a:t>
            </a:r>
          </a:p>
          <a:p>
            <a:pPr marL="171450" indent="-171450" algn="just">
              <a:lnSpc>
                <a:spcPct val="107000"/>
              </a:lnSpc>
              <a:spcAft>
                <a:spcPts val="800"/>
              </a:spcAft>
              <a:buClr>
                <a:schemeClr val="accent6"/>
              </a:buClr>
              <a:buSzPct val="150000"/>
              <a:buFont typeface="Arial" panose="020B0604020202020204" pitchFamily="34" charset="0"/>
              <a:buChar char="•"/>
            </a:pPr>
            <a:r>
              <a:rPr lang="en-IN" sz="1000" i="0" dirty="0">
                <a:solidFill>
                  <a:schemeClr val="tx1"/>
                </a:solidFill>
                <a:effectLst/>
                <a:latin typeface="Raleway" pitchFamily="2" charset="0"/>
              </a:rPr>
              <a:t>Soomro, T. A., Zheng, L., Afifi, A. J., Ali, A., Soomro, S., Yin, M., &amp; Gao, J. (2022). Image segmentation for MR brain </a:t>
            </a:r>
            <a:r>
              <a:rPr lang="en-IN" sz="1000" i="0" dirty="0" err="1">
                <a:solidFill>
                  <a:schemeClr val="tx1"/>
                </a:solidFill>
                <a:effectLst/>
                <a:latin typeface="Raleway" pitchFamily="2" charset="0"/>
              </a:rPr>
              <a:t>tumor</a:t>
            </a:r>
            <a:r>
              <a:rPr lang="en-IN" sz="1000" i="0" dirty="0">
                <a:solidFill>
                  <a:schemeClr val="tx1"/>
                </a:solidFill>
                <a:effectLst/>
                <a:latin typeface="Raleway" pitchFamily="2" charset="0"/>
              </a:rPr>
              <a:t> detection using machine learning: a review. </a:t>
            </a:r>
            <a:r>
              <a:rPr lang="en-IN" sz="1000" i="1" dirty="0">
                <a:solidFill>
                  <a:schemeClr val="tx1"/>
                </a:solidFill>
                <a:effectLst/>
                <a:latin typeface="Raleway" pitchFamily="2" charset="0"/>
              </a:rPr>
              <a:t>IEEE Reviews in Biomedical Engineering</a:t>
            </a:r>
            <a:r>
              <a:rPr lang="en-IN" sz="1000" i="0" dirty="0">
                <a:solidFill>
                  <a:schemeClr val="tx1"/>
                </a:solidFill>
                <a:effectLst/>
                <a:latin typeface="Raleway" pitchFamily="2" charset="0"/>
              </a:rPr>
              <a:t>, </a:t>
            </a:r>
            <a:r>
              <a:rPr lang="en-IN" sz="1000" i="1" dirty="0">
                <a:solidFill>
                  <a:schemeClr val="tx1"/>
                </a:solidFill>
                <a:effectLst/>
                <a:latin typeface="Raleway" pitchFamily="2" charset="0"/>
              </a:rPr>
              <a:t>16</a:t>
            </a:r>
            <a:r>
              <a:rPr lang="en-IN" sz="1000" i="0" dirty="0">
                <a:solidFill>
                  <a:schemeClr val="tx1"/>
                </a:solidFill>
                <a:effectLst/>
                <a:latin typeface="Raleway" pitchFamily="2" charset="0"/>
              </a:rPr>
              <a:t>, 70-90.</a:t>
            </a:r>
            <a:endParaRPr lang="en-IN" sz="1000" dirty="0">
              <a:solidFill>
                <a:schemeClr val="tx1"/>
              </a:solidFill>
              <a:effectLst/>
              <a:latin typeface="Raleway" pitchFamily="2"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Clr>
                <a:schemeClr val="accent6"/>
              </a:buClr>
              <a:buSzPct val="150000"/>
              <a:buFont typeface="Arial" panose="020B0604020202020204" pitchFamily="34" charset="0"/>
              <a:buChar char="•"/>
            </a:pPr>
            <a:r>
              <a:rPr lang="en-IN" sz="1000" i="0" dirty="0">
                <a:solidFill>
                  <a:schemeClr val="tx1"/>
                </a:solidFill>
                <a:effectLst/>
                <a:latin typeface="Raleway" pitchFamily="2" charset="0"/>
              </a:rPr>
              <a:t>Shah, H. A., Saeed, F., Yun, S., Park, J. H., Paul, A., &amp; Kang, J. M. (2022). A robust approach for brain </a:t>
            </a:r>
            <a:r>
              <a:rPr lang="en-IN" sz="1000" i="0" dirty="0" err="1">
                <a:solidFill>
                  <a:schemeClr val="tx1"/>
                </a:solidFill>
                <a:effectLst/>
                <a:latin typeface="Raleway" pitchFamily="2" charset="0"/>
              </a:rPr>
              <a:t>tumor</a:t>
            </a:r>
            <a:r>
              <a:rPr lang="en-IN" sz="1000" i="0" dirty="0">
                <a:solidFill>
                  <a:schemeClr val="tx1"/>
                </a:solidFill>
                <a:effectLst/>
                <a:latin typeface="Raleway" pitchFamily="2" charset="0"/>
              </a:rPr>
              <a:t> detection in magnetic resonance images using finetuned </a:t>
            </a:r>
            <a:r>
              <a:rPr lang="en-IN" sz="1000" i="0" dirty="0" err="1">
                <a:solidFill>
                  <a:schemeClr val="tx1"/>
                </a:solidFill>
                <a:effectLst/>
                <a:latin typeface="Raleway" pitchFamily="2" charset="0"/>
              </a:rPr>
              <a:t>efficientnet</a:t>
            </a:r>
            <a:r>
              <a:rPr lang="en-IN" sz="1000" i="0" dirty="0">
                <a:solidFill>
                  <a:schemeClr val="tx1"/>
                </a:solidFill>
                <a:effectLst/>
                <a:latin typeface="Raleway" pitchFamily="2" charset="0"/>
              </a:rPr>
              <a:t>. </a:t>
            </a:r>
            <a:r>
              <a:rPr lang="en-IN" sz="1000" i="1" dirty="0" err="1">
                <a:solidFill>
                  <a:schemeClr val="tx1"/>
                </a:solidFill>
                <a:effectLst/>
                <a:latin typeface="Raleway" pitchFamily="2" charset="0"/>
              </a:rPr>
              <a:t>Ieee</a:t>
            </a:r>
            <a:r>
              <a:rPr lang="en-IN" sz="1000" i="1" dirty="0">
                <a:solidFill>
                  <a:schemeClr val="tx1"/>
                </a:solidFill>
                <a:effectLst/>
                <a:latin typeface="Raleway" pitchFamily="2" charset="0"/>
              </a:rPr>
              <a:t> Access</a:t>
            </a:r>
            <a:r>
              <a:rPr lang="en-IN" sz="1000" i="0" dirty="0">
                <a:solidFill>
                  <a:schemeClr val="tx1"/>
                </a:solidFill>
                <a:effectLst/>
                <a:latin typeface="Raleway" pitchFamily="2" charset="0"/>
              </a:rPr>
              <a:t>, </a:t>
            </a:r>
            <a:r>
              <a:rPr lang="en-IN" sz="1000" i="1" dirty="0">
                <a:solidFill>
                  <a:schemeClr val="tx1"/>
                </a:solidFill>
                <a:effectLst/>
                <a:latin typeface="Raleway" pitchFamily="2" charset="0"/>
              </a:rPr>
              <a:t>10</a:t>
            </a:r>
            <a:r>
              <a:rPr lang="en-IN" sz="1000" i="0" dirty="0">
                <a:solidFill>
                  <a:schemeClr val="tx1"/>
                </a:solidFill>
                <a:effectLst/>
                <a:latin typeface="Raleway" pitchFamily="2" charset="0"/>
              </a:rPr>
              <a:t>, 65426-65438.</a:t>
            </a:r>
          </a:p>
          <a:p>
            <a:pPr marL="171450" indent="-171450" algn="just">
              <a:lnSpc>
                <a:spcPct val="107000"/>
              </a:lnSpc>
              <a:spcAft>
                <a:spcPts val="800"/>
              </a:spcAft>
              <a:buClr>
                <a:schemeClr val="accent6"/>
              </a:buClr>
              <a:buSzPct val="150000"/>
              <a:buFont typeface="Arial" panose="020B0604020202020204" pitchFamily="34" charset="0"/>
              <a:buChar char="•"/>
            </a:pPr>
            <a:r>
              <a:rPr lang="en-US" sz="1000" i="0" dirty="0">
                <a:solidFill>
                  <a:schemeClr val="tx1"/>
                </a:solidFill>
                <a:effectLst/>
                <a:latin typeface="Raleway" pitchFamily="2" charset="0"/>
              </a:rPr>
              <a:t>Ahmad, S., &amp; Choudhury, P. K. (2022). On the performance of deep transfer learning networks for brain tumor detection using MR images. </a:t>
            </a:r>
            <a:r>
              <a:rPr lang="en-US" sz="1000" i="1" dirty="0">
                <a:solidFill>
                  <a:schemeClr val="tx1"/>
                </a:solidFill>
                <a:effectLst/>
                <a:latin typeface="Raleway" pitchFamily="2" charset="0"/>
              </a:rPr>
              <a:t>IEEE Access</a:t>
            </a:r>
            <a:r>
              <a:rPr lang="en-US" sz="1000" i="0" dirty="0">
                <a:solidFill>
                  <a:schemeClr val="tx1"/>
                </a:solidFill>
                <a:effectLst/>
                <a:latin typeface="Raleway" pitchFamily="2" charset="0"/>
              </a:rPr>
              <a:t>, </a:t>
            </a:r>
            <a:r>
              <a:rPr lang="en-US" sz="1000" i="1" dirty="0">
                <a:solidFill>
                  <a:schemeClr val="tx1"/>
                </a:solidFill>
                <a:effectLst/>
                <a:latin typeface="Raleway" pitchFamily="2" charset="0"/>
              </a:rPr>
              <a:t>10</a:t>
            </a:r>
            <a:r>
              <a:rPr lang="en-US" sz="1000" i="0" dirty="0">
                <a:solidFill>
                  <a:schemeClr val="tx1"/>
                </a:solidFill>
                <a:effectLst/>
                <a:latin typeface="Raleway" pitchFamily="2" charset="0"/>
              </a:rPr>
              <a:t>, 59099-59114</a:t>
            </a:r>
            <a:r>
              <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rPr>
              <a:t>. </a:t>
            </a:r>
          </a:p>
          <a:p>
            <a:pPr marL="171450" indent="-171450" algn="just">
              <a:lnSpc>
                <a:spcPct val="107000"/>
              </a:lnSpc>
              <a:spcAft>
                <a:spcPts val="800"/>
              </a:spcAft>
              <a:buClr>
                <a:schemeClr val="accent6"/>
              </a:buClr>
              <a:buSzPct val="150000"/>
              <a:buFont typeface="Arial" panose="020B0604020202020204" pitchFamily="34" charset="0"/>
              <a:buChar char="•"/>
            </a:pPr>
            <a:r>
              <a:rPr lang="en-IN" sz="1000" i="0" dirty="0">
                <a:solidFill>
                  <a:schemeClr val="tx1"/>
                </a:solidFill>
                <a:effectLst/>
                <a:latin typeface="Raleway" pitchFamily="2" charset="0"/>
              </a:rPr>
              <a:t>Bibi, N., Wahid, F., Ali, S., Ma, Y., Abbasi, I. A., &amp; </a:t>
            </a:r>
            <a:r>
              <a:rPr lang="en-IN" sz="1000" i="0" dirty="0" err="1">
                <a:solidFill>
                  <a:schemeClr val="tx1"/>
                </a:solidFill>
                <a:effectLst/>
                <a:latin typeface="Raleway" pitchFamily="2" charset="0"/>
              </a:rPr>
              <a:t>Alkhayyat</a:t>
            </a:r>
            <a:r>
              <a:rPr lang="en-IN" sz="1000" i="0" dirty="0">
                <a:solidFill>
                  <a:schemeClr val="tx1"/>
                </a:solidFill>
                <a:effectLst/>
                <a:latin typeface="Raleway" pitchFamily="2" charset="0"/>
              </a:rPr>
              <a:t>, A. (2024). A Transfer Learning based approach for Brain </a:t>
            </a:r>
            <a:r>
              <a:rPr lang="en-IN" sz="1000" i="0" dirty="0" err="1">
                <a:solidFill>
                  <a:schemeClr val="tx1"/>
                </a:solidFill>
                <a:effectLst/>
                <a:latin typeface="Raleway" pitchFamily="2" charset="0"/>
              </a:rPr>
              <a:t>Tumor</a:t>
            </a:r>
            <a:r>
              <a:rPr lang="en-IN" sz="1000" i="0" dirty="0">
                <a:solidFill>
                  <a:schemeClr val="tx1"/>
                </a:solidFill>
                <a:effectLst/>
                <a:latin typeface="Raleway" pitchFamily="2" charset="0"/>
              </a:rPr>
              <a:t> Classification. </a:t>
            </a:r>
            <a:r>
              <a:rPr lang="en-IN" sz="1000" i="1" dirty="0">
                <a:solidFill>
                  <a:schemeClr val="tx1"/>
                </a:solidFill>
                <a:effectLst/>
                <a:latin typeface="Raleway" pitchFamily="2" charset="0"/>
              </a:rPr>
              <a:t>IEEE Access</a:t>
            </a:r>
            <a:r>
              <a:rPr lang="en-IN" sz="1000" i="0" dirty="0">
                <a:solidFill>
                  <a:schemeClr val="tx1"/>
                </a:solidFill>
                <a:effectLst/>
                <a:latin typeface="Raleway" pitchFamily="2" charset="0"/>
              </a:rPr>
              <a:t>.</a:t>
            </a:r>
          </a:p>
          <a:p>
            <a:pPr marL="171450" indent="-171450" algn="just">
              <a:lnSpc>
                <a:spcPct val="107000"/>
              </a:lnSpc>
              <a:spcAft>
                <a:spcPts val="800"/>
              </a:spcAft>
              <a:buClr>
                <a:schemeClr val="accent6"/>
              </a:buClr>
              <a:buSzPct val="150000"/>
              <a:buFont typeface="Arial" panose="020B0604020202020204" pitchFamily="34" charset="0"/>
              <a:buChar char="•"/>
            </a:pPr>
            <a:r>
              <a:rPr lang="en-IN" sz="1000" i="0" dirty="0">
                <a:solidFill>
                  <a:schemeClr val="tx1"/>
                </a:solidFill>
                <a:effectLst/>
                <a:latin typeface="Raleway" pitchFamily="2" charset="0"/>
              </a:rPr>
              <a:t>Rajendran, S., Rajagopal, S. K., </a:t>
            </a:r>
            <a:r>
              <a:rPr lang="en-IN" sz="1000" i="0" dirty="0" err="1">
                <a:solidFill>
                  <a:schemeClr val="tx1"/>
                </a:solidFill>
                <a:effectLst/>
                <a:latin typeface="Raleway" pitchFamily="2" charset="0"/>
              </a:rPr>
              <a:t>Thanarajan</a:t>
            </a:r>
            <a:r>
              <a:rPr lang="en-IN" sz="1000" i="0" dirty="0">
                <a:solidFill>
                  <a:schemeClr val="tx1"/>
                </a:solidFill>
                <a:effectLst/>
                <a:latin typeface="Raleway" pitchFamily="2" charset="0"/>
              </a:rPr>
              <a:t>, T., Shankar, K., Kumar, S., </a:t>
            </a:r>
            <a:r>
              <a:rPr lang="en-IN" sz="1000" i="0" dirty="0" err="1">
                <a:solidFill>
                  <a:schemeClr val="tx1"/>
                </a:solidFill>
                <a:effectLst/>
                <a:latin typeface="Raleway" pitchFamily="2" charset="0"/>
              </a:rPr>
              <a:t>Alsubaie</a:t>
            </a:r>
            <a:r>
              <a:rPr lang="en-IN" sz="1000" i="0" dirty="0">
                <a:solidFill>
                  <a:schemeClr val="tx1"/>
                </a:solidFill>
                <a:effectLst/>
                <a:latin typeface="Raleway" pitchFamily="2" charset="0"/>
              </a:rPr>
              <a:t>, N. M., ... &amp; Mostafa, S. M. (2023). Automated segmentation of brain </a:t>
            </a:r>
            <a:r>
              <a:rPr lang="en-IN" sz="1000" i="0" dirty="0" err="1">
                <a:solidFill>
                  <a:schemeClr val="tx1"/>
                </a:solidFill>
                <a:effectLst/>
                <a:latin typeface="Raleway" pitchFamily="2" charset="0"/>
              </a:rPr>
              <a:t>tumor</a:t>
            </a:r>
            <a:r>
              <a:rPr lang="en-IN" sz="1000" i="0" dirty="0">
                <a:solidFill>
                  <a:schemeClr val="tx1"/>
                </a:solidFill>
                <a:effectLst/>
                <a:latin typeface="Raleway" pitchFamily="2" charset="0"/>
              </a:rPr>
              <a:t> MRI images using deep learning. </a:t>
            </a:r>
            <a:r>
              <a:rPr lang="en-IN" sz="1000" i="1" dirty="0">
                <a:solidFill>
                  <a:schemeClr val="tx1"/>
                </a:solidFill>
                <a:effectLst/>
                <a:latin typeface="Raleway" pitchFamily="2" charset="0"/>
              </a:rPr>
              <a:t>IEEE Access</a:t>
            </a:r>
            <a:r>
              <a:rPr lang="en-IN" sz="1000" i="0" dirty="0">
                <a:solidFill>
                  <a:schemeClr val="tx1"/>
                </a:solidFill>
                <a:effectLst/>
                <a:latin typeface="Raleway" pitchFamily="2" charset="0"/>
              </a:rPr>
              <a:t>, </a:t>
            </a:r>
            <a:r>
              <a:rPr lang="en-IN" sz="1000" i="1" dirty="0">
                <a:solidFill>
                  <a:schemeClr val="tx1"/>
                </a:solidFill>
                <a:effectLst/>
                <a:latin typeface="Raleway" pitchFamily="2" charset="0"/>
              </a:rPr>
              <a:t>11</a:t>
            </a:r>
            <a:r>
              <a:rPr lang="en-IN" sz="1000" i="0" dirty="0">
                <a:solidFill>
                  <a:schemeClr val="tx1"/>
                </a:solidFill>
                <a:effectLst/>
                <a:latin typeface="Raleway" pitchFamily="2" charset="0"/>
              </a:rPr>
              <a:t>, 64758-64768.</a:t>
            </a:r>
          </a:p>
          <a:p>
            <a:pPr marL="171450" indent="-171450" algn="just">
              <a:lnSpc>
                <a:spcPct val="107000"/>
              </a:lnSpc>
              <a:spcAft>
                <a:spcPts val="800"/>
              </a:spcAft>
              <a:buClr>
                <a:schemeClr val="accent6"/>
              </a:buClr>
              <a:buSzPct val="150000"/>
              <a:buFont typeface="Arial" panose="020B0604020202020204" pitchFamily="34" charset="0"/>
              <a:buChar char="•"/>
            </a:pPr>
            <a:r>
              <a:rPr lang="en-US" sz="1000" i="0" dirty="0">
                <a:solidFill>
                  <a:schemeClr val="tx1"/>
                </a:solidFill>
                <a:effectLst/>
                <a:latin typeface="Raleway" pitchFamily="2" charset="0"/>
              </a:rPr>
              <a:t>Subramanian, M., Cho, J., </a:t>
            </a:r>
            <a:r>
              <a:rPr lang="en-US" sz="1000" i="0" dirty="0" err="1">
                <a:solidFill>
                  <a:schemeClr val="tx1"/>
                </a:solidFill>
                <a:effectLst/>
                <a:latin typeface="Raleway" pitchFamily="2" charset="0"/>
              </a:rPr>
              <a:t>Sathishkumar</a:t>
            </a:r>
            <a:r>
              <a:rPr lang="en-US" sz="1000" i="0" dirty="0">
                <a:solidFill>
                  <a:schemeClr val="tx1"/>
                </a:solidFill>
                <a:effectLst/>
                <a:latin typeface="Raleway" pitchFamily="2" charset="0"/>
              </a:rPr>
              <a:t>, V. E., &amp; Naren, O. S. (2023). Multiple types of cancer classification using CT/MRI images based on learning without forgetting powered deep learning models. </a:t>
            </a:r>
            <a:r>
              <a:rPr lang="en-US" sz="1000" i="1" dirty="0">
                <a:solidFill>
                  <a:schemeClr val="tx1"/>
                </a:solidFill>
                <a:effectLst/>
                <a:latin typeface="Raleway" pitchFamily="2" charset="0"/>
              </a:rPr>
              <a:t>IEEE Access</a:t>
            </a:r>
            <a:r>
              <a:rPr lang="en-US" sz="1000" i="0" dirty="0">
                <a:solidFill>
                  <a:schemeClr val="tx1"/>
                </a:solidFill>
                <a:effectLst/>
                <a:latin typeface="Raleway" pitchFamily="2" charset="0"/>
              </a:rPr>
              <a:t>, </a:t>
            </a:r>
            <a:r>
              <a:rPr lang="en-US" sz="1000" i="1" dirty="0">
                <a:solidFill>
                  <a:schemeClr val="tx1"/>
                </a:solidFill>
                <a:effectLst/>
                <a:latin typeface="Raleway" pitchFamily="2" charset="0"/>
              </a:rPr>
              <a:t>11</a:t>
            </a:r>
            <a:r>
              <a:rPr lang="en-US" sz="1000" i="0" dirty="0">
                <a:solidFill>
                  <a:schemeClr val="tx1"/>
                </a:solidFill>
                <a:effectLst/>
                <a:latin typeface="Raleway" pitchFamily="2" charset="0"/>
              </a:rPr>
              <a:t>, 10336-10354.</a:t>
            </a:r>
          </a:p>
          <a:p>
            <a:pPr marL="171450" indent="-171450" algn="just">
              <a:lnSpc>
                <a:spcPct val="107000"/>
              </a:lnSpc>
              <a:spcAft>
                <a:spcPts val="800"/>
              </a:spcAft>
              <a:buClr>
                <a:schemeClr val="accent6"/>
              </a:buClr>
              <a:buSzPct val="150000"/>
              <a:buFont typeface="Arial" panose="020B0604020202020204" pitchFamily="34" charset="0"/>
              <a:buChar char="•"/>
            </a:pPr>
            <a:r>
              <a:rPr lang="en-IN" sz="1000" i="0" dirty="0">
                <a:solidFill>
                  <a:schemeClr val="tx1"/>
                </a:solidFill>
                <a:effectLst/>
                <a:latin typeface="Raleway" pitchFamily="2" charset="0"/>
              </a:rPr>
              <a:t>Shukla, G. P., Kumar, S., Pandey, S. K., Agarwal, R., Varshney, N., &amp; Kumar, A. (2023). Diagnosis and detection of Alzheimer's disease using learning algorithm. </a:t>
            </a:r>
            <a:r>
              <a:rPr lang="en-IN" sz="1000" i="1" dirty="0">
                <a:solidFill>
                  <a:schemeClr val="tx1"/>
                </a:solidFill>
                <a:effectLst/>
                <a:latin typeface="Raleway" pitchFamily="2" charset="0"/>
              </a:rPr>
              <a:t>Big Data Mining and Analytics</a:t>
            </a:r>
            <a:r>
              <a:rPr lang="en-IN" sz="1000" i="0" dirty="0">
                <a:solidFill>
                  <a:schemeClr val="tx1"/>
                </a:solidFill>
                <a:effectLst/>
                <a:latin typeface="Raleway" pitchFamily="2" charset="0"/>
              </a:rPr>
              <a:t>, </a:t>
            </a:r>
            <a:r>
              <a:rPr lang="en-IN" sz="1000" i="1" dirty="0">
                <a:solidFill>
                  <a:schemeClr val="tx1"/>
                </a:solidFill>
                <a:effectLst/>
                <a:latin typeface="Raleway" pitchFamily="2" charset="0"/>
              </a:rPr>
              <a:t>6</a:t>
            </a:r>
            <a:r>
              <a:rPr lang="en-IN" sz="1000" i="0" dirty="0">
                <a:solidFill>
                  <a:schemeClr val="tx1"/>
                </a:solidFill>
                <a:effectLst/>
                <a:latin typeface="Raleway" pitchFamily="2" charset="0"/>
              </a:rPr>
              <a:t>(4), 504-512.</a:t>
            </a:r>
            <a:endParaRPr lang="en-US" sz="1000" i="0" dirty="0">
              <a:solidFill>
                <a:schemeClr val="tx1"/>
              </a:solidFill>
              <a:effectLst/>
              <a:latin typeface="Raleway" pitchFamily="2" charset="0"/>
            </a:endParaRPr>
          </a:p>
          <a:p>
            <a:pPr marL="171450" indent="-171450" algn="just">
              <a:lnSpc>
                <a:spcPct val="107000"/>
              </a:lnSpc>
              <a:spcAft>
                <a:spcPts val="800"/>
              </a:spcAft>
              <a:buClr>
                <a:schemeClr val="accent6"/>
              </a:buClr>
              <a:buSzPct val="150000"/>
              <a:buFont typeface="Arial" panose="020B0604020202020204" pitchFamily="34" charset="0"/>
              <a:buChar char="•"/>
            </a:pPr>
            <a:endParaRPr lang="en-IN" sz="10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grpSp>
        <p:nvGrpSpPr>
          <p:cNvPr id="5" name="Google Shape;1155;p54">
            <a:extLst>
              <a:ext uri="{FF2B5EF4-FFF2-40B4-BE49-F238E27FC236}">
                <a16:creationId xmlns:a16="http://schemas.microsoft.com/office/drawing/2014/main" id="{2279585F-C03E-2EF9-09C5-FBFC804E6457}"/>
              </a:ext>
            </a:extLst>
          </p:cNvPr>
          <p:cNvGrpSpPr/>
          <p:nvPr/>
        </p:nvGrpSpPr>
        <p:grpSpPr>
          <a:xfrm>
            <a:off x="6815269" y="536485"/>
            <a:ext cx="1773511" cy="1835430"/>
            <a:chOff x="6620475" y="1766613"/>
            <a:chExt cx="837075" cy="866300"/>
          </a:xfrm>
        </p:grpSpPr>
        <p:sp>
          <p:nvSpPr>
            <p:cNvPr id="6" name="Google Shape;1156;p54">
              <a:extLst>
                <a:ext uri="{FF2B5EF4-FFF2-40B4-BE49-F238E27FC236}">
                  <a16:creationId xmlns:a16="http://schemas.microsoft.com/office/drawing/2014/main" id="{34A40819-87CE-2A1B-8E2E-385ABCD907D9}"/>
                </a:ext>
              </a:extLst>
            </p:cNvPr>
            <p:cNvSpPr/>
            <p:nvPr/>
          </p:nvSpPr>
          <p:spPr>
            <a:xfrm>
              <a:off x="6984250" y="2018663"/>
              <a:ext cx="111700" cy="106250"/>
            </a:xfrm>
            <a:custGeom>
              <a:avLst/>
              <a:gdLst/>
              <a:ahLst/>
              <a:cxnLst/>
              <a:rect l="l" t="t" r="r" b="b"/>
              <a:pathLst>
                <a:path w="4468" h="4250" extrusionOk="0">
                  <a:moveTo>
                    <a:pt x="1544" y="0"/>
                  </a:moveTo>
                  <a:lnTo>
                    <a:pt x="427" y="812"/>
                  </a:lnTo>
                  <a:lnTo>
                    <a:pt x="0" y="2125"/>
                  </a:lnTo>
                  <a:lnTo>
                    <a:pt x="427" y="3438"/>
                  </a:lnTo>
                  <a:lnTo>
                    <a:pt x="1544" y="4249"/>
                  </a:lnTo>
                  <a:lnTo>
                    <a:pt x="2925" y="4249"/>
                  </a:lnTo>
                  <a:lnTo>
                    <a:pt x="4042" y="3438"/>
                  </a:lnTo>
                  <a:lnTo>
                    <a:pt x="4468" y="2125"/>
                  </a:lnTo>
                  <a:lnTo>
                    <a:pt x="4042" y="812"/>
                  </a:lnTo>
                  <a:lnTo>
                    <a:pt x="2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7;p54">
              <a:extLst>
                <a:ext uri="{FF2B5EF4-FFF2-40B4-BE49-F238E27FC236}">
                  <a16:creationId xmlns:a16="http://schemas.microsoft.com/office/drawing/2014/main" id="{B7694F40-6A3B-C5EF-07C1-7F858D0BC708}"/>
                </a:ext>
              </a:extLst>
            </p:cNvPr>
            <p:cNvSpPr/>
            <p:nvPr/>
          </p:nvSpPr>
          <p:spPr>
            <a:xfrm>
              <a:off x="6965000" y="2000338"/>
              <a:ext cx="150275" cy="142925"/>
            </a:xfrm>
            <a:custGeom>
              <a:avLst/>
              <a:gdLst/>
              <a:ahLst/>
              <a:cxnLst/>
              <a:rect l="l" t="t" r="r" b="b"/>
              <a:pathLst>
                <a:path w="6011" h="5717" extrusionOk="0">
                  <a:moveTo>
                    <a:pt x="3866" y="205"/>
                  </a:moveTo>
                  <a:lnTo>
                    <a:pt x="5259" y="1218"/>
                  </a:lnTo>
                  <a:lnTo>
                    <a:pt x="5792" y="2857"/>
                  </a:lnTo>
                  <a:lnTo>
                    <a:pt x="5259" y="4496"/>
                  </a:lnTo>
                  <a:lnTo>
                    <a:pt x="3866" y="5510"/>
                  </a:lnTo>
                  <a:lnTo>
                    <a:pt x="2142" y="5510"/>
                  </a:lnTo>
                  <a:lnTo>
                    <a:pt x="749" y="4496"/>
                  </a:lnTo>
                  <a:lnTo>
                    <a:pt x="216" y="2857"/>
                  </a:lnTo>
                  <a:lnTo>
                    <a:pt x="749" y="1218"/>
                  </a:lnTo>
                  <a:lnTo>
                    <a:pt x="2142" y="205"/>
                  </a:lnTo>
                  <a:close/>
                  <a:moveTo>
                    <a:pt x="2077" y="1"/>
                  </a:moveTo>
                  <a:lnTo>
                    <a:pt x="574" y="1093"/>
                  </a:lnTo>
                  <a:lnTo>
                    <a:pt x="0" y="2858"/>
                  </a:lnTo>
                  <a:lnTo>
                    <a:pt x="574" y="4624"/>
                  </a:lnTo>
                  <a:lnTo>
                    <a:pt x="2077" y="5717"/>
                  </a:lnTo>
                  <a:lnTo>
                    <a:pt x="3934" y="5717"/>
                  </a:lnTo>
                  <a:lnTo>
                    <a:pt x="5436" y="4624"/>
                  </a:lnTo>
                  <a:lnTo>
                    <a:pt x="6011" y="2858"/>
                  </a:lnTo>
                  <a:lnTo>
                    <a:pt x="5436" y="1093"/>
                  </a:lnTo>
                  <a:lnTo>
                    <a:pt x="3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8;p54">
              <a:extLst>
                <a:ext uri="{FF2B5EF4-FFF2-40B4-BE49-F238E27FC236}">
                  <a16:creationId xmlns:a16="http://schemas.microsoft.com/office/drawing/2014/main" id="{4543E3A5-4900-8B14-11E8-0FA4A7C78B9F}"/>
                </a:ext>
              </a:extLst>
            </p:cNvPr>
            <p:cNvSpPr/>
            <p:nvPr/>
          </p:nvSpPr>
          <p:spPr>
            <a:xfrm>
              <a:off x="6975650" y="2010438"/>
              <a:ext cx="128950" cy="122675"/>
            </a:xfrm>
            <a:custGeom>
              <a:avLst/>
              <a:gdLst/>
              <a:ahLst/>
              <a:cxnLst/>
              <a:rect l="l" t="t" r="r" b="b"/>
              <a:pathLst>
                <a:path w="5158" h="4907" extrusionOk="0">
                  <a:moveTo>
                    <a:pt x="3355" y="65"/>
                  </a:moveTo>
                  <a:lnTo>
                    <a:pt x="4612" y="978"/>
                  </a:lnTo>
                  <a:lnTo>
                    <a:pt x="5092" y="2454"/>
                  </a:lnTo>
                  <a:lnTo>
                    <a:pt x="4612" y="3932"/>
                  </a:lnTo>
                  <a:lnTo>
                    <a:pt x="3355" y="4845"/>
                  </a:lnTo>
                  <a:lnTo>
                    <a:pt x="1802" y="4845"/>
                  </a:lnTo>
                  <a:lnTo>
                    <a:pt x="545" y="3932"/>
                  </a:lnTo>
                  <a:lnTo>
                    <a:pt x="64" y="2454"/>
                  </a:lnTo>
                  <a:lnTo>
                    <a:pt x="545" y="978"/>
                  </a:lnTo>
                  <a:lnTo>
                    <a:pt x="1802" y="65"/>
                  </a:lnTo>
                  <a:close/>
                  <a:moveTo>
                    <a:pt x="1781" y="1"/>
                  </a:moveTo>
                  <a:lnTo>
                    <a:pt x="493" y="937"/>
                  </a:lnTo>
                  <a:lnTo>
                    <a:pt x="0" y="2453"/>
                  </a:lnTo>
                  <a:lnTo>
                    <a:pt x="489" y="3960"/>
                  </a:lnTo>
                  <a:lnTo>
                    <a:pt x="493" y="3969"/>
                  </a:lnTo>
                  <a:lnTo>
                    <a:pt x="1774" y="4902"/>
                  </a:lnTo>
                  <a:lnTo>
                    <a:pt x="1781" y="4907"/>
                  </a:lnTo>
                  <a:lnTo>
                    <a:pt x="3375" y="4907"/>
                  </a:lnTo>
                  <a:lnTo>
                    <a:pt x="4664" y="3969"/>
                  </a:lnTo>
                  <a:lnTo>
                    <a:pt x="5158" y="2453"/>
                  </a:lnTo>
                  <a:lnTo>
                    <a:pt x="4668" y="947"/>
                  </a:lnTo>
                  <a:lnTo>
                    <a:pt x="4664" y="937"/>
                  </a:lnTo>
                  <a:lnTo>
                    <a:pt x="3383" y="6"/>
                  </a:lnTo>
                  <a:lnTo>
                    <a:pt x="3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9;p54">
              <a:extLst>
                <a:ext uri="{FF2B5EF4-FFF2-40B4-BE49-F238E27FC236}">
                  <a16:creationId xmlns:a16="http://schemas.microsoft.com/office/drawing/2014/main" id="{EBC28E3C-FD0E-977A-BE8C-BB245BCB354C}"/>
                </a:ext>
              </a:extLst>
            </p:cNvPr>
            <p:cNvSpPr/>
            <p:nvPr/>
          </p:nvSpPr>
          <p:spPr>
            <a:xfrm>
              <a:off x="6957225" y="2034788"/>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0;p54">
              <a:extLst>
                <a:ext uri="{FF2B5EF4-FFF2-40B4-BE49-F238E27FC236}">
                  <a16:creationId xmlns:a16="http://schemas.microsoft.com/office/drawing/2014/main" id="{48ACD11B-31B4-8FF3-35F6-E1D455BD7654}"/>
                </a:ext>
              </a:extLst>
            </p:cNvPr>
            <p:cNvSpPr/>
            <p:nvPr/>
          </p:nvSpPr>
          <p:spPr>
            <a:xfrm>
              <a:off x="6957225" y="205641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1;p54">
              <a:extLst>
                <a:ext uri="{FF2B5EF4-FFF2-40B4-BE49-F238E27FC236}">
                  <a16:creationId xmlns:a16="http://schemas.microsoft.com/office/drawing/2014/main" id="{9520608A-AE73-A302-7E64-CB9ADC712645}"/>
                </a:ext>
              </a:extLst>
            </p:cNvPr>
            <p:cNvSpPr/>
            <p:nvPr/>
          </p:nvSpPr>
          <p:spPr>
            <a:xfrm>
              <a:off x="6957225" y="21021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2;p54">
              <a:extLst>
                <a:ext uri="{FF2B5EF4-FFF2-40B4-BE49-F238E27FC236}">
                  <a16:creationId xmlns:a16="http://schemas.microsoft.com/office/drawing/2014/main" id="{AC22456D-1213-545B-A2C8-B39E41DC9BEF}"/>
                </a:ext>
              </a:extLst>
            </p:cNvPr>
            <p:cNvSpPr/>
            <p:nvPr/>
          </p:nvSpPr>
          <p:spPr>
            <a:xfrm>
              <a:off x="6957225" y="20780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3;p54">
              <a:extLst>
                <a:ext uri="{FF2B5EF4-FFF2-40B4-BE49-F238E27FC236}">
                  <a16:creationId xmlns:a16="http://schemas.microsoft.com/office/drawing/2014/main" id="{692C936C-F7BE-7D19-BC71-F32369C44078}"/>
                </a:ext>
              </a:extLst>
            </p:cNvPr>
            <p:cNvSpPr/>
            <p:nvPr/>
          </p:nvSpPr>
          <p:spPr>
            <a:xfrm>
              <a:off x="7067825" y="203498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4;p54">
              <a:extLst>
                <a:ext uri="{FF2B5EF4-FFF2-40B4-BE49-F238E27FC236}">
                  <a16:creationId xmlns:a16="http://schemas.microsoft.com/office/drawing/2014/main" id="{8C7178DE-9EBD-6104-83B2-B8CAD65344F0}"/>
                </a:ext>
              </a:extLst>
            </p:cNvPr>
            <p:cNvSpPr/>
            <p:nvPr/>
          </p:nvSpPr>
          <p:spPr>
            <a:xfrm>
              <a:off x="7067825" y="205661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p54">
              <a:extLst>
                <a:ext uri="{FF2B5EF4-FFF2-40B4-BE49-F238E27FC236}">
                  <a16:creationId xmlns:a16="http://schemas.microsoft.com/office/drawing/2014/main" id="{47EE597C-FC26-EF70-E74C-96F0D73BE678}"/>
                </a:ext>
              </a:extLst>
            </p:cNvPr>
            <p:cNvSpPr/>
            <p:nvPr/>
          </p:nvSpPr>
          <p:spPr>
            <a:xfrm>
              <a:off x="7067825" y="210233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6;p54">
              <a:extLst>
                <a:ext uri="{FF2B5EF4-FFF2-40B4-BE49-F238E27FC236}">
                  <a16:creationId xmlns:a16="http://schemas.microsoft.com/office/drawing/2014/main" id="{641C41C4-1031-80D6-0969-666968C5FBD9}"/>
                </a:ext>
              </a:extLst>
            </p:cNvPr>
            <p:cNvSpPr/>
            <p:nvPr/>
          </p:nvSpPr>
          <p:spPr>
            <a:xfrm>
              <a:off x="7067825" y="207826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7;p54">
              <a:extLst>
                <a:ext uri="{FF2B5EF4-FFF2-40B4-BE49-F238E27FC236}">
                  <a16:creationId xmlns:a16="http://schemas.microsoft.com/office/drawing/2014/main" id="{6FC29F31-0D3E-DDA1-4749-7B6B8257430C}"/>
                </a:ext>
              </a:extLst>
            </p:cNvPr>
            <p:cNvSpPr/>
            <p:nvPr/>
          </p:nvSpPr>
          <p:spPr>
            <a:xfrm>
              <a:off x="7002625" y="2099963"/>
              <a:ext cx="8650" cy="56250"/>
            </a:xfrm>
            <a:custGeom>
              <a:avLst/>
              <a:gdLst/>
              <a:ahLst/>
              <a:cxnLst/>
              <a:rect l="l" t="t" r="r" b="b"/>
              <a:pathLst>
                <a:path w="346" h="2250" extrusionOk="0">
                  <a:moveTo>
                    <a:pt x="1" y="1"/>
                  </a:moveTo>
                  <a:lnTo>
                    <a:pt x="1" y="2250"/>
                  </a:lnTo>
                  <a:lnTo>
                    <a:pt x="346" y="2250"/>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8;p54">
              <a:extLst>
                <a:ext uri="{FF2B5EF4-FFF2-40B4-BE49-F238E27FC236}">
                  <a16:creationId xmlns:a16="http://schemas.microsoft.com/office/drawing/2014/main" id="{F90198ED-1F56-F897-6164-F4A2E9657B48}"/>
                </a:ext>
              </a:extLst>
            </p:cNvPr>
            <p:cNvSpPr/>
            <p:nvPr/>
          </p:nvSpPr>
          <p:spPr>
            <a:xfrm>
              <a:off x="7024250" y="2099963"/>
              <a:ext cx="8675" cy="56250"/>
            </a:xfrm>
            <a:custGeom>
              <a:avLst/>
              <a:gdLst/>
              <a:ahLst/>
              <a:cxnLst/>
              <a:rect l="l" t="t" r="r" b="b"/>
              <a:pathLst>
                <a:path w="347" h="2250" extrusionOk="0">
                  <a:moveTo>
                    <a:pt x="1" y="1"/>
                  </a:moveTo>
                  <a:lnTo>
                    <a:pt x="1" y="2250"/>
                  </a:lnTo>
                  <a:lnTo>
                    <a:pt x="347" y="2250"/>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9;p54">
              <a:extLst>
                <a:ext uri="{FF2B5EF4-FFF2-40B4-BE49-F238E27FC236}">
                  <a16:creationId xmlns:a16="http://schemas.microsoft.com/office/drawing/2014/main" id="{4A02E08E-5449-F21C-2A50-4B0F54A396E3}"/>
                </a:ext>
              </a:extLst>
            </p:cNvPr>
            <p:cNvSpPr/>
            <p:nvPr/>
          </p:nvSpPr>
          <p:spPr>
            <a:xfrm>
              <a:off x="7069975" y="2099963"/>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0;p54">
              <a:extLst>
                <a:ext uri="{FF2B5EF4-FFF2-40B4-BE49-F238E27FC236}">
                  <a16:creationId xmlns:a16="http://schemas.microsoft.com/office/drawing/2014/main" id="{F8647105-8B8D-E050-94C7-9253331718E0}"/>
                </a:ext>
              </a:extLst>
            </p:cNvPr>
            <p:cNvSpPr/>
            <p:nvPr/>
          </p:nvSpPr>
          <p:spPr>
            <a:xfrm>
              <a:off x="7045875" y="2099938"/>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1;p54">
              <a:extLst>
                <a:ext uri="{FF2B5EF4-FFF2-40B4-BE49-F238E27FC236}">
                  <a16:creationId xmlns:a16="http://schemas.microsoft.com/office/drawing/2014/main" id="{706772AF-67EC-BDE3-CA96-A8D00D522BDC}"/>
                </a:ext>
              </a:extLst>
            </p:cNvPr>
            <p:cNvSpPr/>
            <p:nvPr/>
          </p:nvSpPr>
          <p:spPr>
            <a:xfrm>
              <a:off x="7002625" y="1989363"/>
              <a:ext cx="8675" cy="56250"/>
            </a:xfrm>
            <a:custGeom>
              <a:avLst/>
              <a:gdLst/>
              <a:ahLst/>
              <a:cxnLst/>
              <a:rect l="l" t="t" r="r" b="b"/>
              <a:pathLst>
                <a:path w="347" h="2250" extrusionOk="0">
                  <a:moveTo>
                    <a:pt x="1" y="0"/>
                  </a:moveTo>
                  <a:lnTo>
                    <a:pt x="1" y="2250"/>
                  </a:lnTo>
                  <a:lnTo>
                    <a:pt x="347" y="2250"/>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72;p54">
              <a:extLst>
                <a:ext uri="{FF2B5EF4-FFF2-40B4-BE49-F238E27FC236}">
                  <a16:creationId xmlns:a16="http://schemas.microsoft.com/office/drawing/2014/main" id="{8FB6FE8D-3C7A-74C9-439B-EC7AF94845C0}"/>
                </a:ext>
              </a:extLst>
            </p:cNvPr>
            <p:cNvSpPr/>
            <p:nvPr/>
          </p:nvSpPr>
          <p:spPr>
            <a:xfrm>
              <a:off x="7024250"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73;p54">
              <a:extLst>
                <a:ext uri="{FF2B5EF4-FFF2-40B4-BE49-F238E27FC236}">
                  <a16:creationId xmlns:a16="http://schemas.microsoft.com/office/drawing/2014/main" id="{6F5FC31C-2869-6FE8-A458-D128582FA8F0}"/>
                </a:ext>
              </a:extLst>
            </p:cNvPr>
            <p:cNvSpPr/>
            <p:nvPr/>
          </p:nvSpPr>
          <p:spPr>
            <a:xfrm>
              <a:off x="7069975" y="1989388"/>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4;p54">
              <a:extLst>
                <a:ext uri="{FF2B5EF4-FFF2-40B4-BE49-F238E27FC236}">
                  <a16:creationId xmlns:a16="http://schemas.microsoft.com/office/drawing/2014/main" id="{6BE11986-32F7-5752-B32D-42E8EA286A17}"/>
                </a:ext>
              </a:extLst>
            </p:cNvPr>
            <p:cNvSpPr/>
            <p:nvPr/>
          </p:nvSpPr>
          <p:spPr>
            <a:xfrm>
              <a:off x="7045875"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5;p54">
              <a:extLst>
                <a:ext uri="{FF2B5EF4-FFF2-40B4-BE49-F238E27FC236}">
                  <a16:creationId xmlns:a16="http://schemas.microsoft.com/office/drawing/2014/main" id="{5B15DCF6-934A-621D-8D22-E1725ED740A1}"/>
                </a:ext>
              </a:extLst>
            </p:cNvPr>
            <p:cNvSpPr/>
            <p:nvPr/>
          </p:nvSpPr>
          <p:spPr>
            <a:xfrm>
              <a:off x="6808850" y="1895538"/>
              <a:ext cx="180850" cy="143975"/>
            </a:xfrm>
            <a:custGeom>
              <a:avLst/>
              <a:gdLst/>
              <a:ahLst/>
              <a:cxnLst/>
              <a:rect l="l" t="t" r="r" b="b"/>
              <a:pathLst>
                <a:path w="7234" h="5759" extrusionOk="0">
                  <a:moveTo>
                    <a:pt x="44" y="1"/>
                  </a:moveTo>
                  <a:lnTo>
                    <a:pt x="1" y="45"/>
                  </a:lnTo>
                  <a:lnTo>
                    <a:pt x="810" y="853"/>
                  </a:lnTo>
                  <a:lnTo>
                    <a:pt x="810" y="2207"/>
                  </a:lnTo>
                  <a:lnTo>
                    <a:pt x="1814" y="3211"/>
                  </a:lnTo>
                  <a:lnTo>
                    <a:pt x="1821" y="3220"/>
                  </a:lnTo>
                  <a:lnTo>
                    <a:pt x="3012" y="3220"/>
                  </a:lnTo>
                  <a:lnTo>
                    <a:pt x="5543" y="5751"/>
                  </a:lnTo>
                  <a:lnTo>
                    <a:pt x="5552" y="5758"/>
                  </a:lnTo>
                  <a:lnTo>
                    <a:pt x="7234" y="5758"/>
                  </a:lnTo>
                  <a:lnTo>
                    <a:pt x="7234" y="5697"/>
                  </a:lnTo>
                  <a:lnTo>
                    <a:pt x="5578" y="5697"/>
                  </a:lnTo>
                  <a:lnTo>
                    <a:pt x="3047" y="3167"/>
                  </a:lnTo>
                  <a:lnTo>
                    <a:pt x="3039" y="3158"/>
                  </a:lnTo>
                  <a:lnTo>
                    <a:pt x="1848" y="3158"/>
                  </a:lnTo>
                  <a:lnTo>
                    <a:pt x="871" y="2181"/>
                  </a:lnTo>
                  <a:lnTo>
                    <a:pt x="871" y="828"/>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76;p54">
              <a:extLst>
                <a:ext uri="{FF2B5EF4-FFF2-40B4-BE49-F238E27FC236}">
                  <a16:creationId xmlns:a16="http://schemas.microsoft.com/office/drawing/2014/main" id="{0F2FEEA3-5FDB-2AEC-106B-B3C1C9F14E89}"/>
                </a:ext>
              </a:extLst>
            </p:cNvPr>
            <p:cNvSpPr/>
            <p:nvPr/>
          </p:nvSpPr>
          <p:spPr>
            <a:xfrm>
              <a:off x="6783475" y="1870638"/>
              <a:ext cx="30500" cy="30550"/>
            </a:xfrm>
            <a:custGeom>
              <a:avLst/>
              <a:gdLst/>
              <a:ahLst/>
              <a:cxnLst/>
              <a:rect l="l" t="t" r="r" b="b"/>
              <a:pathLst>
                <a:path w="1220" h="1222" extrusionOk="0">
                  <a:moveTo>
                    <a:pt x="610" y="63"/>
                  </a:moveTo>
                  <a:cubicBezTo>
                    <a:pt x="912" y="63"/>
                    <a:pt x="1159" y="308"/>
                    <a:pt x="1159" y="611"/>
                  </a:cubicBezTo>
                  <a:cubicBezTo>
                    <a:pt x="1159" y="914"/>
                    <a:pt x="912" y="1159"/>
                    <a:pt x="610" y="1159"/>
                  </a:cubicBezTo>
                  <a:cubicBezTo>
                    <a:pt x="307" y="1159"/>
                    <a:pt x="61" y="913"/>
                    <a:pt x="61" y="611"/>
                  </a:cubicBezTo>
                  <a:cubicBezTo>
                    <a:pt x="61" y="308"/>
                    <a:pt x="309" y="63"/>
                    <a:pt x="610" y="63"/>
                  </a:cubicBezTo>
                  <a:close/>
                  <a:moveTo>
                    <a:pt x="610" y="1"/>
                  </a:moveTo>
                  <a:cubicBezTo>
                    <a:pt x="274" y="1"/>
                    <a:pt x="0" y="275"/>
                    <a:pt x="0" y="611"/>
                  </a:cubicBezTo>
                  <a:cubicBezTo>
                    <a:pt x="0" y="948"/>
                    <a:pt x="274" y="1221"/>
                    <a:pt x="610" y="1221"/>
                  </a:cubicBezTo>
                  <a:cubicBezTo>
                    <a:pt x="946" y="1221"/>
                    <a:pt x="1220" y="948"/>
                    <a:pt x="1220" y="611"/>
                  </a:cubicBezTo>
                  <a:cubicBezTo>
                    <a:pt x="1220" y="275"/>
                    <a:pt x="946"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77;p54">
              <a:extLst>
                <a:ext uri="{FF2B5EF4-FFF2-40B4-BE49-F238E27FC236}">
                  <a16:creationId xmlns:a16="http://schemas.microsoft.com/office/drawing/2014/main" id="{F247F7C5-F93B-899A-BA4F-6E6A50D6E268}"/>
                </a:ext>
              </a:extLst>
            </p:cNvPr>
            <p:cNvSpPr/>
            <p:nvPr/>
          </p:nvSpPr>
          <p:spPr>
            <a:xfrm>
              <a:off x="6774150" y="1901338"/>
              <a:ext cx="58925" cy="53075"/>
            </a:xfrm>
            <a:custGeom>
              <a:avLst/>
              <a:gdLst/>
              <a:ahLst/>
              <a:cxnLst/>
              <a:rect l="l" t="t" r="r" b="b"/>
              <a:pathLst>
                <a:path w="2357" h="2123" extrusionOk="0">
                  <a:moveTo>
                    <a:pt x="44" y="1"/>
                  </a:moveTo>
                  <a:lnTo>
                    <a:pt x="1" y="45"/>
                  </a:lnTo>
                  <a:lnTo>
                    <a:pt x="648" y="692"/>
                  </a:lnTo>
                  <a:lnTo>
                    <a:pt x="648" y="1576"/>
                  </a:lnTo>
                  <a:lnTo>
                    <a:pt x="1194" y="2122"/>
                  </a:lnTo>
                  <a:lnTo>
                    <a:pt x="2356" y="2122"/>
                  </a:lnTo>
                  <a:lnTo>
                    <a:pt x="2356" y="2060"/>
                  </a:lnTo>
                  <a:lnTo>
                    <a:pt x="1221" y="2060"/>
                  </a:lnTo>
                  <a:lnTo>
                    <a:pt x="710" y="1549"/>
                  </a:lnTo>
                  <a:lnTo>
                    <a:pt x="710" y="6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78;p54">
              <a:extLst>
                <a:ext uri="{FF2B5EF4-FFF2-40B4-BE49-F238E27FC236}">
                  <a16:creationId xmlns:a16="http://schemas.microsoft.com/office/drawing/2014/main" id="{DC1AE556-FE17-9936-B359-3D3C458C5C23}"/>
                </a:ext>
              </a:extLst>
            </p:cNvPr>
            <p:cNvSpPr/>
            <p:nvPr/>
          </p:nvSpPr>
          <p:spPr>
            <a:xfrm>
              <a:off x="6763425" y="1909963"/>
              <a:ext cx="76400" cy="51175"/>
            </a:xfrm>
            <a:custGeom>
              <a:avLst/>
              <a:gdLst/>
              <a:ahLst/>
              <a:cxnLst/>
              <a:rect l="l" t="t" r="r" b="b"/>
              <a:pathLst>
                <a:path w="3056" h="2047" extrusionOk="0">
                  <a:moveTo>
                    <a:pt x="44" y="0"/>
                  </a:moveTo>
                  <a:lnTo>
                    <a:pt x="0" y="44"/>
                  </a:lnTo>
                  <a:lnTo>
                    <a:pt x="335" y="380"/>
                  </a:lnTo>
                  <a:lnTo>
                    <a:pt x="335" y="1059"/>
                  </a:lnTo>
                  <a:lnTo>
                    <a:pt x="1314" y="2037"/>
                  </a:lnTo>
                  <a:lnTo>
                    <a:pt x="1322" y="2046"/>
                  </a:lnTo>
                  <a:lnTo>
                    <a:pt x="3055" y="2046"/>
                  </a:lnTo>
                  <a:lnTo>
                    <a:pt x="3055" y="1983"/>
                  </a:lnTo>
                  <a:lnTo>
                    <a:pt x="1348" y="1983"/>
                  </a:lnTo>
                  <a:lnTo>
                    <a:pt x="397" y="1032"/>
                  </a:lnTo>
                  <a:lnTo>
                    <a:pt x="397" y="35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9;p54">
              <a:extLst>
                <a:ext uri="{FF2B5EF4-FFF2-40B4-BE49-F238E27FC236}">
                  <a16:creationId xmlns:a16="http://schemas.microsoft.com/office/drawing/2014/main" id="{59672C26-5C5C-18AC-3DA5-CFB98F2DA5D2}"/>
                </a:ext>
              </a:extLst>
            </p:cNvPr>
            <p:cNvSpPr/>
            <p:nvPr/>
          </p:nvSpPr>
          <p:spPr>
            <a:xfrm>
              <a:off x="6773600" y="1958713"/>
              <a:ext cx="72725" cy="8925"/>
            </a:xfrm>
            <a:custGeom>
              <a:avLst/>
              <a:gdLst/>
              <a:ahLst/>
              <a:cxnLst/>
              <a:rect l="l" t="t" r="r" b="b"/>
              <a:pathLst>
                <a:path w="2909" h="357" extrusionOk="0">
                  <a:moveTo>
                    <a:pt x="44" y="0"/>
                  </a:moveTo>
                  <a:lnTo>
                    <a:pt x="0" y="43"/>
                  </a:lnTo>
                  <a:lnTo>
                    <a:pt x="312" y="357"/>
                  </a:lnTo>
                  <a:lnTo>
                    <a:pt x="2909" y="357"/>
                  </a:lnTo>
                  <a:lnTo>
                    <a:pt x="2909" y="294"/>
                  </a:lnTo>
                  <a:lnTo>
                    <a:pt x="338" y="29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0;p54">
              <a:extLst>
                <a:ext uri="{FF2B5EF4-FFF2-40B4-BE49-F238E27FC236}">
                  <a16:creationId xmlns:a16="http://schemas.microsoft.com/office/drawing/2014/main" id="{F0B3D35F-72BC-5361-C722-7A8FA5ECE601}"/>
                </a:ext>
              </a:extLst>
            </p:cNvPr>
            <p:cNvSpPr/>
            <p:nvPr/>
          </p:nvSpPr>
          <p:spPr>
            <a:xfrm>
              <a:off x="6735450" y="1986413"/>
              <a:ext cx="25875" cy="8025"/>
            </a:xfrm>
            <a:custGeom>
              <a:avLst/>
              <a:gdLst/>
              <a:ahLst/>
              <a:cxnLst/>
              <a:rect l="l" t="t" r="r" b="b"/>
              <a:pathLst>
                <a:path w="1035" h="321" extrusionOk="0">
                  <a:moveTo>
                    <a:pt x="0" y="1"/>
                  </a:moveTo>
                  <a:lnTo>
                    <a:pt x="0" y="61"/>
                  </a:lnTo>
                  <a:lnTo>
                    <a:pt x="267" y="61"/>
                  </a:lnTo>
                  <a:lnTo>
                    <a:pt x="527" y="321"/>
                  </a:lnTo>
                  <a:lnTo>
                    <a:pt x="1034" y="321"/>
                  </a:lnTo>
                  <a:lnTo>
                    <a:pt x="1034" y="258"/>
                  </a:lnTo>
                  <a:lnTo>
                    <a:pt x="551" y="258"/>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1;p54">
              <a:extLst>
                <a:ext uri="{FF2B5EF4-FFF2-40B4-BE49-F238E27FC236}">
                  <a16:creationId xmlns:a16="http://schemas.microsoft.com/office/drawing/2014/main" id="{6D8709C6-43B4-DFCE-5916-4AFCB401CE99}"/>
                </a:ext>
              </a:extLst>
            </p:cNvPr>
            <p:cNvSpPr/>
            <p:nvPr/>
          </p:nvSpPr>
          <p:spPr>
            <a:xfrm>
              <a:off x="6707675" y="2000188"/>
              <a:ext cx="19950" cy="19950"/>
            </a:xfrm>
            <a:custGeom>
              <a:avLst/>
              <a:gdLst/>
              <a:ahLst/>
              <a:cxnLst/>
              <a:rect l="l" t="t" r="r" b="b"/>
              <a:pathLst>
                <a:path w="798" h="798" extrusionOk="0">
                  <a:moveTo>
                    <a:pt x="45" y="1"/>
                  </a:moveTo>
                  <a:lnTo>
                    <a:pt x="1" y="44"/>
                  </a:lnTo>
                  <a:lnTo>
                    <a:pt x="754" y="797"/>
                  </a:lnTo>
                  <a:lnTo>
                    <a:pt x="798" y="753"/>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2;p54">
              <a:extLst>
                <a:ext uri="{FF2B5EF4-FFF2-40B4-BE49-F238E27FC236}">
                  <a16:creationId xmlns:a16="http://schemas.microsoft.com/office/drawing/2014/main" id="{6D7A5731-52E2-5E95-11F8-2450F7129507}"/>
                </a:ext>
              </a:extLst>
            </p:cNvPr>
            <p:cNvSpPr/>
            <p:nvPr/>
          </p:nvSpPr>
          <p:spPr>
            <a:xfrm>
              <a:off x="6732775" y="2045038"/>
              <a:ext cx="37950" cy="1550"/>
            </a:xfrm>
            <a:custGeom>
              <a:avLst/>
              <a:gdLst/>
              <a:ahLst/>
              <a:cxnLst/>
              <a:rect l="l" t="t" r="r" b="b"/>
              <a:pathLst>
                <a:path w="1518" h="62" extrusionOk="0">
                  <a:moveTo>
                    <a:pt x="1" y="0"/>
                  </a:moveTo>
                  <a:lnTo>
                    <a:pt x="1" y="61"/>
                  </a:lnTo>
                  <a:lnTo>
                    <a:pt x="1518" y="61"/>
                  </a:lnTo>
                  <a:lnTo>
                    <a:pt x="1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3;p54">
              <a:extLst>
                <a:ext uri="{FF2B5EF4-FFF2-40B4-BE49-F238E27FC236}">
                  <a16:creationId xmlns:a16="http://schemas.microsoft.com/office/drawing/2014/main" id="{532CCDD6-3EF2-1F65-9BDC-2FAF87F0B4E8}"/>
                </a:ext>
              </a:extLst>
            </p:cNvPr>
            <p:cNvSpPr/>
            <p:nvPr/>
          </p:nvSpPr>
          <p:spPr>
            <a:xfrm>
              <a:off x="6816175" y="2064513"/>
              <a:ext cx="34725" cy="16450"/>
            </a:xfrm>
            <a:custGeom>
              <a:avLst/>
              <a:gdLst/>
              <a:ahLst/>
              <a:cxnLst/>
              <a:rect l="l" t="t" r="r" b="b"/>
              <a:pathLst>
                <a:path w="1389" h="658" extrusionOk="0">
                  <a:moveTo>
                    <a:pt x="1345" y="1"/>
                  </a:moveTo>
                  <a:lnTo>
                    <a:pt x="749" y="596"/>
                  </a:lnTo>
                  <a:lnTo>
                    <a:pt x="0" y="596"/>
                  </a:lnTo>
                  <a:lnTo>
                    <a:pt x="0" y="658"/>
                  </a:lnTo>
                  <a:lnTo>
                    <a:pt x="775" y="658"/>
                  </a:lnTo>
                  <a:lnTo>
                    <a:pt x="1388" y="45"/>
                  </a:lnTo>
                  <a:lnTo>
                    <a:pt x="13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4;p54">
              <a:extLst>
                <a:ext uri="{FF2B5EF4-FFF2-40B4-BE49-F238E27FC236}">
                  <a16:creationId xmlns:a16="http://schemas.microsoft.com/office/drawing/2014/main" id="{140B3A03-F815-CF60-3B9F-E383C57BBCD6}"/>
                </a:ext>
              </a:extLst>
            </p:cNvPr>
            <p:cNvSpPr/>
            <p:nvPr/>
          </p:nvSpPr>
          <p:spPr>
            <a:xfrm>
              <a:off x="6784975" y="2063738"/>
              <a:ext cx="82525" cy="47850"/>
            </a:xfrm>
            <a:custGeom>
              <a:avLst/>
              <a:gdLst/>
              <a:ahLst/>
              <a:cxnLst/>
              <a:rect l="l" t="t" r="r" b="b"/>
              <a:pathLst>
                <a:path w="3301" h="1914" extrusionOk="0">
                  <a:moveTo>
                    <a:pt x="3257" y="1"/>
                  </a:moveTo>
                  <a:lnTo>
                    <a:pt x="1407" y="1852"/>
                  </a:lnTo>
                  <a:lnTo>
                    <a:pt x="0" y="1852"/>
                  </a:lnTo>
                  <a:lnTo>
                    <a:pt x="0" y="1913"/>
                  </a:lnTo>
                  <a:lnTo>
                    <a:pt x="1432" y="1913"/>
                  </a:lnTo>
                  <a:lnTo>
                    <a:pt x="3301" y="45"/>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5;p54">
              <a:extLst>
                <a:ext uri="{FF2B5EF4-FFF2-40B4-BE49-F238E27FC236}">
                  <a16:creationId xmlns:a16="http://schemas.microsoft.com/office/drawing/2014/main" id="{25826B85-A0BA-33BF-8406-198DA82BFBF3}"/>
                </a:ext>
              </a:extLst>
            </p:cNvPr>
            <p:cNvSpPr/>
            <p:nvPr/>
          </p:nvSpPr>
          <p:spPr>
            <a:xfrm>
              <a:off x="6698225" y="2114138"/>
              <a:ext cx="67825" cy="29450"/>
            </a:xfrm>
            <a:custGeom>
              <a:avLst/>
              <a:gdLst/>
              <a:ahLst/>
              <a:cxnLst/>
              <a:rect l="l" t="t" r="r" b="b"/>
              <a:pathLst>
                <a:path w="2713" h="1178" extrusionOk="0">
                  <a:moveTo>
                    <a:pt x="1" y="1"/>
                  </a:moveTo>
                  <a:lnTo>
                    <a:pt x="1" y="62"/>
                  </a:lnTo>
                  <a:lnTo>
                    <a:pt x="1553" y="62"/>
                  </a:lnTo>
                  <a:lnTo>
                    <a:pt x="2669" y="1178"/>
                  </a:lnTo>
                  <a:lnTo>
                    <a:pt x="2712" y="1134"/>
                  </a:lnTo>
                  <a:lnTo>
                    <a:pt x="1589" y="8"/>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6;p54">
              <a:extLst>
                <a:ext uri="{FF2B5EF4-FFF2-40B4-BE49-F238E27FC236}">
                  <a16:creationId xmlns:a16="http://schemas.microsoft.com/office/drawing/2014/main" id="{6E92B290-6C29-FB6F-1D7B-96C8665111C7}"/>
                </a:ext>
              </a:extLst>
            </p:cNvPr>
            <p:cNvSpPr/>
            <p:nvPr/>
          </p:nvSpPr>
          <p:spPr>
            <a:xfrm>
              <a:off x="6664075" y="2114638"/>
              <a:ext cx="51400" cy="30650"/>
            </a:xfrm>
            <a:custGeom>
              <a:avLst/>
              <a:gdLst/>
              <a:ahLst/>
              <a:cxnLst/>
              <a:rect l="l" t="t" r="r" b="b"/>
              <a:pathLst>
                <a:path w="2056" h="1226" extrusionOk="0">
                  <a:moveTo>
                    <a:pt x="2012" y="0"/>
                  </a:moveTo>
                  <a:lnTo>
                    <a:pt x="848" y="1163"/>
                  </a:lnTo>
                  <a:lnTo>
                    <a:pt x="223" y="1163"/>
                  </a:lnTo>
                  <a:lnTo>
                    <a:pt x="43" y="985"/>
                  </a:lnTo>
                  <a:lnTo>
                    <a:pt x="0" y="1028"/>
                  </a:lnTo>
                  <a:lnTo>
                    <a:pt x="197" y="1226"/>
                  </a:lnTo>
                  <a:lnTo>
                    <a:pt x="874" y="1226"/>
                  </a:lnTo>
                  <a:lnTo>
                    <a:pt x="2056" y="43"/>
                  </a:lnTo>
                  <a:lnTo>
                    <a:pt x="20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7;p54">
              <a:extLst>
                <a:ext uri="{FF2B5EF4-FFF2-40B4-BE49-F238E27FC236}">
                  <a16:creationId xmlns:a16="http://schemas.microsoft.com/office/drawing/2014/main" id="{A17B6056-77C5-E75A-D295-46A572CEEB95}"/>
                </a:ext>
              </a:extLst>
            </p:cNvPr>
            <p:cNvSpPr/>
            <p:nvPr/>
          </p:nvSpPr>
          <p:spPr>
            <a:xfrm>
              <a:off x="6658700" y="2129588"/>
              <a:ext cx="90675" cy="26700"/>
            </a:xfrm>
            <a:custGeom>
              <a:avLst/>
              <a:gdLst/>
              <a:ahLst/>
              <a:cxnLst/>
              <a:rect l="l" t="t" r="r" b="b"/>
              <a:pathLst>
                <a:path w="3627" h="1068" extrusionOk="0">
                  <a:moveTo>
                    <a:pt x="2591" y="0"/>
                  </a:moveTo>
                  <a:lnTo>
                    <a:pt x="1585" y="1007"/>
                  </a:lnTo>
                  <a:lnTo>
                    <a:pt x="1" y="1007"/>
                  </a:lnTo>
                  <a:lnTo>
                    <a:pt x="1" y="1068"/>
                  </a:lnTo>
                  <a:lnTo>
                    <a:pt x="1611" y="1068"/>
                  </a:lnTo>
                  <a:lnTo>
                    <a:pt x="2617" y="63"/>
                  </a:lnTo>
                  <a:lnTo>
                    <a:pt x="3086" y="63"/>
                  </a:lnTo>
                  <a:lnTo>
                    <a:pt x="3583" y="560"/>
                  </a:lnTo>
                  <a:lnTo>
                    <a:pt x="3627" y="516"/>
                  </a:lnTo>
                  <a:lnTo>
                    <a:pt x="3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8;p54">
              <a:extLst>
                <a:ext uri="{FF2B5EF4-FFF2-40B4-BE49-F238E27FC236}">
                  <a16:creationId xmlns:a16="http://schemas.microsoft.com/office/drawing/2014/main" id="{10A4EC31-DB21-BE99-82BC-4F3D557C9F26}"/>
                </a:ext>
              </a:extLst>
            </p:cNvPr>
            <p:cNvSpPr/>
            <p:nvPr/>
          </p:nvSpPr>
          <p:spPr>
            <a:xfrm>
              <a:off x="6714350" y="2184038"/>
              <a:ext cx="45650" cy="6525"/>
            </a:xfrm>
            <a:custGeom>
              <a:avLst/>
              <a:gdLst/>
              <a:ahLst/>
              <a:cxnLst/>
              <a:rect l="l" t="t" r="r" b="b"/>
              <a:pathLst>
                <a:path w="1826" h="261" extrusionOk="0">
                  <a:moveTo>
                    <a:pt x="218" y="0"/>
                  </a:moveTo>
                  <a:lnTo>
                    <a:pt x="1" y="217"/>
                  </a:lnTo>
                  <a:lnTo>
                    <a:pt x="45" y="261"/>
                  </a:lnTo>
                  <a:lnTo>
                    <a:pt x="242" y="63"/>
                  </a:lnTo>
                  <a:lnTo>
                    <a:pt x="1826" y="63"/>
                  </a:lnTo>
                  <a:lnTo>
                    <a:pt x="18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9;p54">
              <a:extLst>
                <a:ext uri="{FF2B5EF4-FFF2-40B4-BE49-F238E27FC236}">
                  <a16:creationId xmlns:a16="http://schemas.microsoft.com/office/drawing/2014/main" id="{4DAACEED-A6DB-3E05-F354-92A40643629F}"/>
                </a:ext>
              </a:extLst>
            </p:cNvPr>
            <p:cNvSpPr/>
            <p:nvPr/>
          </p:nvSpPr>
          <p:spPr>
            <a:xfrm>
              <a:off x="6860625" y="2081613"/>
              <a:ext cx="104775" cy="65650"/>
            </a:xfrm>
            <a:custGeom>
              <a:avLst/>
              <a:gdLst/>
              <a:ahLst/>
              <a:cxnLst/>
              <a:rect l="l" t="t" r="r" b="b"/>
              <a:pathLst>
                <a:path w="4191" h="2626" extrusionOk="0">
                  <a:moveTo>
                    <a:pt x="3445" y="0"/>
                  </a:moveTo>
                  <a:lnTo>
                    <a:pt x="2146" y="1299"/>
                  </a:lnTo>
                  <a:lnTo>
                    <a:pt x="1283" y="1299"/>
                  </a:lnTo>
                  <a:lnTo>
                    <a:pt x="0" y="2581"/>
                  </a:lnTo>
                  <a:lnTo>
                    <a:pt x="43" y="2626"/>
                  </a:lnTo>
                  <a:lnTo>
                    <a:pt x="1308" y="1361"/>
                  </a:lnTo>
                  <a:lnTo>
                    <a:pt x="2172" y="1361"/>
                  </a:lnTo>
                  <a:lnTo>
                    <a:pt x="3470" y="61"/>
                  </a:lnTo>
                  <a:lnTo>
                    <a:pt x="4190" y="61"/>
                  </a:lnTo>
                  <a:lnTo>
                    <a:pt x="4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0;p54">
              <a:extLst>
                <a:ext uri="{FF2B5EF4-FFF2-40B4-BE49-F238E27FC236}">
                  <a16:creationId xmlns:a16="http://schemas.microsoft.com/office/drawing/2014/main" id="{9D658A69-F39D-D020-8D04-91EC922CDACB}"/>
                </a:ext>
              </a:extLst>
            </p:cNvPr>
            <p:cNvSpPr/>
            <p:nvPr/>
          </p:nvSpPr>
          <p:spPr>
            <a:xfrm>
              <a:off x="6726175" y="2203363"/>
              <a:ext cx="95275" cy="13475"/>
            </a:xfrm>
            <a:custGeom>
              <a:avLst/>
              <a:gdLst/>
              <a:ahLst/>
              <a:cxnLst/>
              <a:rect l="l" t="t" r="r" b="b"/>
              <a:pathLst>
                <a:path w="3811" h="539" extrusionOk="0">
                  <a:moveTo>
                    <a:pt x="216" y="0"/>
                  </a:moveTo>
                  <a:lnTo>
                    <a:pt x="1" y="215"/>
                  </a:lnTo>
                  <a:lnTo>
                    <a:pt x="45" y="258"/>
                  </a:lnTo>
                  <a:lnTo>
                    <a:pt x="241" y="62"/>
                  </a:lnTo>
                  <a:lnTo>
                    <a:pt x="492" y="62"/>
                  </a:lnTo>
                  <a:lnTo>
                    <a:pt x="968" y="539"/>
                  </a:lnTo>
                  <a:lnTo>
                    <a:pt x="1978" y="539"/>
                  </a:lnTo>
                  <a:lnTo>
                    <a:pt x="2329" y="188"/>
                  </a:lnTo>
                  <a:lnTo>
                    <a:pt x="3811" y="188"/>
                  </a:lnTo>
                  <a:lnTo>
                    <a:pt x="3811" y="127"/>
                  </a:lnTo>
                  <a:lnTo>
                    <a:pt x="2303" y="127"/>
                  </a:lnTo>
                  <a:lnTo>
                    <a:pt x="1953" y="477"/>
                  </a:lnTo>
                  <a:lnTo>
                    <a:pt x="994" y="477"/>
                  </a:ln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1;p54">
              <a:extLst>
                <a:ext uri="{FF2B5EF4-FFF2-40B4-BE49-F238E27FC236}">
                  <a16:creationId xmlns:a16="http://schemas.microsoft.com/office/drawing/2014/main" id="{AAABF343-5C57-CC9D-FCAB-31E7AEE525B3}"/>
                </a:ext>
              </a:extLst>
            </p:cNvPr>
            <p:cNvSpPr/>
            <p:nvPr/>
          </p:nvSpPr>
          <p:spPr>
            <a:xfrm>
              <a:off x="6718925" y="2274938"/>
              <a:ext cx="53375" cy="24550"/>
            </a:xfrm>
            <a:custGeom>
              <a:avLst/>
              <a:gdLst/>
              <a:ahLst/>
              <a:cxnLst/>
              <a:rect l="l" t="t" r="r" b="b"/>
              <a:pathLst>
                <a:path w="2135" h="982" extrusionOk="0">
                  <a:moveTo>
                    <a:pt x="2091" y="0"/>
                  </a:moveTo>
                  <a:lnTo>
                    <a:pt x="1173" y="921"/>
                  </a:lnTo>
                  <a:lnTo>
                    <a:pt x="0" y="921"/>
                  </a:lnTo>
                  <a:lnTo>
                    <a:pt x="0" y="981"/>
                  </a:lnTo>
                  <a:lnTo>
                    <a:pt x="1199" y="981"/>
                  </a:lnTo>
                  <a:lnTo>
                    <a:pt x="2135" y="45"/>
                  </a:lnTo>
                  <a:lnTo>
                    <a:pt x="20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2;p54">
              <a:extLst>
                <a:ext uri="{FF2B5EF4-FFF2-40B4-BE49-F238E27FC236}">
                  <a16:creationId xmlns:a16="http://schemas.microsoft.com/office/drawing/2014/main" id="{6A3EDFB6-BF9B-FAB5-89BB-32FDDAE59B26}"/>
                </a:ext>
              </a:extLst>
            </p:cNvPr>
            <p:cNvSpPr/>
            <p:nvPr/>
          </p:nvSpPr>
          <p:spPr>
            <a:xfrm>
              <a:off x="6822975" y="2197988"/>
              <a:ext cx="17250" cy="71275"/>
            </a:xfrm>
            <a:custGeom>
              <a:avLst/>
              <a:gdLst/>
              <a:ahLst/>
              <a:cxnLst/>
              <a:rect l="l" t="t" r="r" b="b"/>
              <a:pathLst>
                <a:path w="690" h="2851" extrusionOk="0">
                  <a:moveTo>
                    <a:pt x="626" y="1"/>
                  </a:moveTo>
                  <a:lnTo>
                    <a:pt x="626" y="600"/>
                  </a:lnTo>
                  <a:lnTo>
                    <a:pt x="1" y="1225"/>
                  </a:lnTo>
                  <a:lnTo>
                    <a:pt x="1" y="2851"/>
                  </a:lnTo>
                  <a:lnTo>
                    <a:pt x="64" y="2851"/>
                  </a:lnTo>
                  <a:lnTo>
                    <a:pt x="64" y="1251"/>
                  </a:lnTo>
                  <a:lnTo>
                    <a:pt x="689" y="625"/>
                  </a:lnTo>
                  <a:lnTo>
                    <a:pt x="6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3;p54">
              <a:extLst>
                <a:ext uri="{FF2B5EF4-FFF2-40B4-BE49-F238E27FC236}">
                  <a16:creationId xmlns:a16="http://schemas.microsoft.com/office/drawing/2014/main" id="{F9AFDDA0-36D9-B2D4-397C-311E60A85CA5}"/>
                </a:ext>
              </a:extLst>
            </p:cNvPr>
            <p:cNvSpPr/>
            <p:nvPr/>
          </p:nvSpPr>
          <p:spPr>
            <a:xfrm>
              <a:off x="6854925" y="2176138"/>
              <a:ext cx="15775" cy="45000"/>
            </a:xfrm>
            <a:custGeom>
              <a:avLst/>
              <a:gdLst/>
              <a:ahLst/>
              <a:cxnLst/>
              <a:rect l="l" t="t" r="r" b="b"/>
              <a:pathLst>
                <a:path w="631" h="1800" extrusionOk="0">
                  <a:moveTo>
                    <a:pt x="570" y="0"/>
                  </a:moveTo>
                  <a:lnTo>
                    <a:pt x="570" y="535"/>
                  </a:lnTo>
                  <a:lnTo>
                    <a:pt x="1" y="1103"/>
                  </a:lnTo>
                  <a:lnTo>
                    <a:pt x="1" y="1799"/>
                  </a:lnTo>
                  <a:lnTo>
                    <a:pt x="64" y="1799"/>
                  </a:lnTo>
                  <a:lnTo>
                    <a:pt x="64" y="1128"/>
                  </a:lnTo>
                  <a:lnTo>
                    <a:pt x="631" y="561"/>
                  </a:lnTo>
                  <a:lnTo>
                    <a:pt x="6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4;p54">
              <a:extLst>
                <a:ext uri="{FF2B5EF4-FFF2-40B4-BE49-F238E27FC236}">
                  <a16:creationId xmlns:a16="http://schemas.microsoft.com/office/drawing/2014/main" id="{5213E6FB-0CFC-9D75-8EF5-C3D0394B197A}"/>
                </a:ext>
              </a:extLst>
            </p:cNvPr>
            <p:cNvSpPr/>
            <p:nvPr/>
          </p:nvSpPr>
          <p:spPr>
            <a:xfrm>
              <a:off x="6913600" y="2117488"/>
              <a:ext cx="31425" cy="79925"/>
            </a:xfrm>
            <a:custGeom>
              <a:avLst/>
              <a:gdLst/>
              <a:ahLst/>
              <a:cxnLst/>
              <a:rect l="l" t="t" r="r" b="b"/>
              <a:pathLst>
                <a:path w="1257" h="3197" extrusionOk="0">
                  <a:moveTo>
                    <a:pt x="1196" y="0"/>
                  </a:moveTo>
                  <a:lnTo>
                    <a:pt x="1196" y="1958"/>
                  </a:lnTo>
                  <a:lnTo>
                    <a:pt x="1" y="3152"/>
                  </a:lnTo>
                  <a:lnTo>
                    <a:pt x="45" y="3196"/>
                  </a:lnTo>
                  <a:lnTo>
                    <a:pt x="1247" y="1993"/>
                  </a:lnTo>
                  <a:lnTo>
                    <a:pt x="1256" y="1983"/>
                  </a:lnTo>
                  <a:lnTo>
                    <a:pt x="12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5;p54">
              <a:extLst>
                <a:ext uri="{FF2B5EF4-FFF2-40B4-BE49-F238E27FC236}">
                  <a16:creationId xmlns:a16="http://schemas.microsoft.com/office/drawing/2014/main" id="{6D009A3B-DB58-8BE6-3F74-DA4DEAF75F91}"/>
                </a:ext>
              </a:extLst>
            </p:cNvPr>
            <p:cNvSpPr/>
            <p:nvPr/>
          </p:nvSpPr>
          <p:spPr>
            <a:xfrm>
              <a:off x="6908250" y="2124888"/>
              <a:ext cx="28575" cy="46200"/>
            </a:xfrm>
            <a:custGeom>
              <a:avLst/>
              <a:gdLst/>
              <a:ahLst/>
              <a:cxnLst/>
              <a:rect l="l" t="t" r="r" b="b"/>
              <a:pathLst>
                <a:path w="1143" h="1848" extrusionOk="0">
                  <a:moveTo>
                    <a:pt x="1080" y="0"/>
                  </a:moveTo>
                  <a:lnTo>
                    <a:pt x="1080" y="1240"/>
                  </a:lnTo>
                  <a:lnTo>
                    <a:pt x="535" y="1784"/>
                  </a:lnTo>
                  <a:lnTo>
                    <a:pt x="0" y="1784"/>
                  </a:lnTo>
                  <a:lnTo>
                    <a:pt x="0" y="1847"/>
                  </a:lnTo>
                  <a:lnTo>
                    <a:pt x="562" y="1847"/>
                  </a:lnTo>
                  <a:lnTo>
                    <a:pt x="1143" y="1265"/>
                  </a:lnTo>
                  <a:lnTo>
                    <a:pt x="1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6;p54">
              <a:extLst>
                <a:ext uri="{FF2B5EF4-FFF2-40B4-BE49-F238E27FC236}">
                  <a16:creationId xmlns:a16="http://schemas.microsoft.com/office/drawing/2014/main" id="{DBCB8575-6E06-92E3-001F-E077A8C22795}"/>
                </a:ext>
              </a:extLst>
            </p:cNvPr>
            <p:cNvSpPr/>
            <p:nvPr/>
          </p:nvSpPr>
          <p:spPr>
            <a:xfrm>
              <a:off x="6980800" y="2171288"/>
              <a:ext cx="17825" cy="55825"/>
            </a:xfrm>
            <a:custGeom>
              <a:avLst/>
              <a:gdLst/>
              <a:ahLst/>
              <a:cxnLst/>
              <a:rect l="l" t="t" r="r" b="b"/>
              <a:pathLst>
                <a:path w="713" h="2233" extrusionOk="0">
                  <a:moveTo>
                    <a:pt x="650" y="1"/>
                  </a:moveTo>
                  <a:lnTo>
                    <a:pt x="650" y="1540"/>
                  </a:lnTo>
                  <a:lnTo>
                    <a:pt x="0" y="2190"/>
                  </a:lnTo>
                  <a:lnTo>
                    <a:pt x="45" y="2233"/>
                  </a:lnTo>
                  <a:lnTo>
                    <a:pt x="703" y="1575"/>
                  </a:lnTo>
                  <a:lnTo>
                    <a:pt x="713" y="1565"/>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7;p54">
              <a:extLst>
                <a:ext uri="{FF2B5EF4-FFF2-40B4-BE49-F238E27FC236}">
                  <a16:creationId xmlns:a16="http://schemas.microsoft.com/office/drawing/2014/main" id="{0C651E43-AF38-3ADE-7AE6-45C9ED2989A4}"/>
                </a:ext>
              </a:extLst>
            </p:cNvPr>
            <p:cNvSpPr/>
            <p:nvPr/>
          </p:nvSpPr>
          <p:spPr>
            <a:xfrm>
              <a:off x="6907900" y="2257938"/>
              <a:ext cx="34175" cy="87625"/>
            </a:xfrm>
            <a:custGeom>
              <a:avLst/>
              <a:gdLst/>
              <a:ahLst/>
              <a:cxnLst/>
              <a:rect l="l" t="t" r="r" b="b"/>
              <a:pathLst>
                <a:path w="1367" h="3505" extrusionOk="0">
                  <a:moveTo>
                    <a:pt x="1306" y="1"/>
                  </a:moveTo>
                  <a:lnTo>
                    <a:pt x="1306" y="2156"/>
                  </a:lnTo>
                  <a:lnTo>
                    <a:pt x="0" y="3461"/>
                  </a:lnTo>
                  <a:lnTo>
                    <a:pt x="44" y="3504"/>
                  </a:lnTo>
                  <a:lnTo>
                    <a:pt x="1357" y="2190"/>
                  </a:lnTo>
                  <a:lnTo>
                    <a:pt x="1367" y="218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8;p54">
              <a:extLst>
                <a:ext uri="{FF2B5EF4-FFF2-40B4-BE49-F238E27FC236}">
                  <a16:creationId xmlns:a16="http://schemas.microsoft.com/office/drawing/2014/main" id="{E622C9B3-1398-98F5-B60F-6F7851B71E78}"/>
                </a:ext>
              </a:extLst>
            </p:cNvPr>
            <p:cNvSpPr/>
            <p:nvPr/>
          </p:nvSpPr>
          <p:spPr>
            <a:xfrm>
              <a:off x="6876425" y="2264863"/>
              <a:ext cx="58750" cy="79050"/>
            </a:xfrm>
            <a:custGeom>
              <a:avLst/>
              <a:gdLst/>
              <a:ahLst/>
              <a:cxnLst/>
              <a:rect l="l" t="t" r="r" b="b"/>
              <a:pathLst>
                <a:path w="2350" h="3162" extrusionOk="0">
                  <a:moveTo>
                    <a:pt x="2289" y="1"/>
                  </a:moveTo>
                  <a:lnTo>
                    <a:pt x="2289" y="1571"/>
                  </a:lnTo>
                  <a:lnTo>
                    <a:pt x="1218" y="2640"/>
                  </a:lnTo>
                  <a:lnTo>
                    <a:pt x="476" y="2640"/>
                  </a:lnTo>
                  <a:lnTo>
                    <a:pt x="0" y="3117"/>
                  </a:lnTo>
                  <a:lnTo>
                    <a:pt x="43" y="3161"/>
                  </a:lnTo>
                  <a:lnTo>
                    <a:pt x="501" y="2703"/>
                  </a:lnTo>
                  <a:lnTo>
                    <a:pt x="1243" y="2703"/>
                  </a:lnTo>
                  <a:lnTo>
                    <a:pt x="2341" y="1606"/>
                  </a:lnTo>
                  <a:lnTo>
                    <a:pt x="2349" y="1597"/>
                  </a:lnTo>
                  <a:lnTo>
                    <a:pt x="2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9;p54">
              <a:extLst>
                <a:ext uri="{FF2B5EF4-FFF2-40B4-BE49-F238E27FC236}">
                  <a16:creationId xmlns:a16="http://schemas.microsoft.com/office/drawing/2014/main" id="{2A75EBCE-7E72-1021-00E0-4EBC2E7ED965}"/>
                </a:ext>
              </a:extLst>
            </p:cNvPr>
            <p:cNvSpPr/>
            <p:nvPr/>
          </p:nvSpPr>
          <p:spPr>
            <a:xfrm>
              <a:off x="6858350" y="2269238"/>
              <a:ext cx="69150" cy="87125"/>
            </a:xfrm>
            <a:custGeom>
              <a:avLst/>
              <a:gdLst/>
              <a:ahLst/>
              <a:cxnLst/>
              <a:rect l="l" t="t" r="r" b="b"/>
              <a:pathLst>
                <a:path w="2766" h="3485" extrusionOk="0">
                  <a:moveTo>
                    <a:pt x="2703" y="1"/>
                  </a:moveTo>
                  <a:lnTo>
                    <a:pt x="2703" y="1278"/>
                  </a:lnTo>
                  <a:lnTo>
                    <a:pt x="1857" y="2123"/>
                  </a:lnTo>
                  <a:lnTo>
                    <a:pt x="1046" y="2123"/>
                  </a:lnTo>
                  <a:lnTo>
                    <a:pt x="10" y="3159"/>
                  </a:lnTo>
                  <a:lnTo>
                    <a:pt x="0" y="3168"/>
                  </a:lnTo>
                  <a:lnTo>
                    <a:pt x="0" y="3485"/>
                  </a:lnTo>
                  <a:lnTo>
                    <a:pt x="63" y="3485"/>
                  </a:lnTo>
                  <a:lnTo>
                    <a:pt x="63" y="3194"/>
                  </a:lnTo>
                  <a:lnTo>
                    <a:pt x="1070" y="2185"/>
                  </a:lnTo>
                  <a:lnTo>
                    <a:pt x="1882" y="2185"/>
                  </a:lnTo>
                  <a:lnTo>
                    <a:pt x="2756" y="1312"/>
                  </a:lnTo>
                  <a:lnTo>
                    <a:pt x="2766" y="1303"/>
                  </a:lnTo>
                  <a:lnTo>
                    <a:pt x="2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0;p54">
              <a:extLst>
                <a:ext uri="{FF2B5EF4-FFF2-40B4-BE49-F238E27FC236}">
                  <a16:creationId xmlns:a16="http://schemas.microsoft.com/office/drawing/2014/main" id="{37A14FFB-AD40-0AAA-6579-BB0081CC6C20}"/>
                </a:ext>
              </a:extLst>
            </p:cNvPr>
            <p:cNvSpPr/>
            <p:nvPr/>
          </p:nvSpPr>
          <p:spPr>
            <a:xfrm>
              <a:off x="6794850" y="2295963"/>
              <a:ext cx="55675" cy="11150"/>
            </a:xfrm>
            <a:custGeom>
              <a:avLst/>
              <a:gdLst/>
              <a:ahLst/>
              <a:cxnLst/>
              <a:rect l="l" t="t" r="r" b="b"/>
              <a:pathLst>
                <a:path w="2227" h="446" extrusionOk="0">
                  <a:moveTo>
                    <a:pt x="754" y="0"/>
                  </a:moveTo>
                  <a:lnTo>
                    <a:pt x="372" y="385"/>
                  </a:lnTo>
                  <a:lnTo>
                    <a:pt x="0" y="385"/>
                  </a:lnTo>
                  <a:lnTo>
                    <a:pt x="0" y="446"/>
                  </a:lnTo>
                  <a:lnTo>
                    <a:pt x="396" y="446"/>
                  </a:lnTo>
                  <a:lnTo>
                    <a:pt x="780" y="63"/>
                  </a:lnTo>
                  <a:lnTo>
                    <a:pt x="2227" y="63"/>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1;p54">
              <a:extLst>
                <a:ext uri="{FF2B5EF4-FFF2-40B4-BE49-F238E27FC236}">
                  <a16:creationId xmlns:a16="http://schemas.microsoft.com/office/drawing/2014/main" id="{13CE09F6-E276-DE34-46D6-53F81429A5AE}"/>
                </a:ext>
              </a:extLst>
            </p:cNvPr>
            <p:cNvSpPr/>
            <p:nvPr/>
          </p:nvSpPr>
          <p:spPr>
            <a:xfrm>
              <a:off x="6942700" y="2358213"/>
              <a:ext cx="22375" cy="40675"/>
            </a:xfrm>
            <a:custGeom>
              <a:avLst/>
              <a:gdLst/>
              <a:ahLst/>
              <a:cxnLst/>
              <a:rect l="l" t="t" r="r" b="b"/>
              <a:pathLst>
                <a:path w="895" h="1627" extrusionOk="0">
                  <a:moveTo>
                    <a:pt x="832" y="1"/>
                  </a:moveTo>
                  <a:lnTo>
                    <a:pt x="832" y="417"/>
                  </a:lnTo>
                  <a:lnTo>
                    <a:pt x="10" y="1239"/>
                  </a:lnTo>
                  <a:lnTo>
                    <a:pt x="1" y="1249"/>
                  </a:lnTo>
                  <a:lnTo>
                    <a:pt x="1" y="1627"/>
                  </a:lnTo>
                  <a:lnTo>
                    <a:pt x="61" y="1627"/>
                  </a:lnTo>
                  <a:lnTo>
                    <a:pt x="61" y="1274"/>
                  </a:lnTo>
                  <a:lnTo>
                    <a:pt x="886" y="452"/>
                  </a:lnTo>
                  <a:lnTo>
                    <a:pt x="894" y="443"/>
                  </a:lnTo>
                  <a:lnTo>
                    <a:pt x="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2;p54">
              <a:extLst>
                <a:ext uri="{FF2B5EF4-FFF2-40B4-BE49-F238E27FC236}">
                  <a16:creationId xmlns:a16="http://schemas.microsoft.com/office/drawing/2014/main" id="{38841EF5-F948-B039-E133-5BBA3E22C4E4}"/>
                </a:ext>
              </a:extLst>
            </p:cNvPr>
            <p:cNvSpPr/>
            <p:nvPr/>
          </p:nvSpPr>
          <p:spPr>
            <a:xfrm>
              <a:off x="6916400" y="2457963"/>
              <a:ext cx="7525" cy="37150"/>
            </a:xfrm>
            <a:custGeom>
              <a:avLst/>
              <a:gdLst/>
              <a:ahLst/>
              <a:cxnLst/>
              <a:rect l="l" t="t" r="r" b="b"/>
              <a:pathLst>
                <a:path w="301" h="1486" extrusionOk="0">
                  <a:moveTo>
                    <a:pt x="1" y="1"/>
                  </a:moveTo>
                  <a:lnTo>
                    <a:pt x="1" y="1229"/>
                  </a:lnTo>
                  <a:lnTo>
                    <a:pt x="257" y="1485"/>
                  </a:lnTo>
                  <a:lnTo>
                    <a:pt x="301" y="1440"/>
                  </a:lnTo>
                  <a:lnTo>
                    <a:pt x="62" y="120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3;p54">
              <a:extLst>
                <a:ext uri="{FF2B5EF4-FFF2-40B4-BE49-F238E27FC236}">
                  <a16:creationId xmlns:a16="http://schemas.microsoft.com/office/drawing/2014/main" id="{5CF98F9D-8996-D409-2F38-1EBDE23CA5D0}"/>
                </a:ext>
              </a:extLst>
            </p:cNvPr>
            <p:cNvSpPr/>
            <p:nvPr/>
          </p:nvSpPr>
          <p:spPr>
            <a:xfrm>
              <a:off x="6916550" y="2407938"/>
              <a:ext cx="18400" cy="33900"/>
            </a:xfrm>
            <a:custGeom>
              <a:avLst/>
              <a:gdLst/>
              <a:ahLst/>
              <a:cxnLst/>
              <a:rect l="l" t="t" r="r" b="b"/>
              <a:pathLst>
                <a:path w="736" h="1356" extrusionOk="0">
                  <a:moveTo>
                    <a:pt x="691" y="1"/>
                  </a:moveTo>
                  <a:lnTo>
                    <a:pt x="10" y="683"/>
                  </a:lnTo>
                  <a:lnTo>
                    <a:pt x="0" y="692"/>
                  </a:lnTo>
                  <a:lnTo>
                    <a:pt x="0" y="1356"/>
                  </a:lnTo>
                  <a:lnTo>
                    <a:pt x="61" y="1356"/>
                  </a:lnTo>
                  <a:lnTo>
                    <a:pt x="61" y="717"/>
                  </a:lnTo>
                  <a:lnTo>
                    <a:pt x="736" y="44"/>
                  </a:lnTo>
                  <a:lnTo>
                    <a:pt x="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4;p54">
              <a:extLst>
                <a:ext uri="{FF2B5EF4-FFF2-40B4-BE49-F238E27FC236}">
                  <a16:creationId xmlns:a16="http://schemas.microsoft.com/office/drawing/2014/main" id="{DF17C7BF-85FC-63E9-DA75-C2D716728AB2}"/>
                </a:ext>
              </a:extLst>
            </p:cNvPr>
            <p:cNvSpPr/>
            <p:nvPr/>
          </p:nvSpPr>
          <p:spPr>
            <a:xfrm>
              <a:off x="6940075" y="2377088"/>
              <a:ext cx="50050" cy="90150"/>
            </a:xfrm>
            <a:custGeom>
              <a:avLst/>
              <a:gdLst/>
              <a:ahLst/>
              <a:cxnLst/>
              <a:rect l="l" t="t" r="r" b="b"/>
              <a:pathLst>
                <a:path w="2002" h="3606" extrusionOk="0">
                  <a:moveTo>
                    <a:pt x="1959" y="0"/>
                  </a:moveTo>
                  <a:lnTo>
                    <a:pt x="1309" y="649"/>
                  </a:lnTo>
                  <a:lnTo>
                    <a:pt x="1300" y="658"/>
                  </a:lnTo>
                  <a:lnTo>
                    <a:pt x="1300" y="1627"/>
                  </a:lnTo>
                  <a:lnTo>
                    <a:pt x="10" y="2918"/>
                  </a:lnTo>
                  <a:lnTo>
                    <a:pt x="1" y="2927"/>
                  </a:lnTo>
                  <a:lnTo>
                    <a:pt x="1" y="3605"/>
                  </a:lnTo>
                  <a:lnTo>
                    <a:pt x="63" y="3605"/>
                  </a:lnTo>
                  <a:lnTo>
                    <a:pt x="63" y="2953"/>
                  </a:lnTo>
                  <a:lnTo>
                    <a:pt x="1354" y="1662"/>
                  </a:lnTo>
                  <a:lnTo>
                    <a:pt x="1362" y="1652"/>
                  </a:lnTo>
                  <a:lnTo>
                    <a:pt x="1362" y="684"/>
                  </a:lnTo>
                  <a:lnTo>
                    <a:pt x="2002" y="43"/>
                  </a:lnTo>
                  <a:lnTo>
                    <a:pt x="1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p54">
              <a:extLst>
                <a:ext uri="{FF2B5EF4-FFF2-40B4-BE49-F238E27FC236}">
                  <a16:creationId xmlns:a16="http://schemas.microsoft.com/office/drawing/2014/main" id="{30A2D8E9-A723-721A-EC9F-2E7C933EB358}"/>
                </a:ext>
              </a:extLst>
            </p:cNvPr>
            <p:cNvSpPr/>
            <p:nvPr/>
          </p:nvSpPr>
          <p:spPr>
            <a:xfrm>
              <a:off x="6958050" y="2432613"/>
              <a:ext cx="7750" cy="27850"/>
            </a:xfrm>
            <a:custGeom>
              <a:avLst/>
              <a:gdLst/>
              <a:ahLst/>
              <a:cxnLst/>
              <a:rect l="l" t="t" r="r" b="b"/>
              <a:pathLst>
                <a:path w="310" h="1114" extrusionOk="0">
                  <a:moveTo>
                    <a:pt x="1" y="0"/>
                  </a:moveTo>
                  <a:lnTo>
                    <a:pt x="1" y="847"/>
                  </a:lnTo>
                  <a:lnTo>
                    <a:pt x="264" y="1113"/>
                  </a:lnTo>
                  <a:lnTo>
                    <a:pt x="309" y="1069"/>
                  </a:lnTo>
                  <a:lnTo>
                    <a:pt x="61" y="823"/>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6;p54">
              <a:extLst>
                <a:ext uri="{FF2B5EF4-FFF2-40B4-BE49-F238E27FC236}">
                  <a16:creationId xmlns:a16="http://schemas.microsoft.com/office/drawing/2014/main" id="{25FBB8A9-F278-7A74-18EF-A163F682630E}"/>
                </a:ext>
              </a:extLst>
            </p:cNvPr>
            <p:cNvSpPr/>
            <p:nvPr/>
          </p:nvSpPr>
          <p:spPr>
            <a:xfrm>
              <a:off x="7013400" y="2346313"/>
              <a:ext cx="1575" cy="38650"/>
            </a:xfrm>
            <a:custGeom>
              <a:avLst/>
              <a:gdLst/>
              <a:ahLst/>
              <a:cxnLst/>
              <a:rect l="l" t="t" r="r" b="b"/>
              <a:pathLst>
                <a:path w="63" h="1546" extrusionOk="0">
                  <a:moveTo>
                    <a:pt x="0" y="0"/>
                  </a:moveTo>
                  <a:lnTo>
                    <a:pt x="0" y="1545"/>
                  </a:lnTo>
                  <a:lnTo>
                    <a:pt x="62" y="154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7;p54">
              <a:extLst>
                <a:ext uri="{FF2B5EF4-FFF2-40B4-BE49-F238E27FC236}">
                  <a16:creationId xmlns:a16="http://schemas.microsoft.com/office/drawing/2014/main" id="{47E2BEDA-1DF6-2F31-FDC6-ED8238AADF5C}"/>
                </a:ext>
              </a:extLst>
            </p:cNvPr>
            <p:cNvSpPr/>
            <p:nvPr/>
          </p:nvSpPr>
          <p:spPr>
            <a:xfrm>
              <a:off x="7028025" y="2249238"/>
              <a:ext cx="32725" cy="63575"/>
            </a:xfrm>
            <a:custGeom>
              <a:avLst/>
              <a:gdLst/>
              <a:ahLst/>
              <a:cxnLst/>
              <a:rect l="l" t="t" r="r" b="b"/>
              <a:pathLst>
                <a:path w="1309" h="2543" extrusionOk="0">
                  <a:moveTo>
                    <a:pt x="44" y="1"/>
                  </a:moveTo>
                  <a:lnTo>
                    <a:pt x="0" y="45"/>
                  </a:lnTo>
                  <a:lnTo>
                    <a:pt x="1247" y="1290"/>
                  </a:lnTo>
                  <a:lnTo>
                    <a:pt x="1247" y="2542"/>
                  </a:lnTo>
                  <a:lnTo>
                    <a:pt x="1308" y="2542"/>
                  </a:lnTo>
                  <a:lnTo>
                    <a:pt x="1308" y="1265"/>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8;p54">
              <a:extLst>
                <a:ext uri="{FF2B5EF4-FFF2-40B4-BE49-F238E27FC236}">
                  <a16:creationId xmlns:a16="http://schemas.microsoft.com/office/drawing/2014/main" id="{93BC4AC0-A011-CD35-3FD9-6B8A892A6E9B}"/>
                </a:ext>
              </a:extLst>
            </p:cNvPr>
            <p:cNvSpPr/>
            <p:nvPr/>
          </p:nvSpPr>
          <p:spPr>
            <a:xfrm>
              <a:off x="7028025" y="2261088"/>
              <a:ext cx="19850" cy="37625"/>
            </a:xfrm>
            <a:custGeom>
              <a:avLst/>
              <a:gdLst/>
              <a:ahLst/>
              <a:cxnLst/>
              <a:rect l="l" t="t" r="r" b="b"/>
              <a:pathLst>
                <a:path w="794" h="1505" extrusionOk="0">
                  <a:moveTo>
                    <a:pt x="44" y="1"/>
                  </a:moveTo>
                  <a:lnTo>
                    <a:pt x="0" y="45"/>
                  </a:lnTo>
                  <a:lnTo>
                    <a:pt x="731" y="775"/>
                  </a:lnTo>
                  <a:lnTo>
                    <a:pt x="731" y="1504"/>
                  </a:lnTo>
                  <a:lnTo>
                    <a:pt x="794" y="1504"/>
                  </a:lnTo>
                  <a:lnTo>
                    <a:pt x="794" y="749"/>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9;p54">
              <a:extLst>
                <a:ext uri="{FF2B5EF4-FFF2-40B4-BE49-F238E27FC236}">
                  <a16:creationId xmlns:a16="http://schemas.microsoft.com/office/drawing/2014/main" id="{39E5539F-956D-75F5-C471-444B25D7FB60}"/>
                </a:ext>
              </a:extLst>
            </p:cNvPr>
            <p:cNvSpPr/>
            <p:nvPr/>
          </p:nvSpPr>
          <p:spPr>
            <a:xfrm>
              <a:off x="7082625" y="2264863"/>
              <a:ext cx="1575" cy="33850"/>
            </a:xfrm>
            <a:custGeom>
              <a:avLst/>
              <a:gdLst/>
              <a:ahLst/>
              <a:cxnLst/>
              <a:rect l="l" t="t" r="r" b="b"/>
              <a:pathLst>
                <a:path w="63" h="1354" extrusionOk="0">
                  <a:moveTo>
                    <a:pt x="1" y="1"/>
                  </a:moveTo>
                  <a:lnTo>
                    <a:pt x="1" y="1353"/>
                  </a:lnTo>
                  <a:lnTo>
                    <a:pt x="63" y="135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0;p54">
              <a:extLst>
                <a:ext uri="{FF2B5EF4-FFF2-40B4-BE49-F238E27FC236}">
                  <a16:creationId xmlns:a16="http://schemas.microsoft.com/office/drawing/2014/main" id="{55D023AF-1C7B-C9DF-BE3F-865760F6FD5B}"/>
                </a:ext>
              </a:extLst>
            </p:cNvPr>
            <p:cNvSpPr/>
            <p:nvPr/>
          </p:nvSpPr>
          <p:spPr>
            <a:xfrm>
              <a:off x="7028700" y="2149288"/>
              <a:ext cx="5775" cy="200375"/>
            </a:xfrm>
            <a:custGeom>
              <a:avLst/>
              <a:gdLst/>
              <a:ahLst/>
              <a:cxnLst/>
              <a:rect l="l" t="t" r="r" b="b"/>
              <a:pathLst>
                <a:path w="231" h="8015" extrusionOk="0">
                  <a:moveTo>
                    <a:pt x="1" y="0"/>
                  </a:moveTo>
                  <a:lnTo>
                    <a:pt x="1" y="7828"/>
                  </a:lnTo>
                  <a:lnTo>
                    <a:pt x="187" y="8015"/>
                  </a:lnTo>
                  <a:lnTo>
                    <a:pt x="231" y="7971"/>
                  </a:lnTo>
                  <a:lnTo>
                    <a:pt x="63" y="7802"/>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1;p54">
              <a:extLst>
                <a:ext uri="{FF2B5EF4-FFF2-40B4-BE49-F238E27FC236}">
                  <a16:creationId xmlns:a16="http://schemas.microsoft.com/office/drawing/2014/main" id="{278592DB-404C-37C1-915C-5381DAFC8F27}"/>
                </a:ext>
              </a:extLst>
            </p:cNvPr>
            <p:cNvSpPr/>
            <p:nvPr/>
          </p:nvSpPr>
          <p:spPr>
            <a:xfrm>
              <a:off x="7003725" y="2208813"/>
              <a:ext cx="25600" cy="84300"/>
            </a:xfrm>
            <a:custGeom>
              <a:avLst/>
              <a:gdLst/>
              <a:ahLst/>
              <a:cxnLst/>
              <a:rect l="l" t="t" r="r" b="b"/>
              <a:pathLst>
                <a:path w="1024" h="3372" extrusionOk="0">
                  <a:moveTo>
                    <a:pt x="979" y="0"/>
                  </a:moveTo>
                  <a:lnTo>
                    <a:pt x="10" y="971"/>
                  </a:lnTo>
                  <a:lnTo>
                    <a:pt x="1" y="979"/>
                  </a:lnTo>
                  <a:lnTo>
                    <a:pt x="1" y="3371"/>
                  </a:lnTo>
                  <a:lnTo>
                    <a:pt x="64" y="3371"/>
                  </a:lnTo>
                  <a:lnTo>
                    <a:pt x="64" y="1005"/>
                  </a:lnTo>
                  <a:lnTo>
                    <a:pt x="1023" y="44"/>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2;p54">
              <a:extLst>
                <a:ext uri="{FF2B5EF4-FFF2-40B4-BE49-F238E27FC236}">
                  <a16:creationId xmlns:a16="http://schemas.microsoft.com/office/drawing/2014/main" id="{060896C6-3F54-E4A1-E11A-16530EFF4F0A}"/>
                </a:ext>
              </a:extLst>
            </p:cNvPr>
            <p:cNvSpPr/>
            <p:nvPr/>
          </p:nvSpPr>
          <p:spPr>
            <a:xfrm>
              <a:off x="6913550" y="2346338"/>
              <a:ext cx="34225" cy="34250"/>
            </a:xfrm>
            <a:custGeom>
              <a:avLst/>
              <a:gdLst/>
              <a:ahLst/>
              <a:cxnLst/>
              <a:rect l="l" t="t" r="r" b="b"/>
              <a:pathLst>
                <a:path w="1369" h="1370" extrusionOk="0">
                  <a:moveTo>
                    <a:pt x="1326" y="0"/>
                  </a:moveTo>
                  <a:lnTo>
                    <a:pt x="1" y="1326"/>
                  </a:lnTo>
                  <a:lnTo>
                    <a:pt x="43" y="1369"/>
                  </a:lnTo>
                  <a:lnTo>
                    <a:pt x="1368" y="44"/>
                  </a:lnTo>
                  <a:lnTo>
                    <a:pt x="1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3;p54">
              <a:extLst>
                <a:ext uri="{FF2B5EF4-FFF2-40B4-BE49-F238E27FC236}">
                  <a16:creationId xmlns:a16="http://schemas.microsoft.com/office/drawing/2014/main" id="{97861916-2B4C-11EA-3A05-20B571A05CB9}"/>
                </a:ext>
              </a:extLst>
            </p:cNvPr>
            <p:cNvSpPr/>
            <p:nvPr/>
          </p:nvSpPr>
          <p:spPr>
            <a:xfrm>
              <a:off x="6961250" y="2244138"/>
              <a:ext cx="43725" cy="84575"/>
            </a:xfrm>
            <a:custGeom>
              <a:avLst/>
              <a:gdLst/>
              <a:ahLst/>
              <a:cxnLst/>
              <a:rect l="l" t="t" r="r" b="b"/>
              <a:pathLst>
                <a:path w="1749" h="3383" extrusionOk="0">
                  <a:moveTo>
                    <a:pt x="1705" y="1"/>
                  </a:moveTo>
                  <a:lnTo>
                    <a:pt x="10" y="1697"/>
                  </a:lnTo>
                  <a:lnTo>
                    <a:pt x="1" y="1705"/>
                  </a:lnTo>
                  <a:lnTo>
                    <a:pt x="1" y="3383"/>
                  </a:lnTo>
                  <a:lnTo>
                    <a:pt x="62" y="3383"/>
                  </a:lnTo>
                  <a:lnTo>
                    <a:pt x="62" y="1732"/>
                  </a:lnTo>
                  <a:lnTo>
                    <a:pt x="1749" y="45"/>
                  </a:lnTo>
                  <a:lnTo>
                    <a:pt x="1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214;p54">
              <a:extLst>
                <a:ext uri="{FF2B5EF4-FFF2-40B4-BE49-F238E27FC236}">
                  <a16:creationId xmlns:a16="http://schemas.microsoft.com/office/drawing/2014/main" id="{314F42D4-8792-8BE3-CC57-337233A5F646}"/>
                </a:ext>
              </a:extLst>
            </p:cNvPr>
            <p:cNvSpPr/>
            <p:nvPr/>
          </p:nvSpPr>
          <p:spPr>
            <a:xfrm>
              <a:off x="6798975" y="2317513"/>
              <a:ext cx="54525" cy="40825"/>
            </a:xfrm>
            <a:custGeom>
              <a:avLst/>
              <a:gdLst/>
              <a:ahLst/>
              <a:cxnLst/>
              <a:rect l="l" t="t" r="r" b="b"/>
              <a:pathLst>
                <a:path w="2181" h="1633" extrusionOk="0">
                  <a:moveTo>
                    <a:pt x="2136" y="0"/>
                  </a:moveTo>
                  <a:lnTo>
                    <a:pt x="1512" y="627"/>
                  </a:lnTo>
                  <a:lnTo>
                    <a:pt x="965" y="627"/>
                  </a:lnTo>
                  <a:lnTo>
                    <a:pt x="1" y="1589"/>
                  </a:lnTo>
                  <a:lnTo>
                    <a:pt x="45" y="1633"/>
                  </a:lnTo>
                  <a:lnTo>
                    <a:pt x="989" y="688"/>
                  </a:lnTo>
                  <a:lnTo>
                    <a:pt x="1537" y="688"/>
                  </a:lnTo>
                  <a:lnTo>
                    <a:pt x="2180" y="45"/>
                  </a:lnTo>
                  <a:lnTo>
                    <a:pt x="2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215;p54">
              <a:extLst>
                <a:ext uri="{FF2B5EF4-FFF2-40B4-BE49-F238E27FC236}">
                  <a16:creationId xmlns:a16="http://schemas.microsoft.com/office/drawing/2014/main" id="{80B2F4BC-4E8F-372F-015D-F7559CECAF98}"/>
                </a:ext>
              </a:extLst>
            </p:cNvPr>
            <p:cNvSpPr/>
            <p:nvPr/>
          </p:nvSpPr>
          <p:spPr>
            <a:xfrm>
              <a:off x="6869350" y="2131438"/>
              <a:ext cx="138675" cy="162200"/>
            </a:xfrm>
            <a:custGeom>
              <a:avLst/>
              <a:gdLst/>
              <a:ahLst/>
              <a:cxnLst/>
              <a:rect l="l" t="t" r="r" b="b"/>
              <a:pathLst>
                <a:path w="5547" h="6488" extrusionOk="0">
                  <a:moveTo>
                    <a:pt x="5483" y="1"/>
                  </a:moveTo>
                  <a:lnTo>
                    <a:pt x="5483" y="1211"/>
                  </a:lnTo>
                  <a:lnTo>
                    <a:pt x="3129" y="3566"/>
                  </a:lnTo>
                  <a:lnTo>
                    <a:pt x="3120" y="3575"/>
                  </a:lnTo>
                  <a:lnTo>
                    <a:pt x="3120" y="4646"/>
                  </a:lnTo>
                  <a:lnTo>
                    <a:pt x="2099" y="5667"/>
                  </a:lnTo>
                  <a:lnTo>
                    <a:pt x="779" y="5667"/>
                  </a:lnTo>
                  <a:lnTo>
                    <a:pt x="0" y="6444"/>
                  </a:lnTo>
                  <a:lnTo>
                    <a:pt x="45" y="6488"/>
                  </a:lnTo>
                  <a:lnTo>
                    <a:pt x="804" y="5729"/>
                  </a:lnTo>
                  <a:lnTo>
                    <a:pt x="2124" y="5729"/>
                  </a:lnTo>
                  <a:lnTo>
                    <a:pt x="3174" y="4681"/>
                  </a:lnTo>
                  <a:lnTo>
                    <a:pt x="3181" y="4671"/>
                  </a:lnTo>
                  <a:lnTo>
                    <a:pt x="3181" y="3601"/>
                  </a:lnTo>
                  <a:lnTo>
                    <a:pt x="5537" y="1245"/>
                  </a:lnTo>
                  <a:lnTo>
                    <a:pt x="5546" y="1236"/>
                  </a:lnTo>
                  <a:lnTo>
                    <a:pt x="5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216;p54">
              <a:extLst>
                <a:ext uri="{FF2B5EF4-FFF2-40B4-BE49-F238E27FC236}">
                  <a16:creationId xmlns:a16="http://schemas.microsoft.com/office/drawing/2014/main" id="{7255DFA3-DC4F-7CFC-D2E0-1748DFF9A9AB}"/>
                </a:ext>
              </a:extLst>
            </p:cNvPr>
            <p:cNvSpPr/>
            <p:nvPr/>
          </p:nvSpPr>
          <p:spPr>
            <a:xfrm>
              <a:off x="7028925" y="2169713"/>
              <a:ext cx="29100" cy="53825"/>
            </a:xfrm>
            <a:custGeom>
              <a:avLst/>
              <a:gdLst/>
              <a:ahLst/>
              <a:cxnLst/>
              <a:rect l="l" t="t" r="r" b="b"/>
              <a:pathLst>
                <a:path w="1164" h="2153" extrusionOk="0">
                  <a:moveTo>
                    <a:pt x="44" y="1"/>
                  </a:moveTo>
                  <a:lnTo>
                    <a:pt x="1" y="45"/>
                  </a:lnTo>
                  <a:lnTo>
                    <a:pt x="1101" y="1145"/>
                  </a:lnTo>
                  <a:lnTo>
                    <a:pt x="1101" y="2153"/>
                  </a:lnTo>
                  <a:lnTo>
                    <a:pt x="1163" y="2153"/>
                  </a:lnTo>
                  <a:lnTo>
                    <a:pt x="1163" y="112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217;p54">
              <a:extLst>
                <a:ext uri="{FF2B5EF4-FFF2-40B4-BE49-F238E27FC236}">
                  <a16:creationId xmlns:a16="http://schemas.microsoft.com/office/drawing/2014/main" id="{C0BCA62A-B581-FA6C-8518-59C6022E1FCF}"/>
                </a:ext>
              </a:extLst>
            </p:cNvPr>
            <p:cNvSpPr/>
            <p:nvPr/>
          </p:nvSpPr>
          <p:spPr>
            <a:xfrm>
              <a:off x="7065375" y="2244538"/>
              <a:ext cx="37750" cy="37775"/>
            </a:xfrm>
            <a:custGeom>
              <a:avLst/>
              <a:gdLst/>
              <a:ahLst/>
              <a:cxnLst/>
              <a:rect l="l" t="t" r="r" b="b"/>
              <a:pathLst>
                <a:path w="1510" h="1511" extrusionOk="0">
                  <a:moveTo>
                    <a:pt x="44" y="1"/>
                  </a:moveTo>
                  <a:lnTo>
                    <a:pt x="0" y="45"/>
                  </a:lnTo>
                  <a:lnTo>
                    <a:pt x="1466" y="1511"/>
                  </a:lnTo>
                  <a:lnTo>
                    <a:pt x="1510" y="14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218;p54">
              <a:extLst>
                <a:ext uri="{FF2B5EF4-FFF2-40B4-BE49-F238E27FC236}">
                  <a16:creationId xmlns:a16="http://schemas.microsoft.com/office/drawing/2014/main" id="{F3C5F7C6-5BCE-A700-F8FC-3C0D7247910A}"/>
                </a:ext>
              </a:extLst>
            </p:cNvPr>
            <p:cNvSpPr/>
            <p:nvPr/>
          </p:nvSpPr>
          <p:spPr>
            <a:xfrm>
              <a:off x="7042575" y="2222138"/>
              <a:ext cx="29325" cy="29300"/>
            </a:xfrm>
            <a:custGeom>
              <a:avLst/>
              <a:gdLst/>
              <a:ahLst/>
              <a:cxnLst/>
              <a:rect l="l" t="t" r="r" b="b"/>
              <a:pathLst>
                <a:path w="1173" h="1172" extrusionOk="0">
                  <a:moveTo>
                    <a:pt x="586" y="62"/>
                  </a:moveTo>
                  <a:cubicBezTo>
                    <a:pt x="875" y="62"/>
                    <a:pt x="1110" y="297"/>
                    <a:pt x="1110" y="585"/>
                  </a:cubicBezTo>
                  <a:cubicBezTo>
                    <a:pt x="1110" y="873"/>
                    <a:pt x="875" y="1108"/>
                    <a:pt x="586" y="1108"/>
                  </a:cubicBezTo>
                  <a:cubicBezTo>
                    <a:pt x="298" y="1108"/>
                    <a:pt x="63" y="873"/>
                    <a:pt x="63" y="585"/>
                  </a:cubicBezTo>
                  <a:cubicBezTo>
                    <a:pt x="63" y="297"/>
                    <a:pt x="298" y="62"/>
                    <a:pt x="586" y="62"/>
                  </a:cubicBezTo>
                  <a:close/>
                  <a:moveTo>
                    <a:pt x="586" y="0"/>
                  </a:moveTo>
                  <a:cubicBezTo>
                    <a:pt x="263" y="0"/>
                    <a:pt x="0" y="263"/>
                    <a:pt x="0" y="585"/>
                  </a:cubicBezTo>
                  <a:cubicBezTo>
                    <a:pt x="0" y="909"/>
                    <a:pt x="263" y="1171"/>
                    <a:pt x="586" y="1171"/>
                  </a:cubicBezTo>
                  <a:cubicBezTo>
                    <a:pt x="909" y="1171"/>
                    <a:pt x="1173" y="909"/>
                    <a:pt x="1173" y="585"/>
                  </a:cubicBezTo>
                  <a:cubicBezTo>
                    <a:pt x="1173" y="263"/>
                    <a:pt x="909" y="0"/>
                    <a:pt x="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219;p54">
              <a:extLst>
                <a:ext uri="{FF2B5EF4-FFF2-40B4-BE49-F238E27FC236}">
                  <a16:creationId xmlns:a16="http://schemas.microsoft.com/office/drawing/2014/main" id="{59EF454C-F760-D37A-D81B-E8E8B510EED7}"/>
                </a:ext>
              </a:extLst>
            </p:cNvPr>
            <p:cNvSpPr/>
            <p:nvPr/>
          </p:nvSpPr>
          <p:spPr>
            <a:xfrm>
              <a:off x="7099000" y="2278788"/>
              <a:ext cx="18900" cy="18925"/>
            </a:xfrm>
            <a:custGeom>
              <a:avLst/>
              <a:gdLst/>
              <a:ahLst/>
              <a:cxnLst/>
              <a:rect l="l" t="t" r="r" b="b"/>
              <a:pathLst>
                <a:path w="756" h="757" extrusionOk="0">
                  <a:moveTo>
                    <a:pt x="378" y="64"/>
                  </a:moveTo>
                  <a:cubicBezTo>
                    <a:pt x="551" y="64"/>
                    <a:pt x="694" y="206"/>
                    <a:pt x="694" y="380"/>
                  </a:cubicBezTo>
                  <a:cubicBezTo>
                    <a:pt x="694" y="555"/>
                    <a:pt x="552" y="697"/>
                    <a:pt x="378" y="697"/>
                  </a:cubicBezTo>
                  <a:cubicBezTo>
                    <a:pt x="203" y="697"/>
                    <a:pt x="61" y="555"/>
                    <a:pt x="61" y="380"/>
                  </a:cubicBezTo>
                  <a:cubicBezTo>
                    <a:pt x="61" y="206"/>
                    <a:pt x="204" y="64"/>
                    <a:pt x="378" y="64"/>
                  </a:cubicBezTo>
                  <a:close/>
                  <a:moveTo>
                    <a:pt x="378" y="1"/>
                  </a:moveTo>
                  <a:cubicBezTo>
                    <a:pt x="170" y="1"/>
                    <a:pt x="0" y="171"/>
                    <a:pt x="0" y="379"/>
                  </a:cubicBezTo>
                  <a:cubicBezTo>
                    <a:pt x="0" y="587"/>
                    <a:pt x="170" y="757"/>
                    <a:pt x="378" y="757"/>
                  </a:cubicBezTo>
                  <a:cubicBezTo>
                    <a:pt x="586" y="757"/>
                    <a:pt x="755" y="587"/>
                    <a:pt x="755" y="379"/>
                  </a:cubicBezTo>
                  <a:cubicBezTo>
                    <a:pt x="755" y="171"/>
                    <a:pt x="587" y="1"/>
                    <a:pt x="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220;p54">
              <a:extLst>
                <a:ext uri="{FF2B5EF4-FFF2-40B4-BE49-F238E27FC236}">
                  <a16:creationId xmlns:a16="http://schemas.microsoft.com/office/drawing/2014/main" id="{8AD3B5D4-7FB4-486E-8815-314D541511D0}"/>
                </a:ext>
              </a:extLst>
            </p:cNvPr>
            <p:cNvSpPr/>
            <p:nvPr/>
          </p:nvSpPr>
          <p:spPr>
            <a:xfrm>
              <a:off x="7155300" y="2287288"/>
              <a:ext cx="18900" cy="18900"/>
            </a:xfrm>
            <a:custGeom>
              <a:avLst/>
              <a:gdLst/>
              <a:ahLst/>
              <a:cxnLst/>
              <a:rect l="l" t="t" r="r" b="b"/>
              <a:pathLst>
                <a:path w="756" h="756" extrusionOk="0">
                  <a:moveTo>
                    <a:pt x="377" y="63"/>
                  </a:moveTo>
                  <a:cubicBezTo>
                    <a:pt x="551" y="63"/>
                    <a:pt x="694" y="204"/>
                    <a:pt x="694" y="380"/>
                  </a:cubicBezTo>
                  <a:cubicBezTo>
                    <a:pt x="694" y="554"/>
                    <a:pt x="551" y="696"/>
                    <a:pt x="377" y="696"/>
                  </a:cubicBezTo>
                  <a:cubicBezTo>
                    <a:pt x="204" y="696"/>
                    <a:pt x="62" y="554"/>
                    <a:pt x="62" y="380"/>
                  </a:cubicBezTo>
                  <a:cubicBezTo>
                    <a:pt x="62" y="204"/>
                    <a:pt x="204" y="63"/>
                    <a:pt x="377" y="63"/>
                  </a:cubicBezTo>
                  <a:close/>
                  <a:moveTo>
                    <a:pt x="377" y="0"/>
                  </a:moveTo>
                  <a:cubicBezTo>
                    <a:pt x="169" y="0"/>
                    <a:pt x="0" y="170"/>
                    <a:pt x="0" y="378"/>
                  </a:cubicBezTo>
                  <a:cubicBezTo>
                    <a:pt x="0" y="587"/>
                    <a:pt x="169" y="755"/>
                    <a:pt x="377" y="755"/>
                  </a:cubicBezTo>
                  <a:cubicBezTo>
                    <a:pt x="586" y="755"/>
                    <a:pt x="755" y="587"/>
                    <a:pt x="755" y="378"/>
                  </a:cubicBezTo>
                  <a:cubicBezTo>
                    <a:pt x="755" y="170"/>
                    <a:pt x="586"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221;p54">
              <a:extLst>
                <a:ext uri="{FF2B5EF4-FFF2-40B4-BE49-F238E27FC236}">
                  <a16:creationId xmlns:a16="http://schemas.microsoft.com/office/drawing/2014/main" id="{EA4EE927-5B5A-5BD6-92B4-C2A1B75C37B0}"/>
                </a:ext>
              </a:extLst>
            </p:cNvPr>
            <p:cNvSpPr/>
            <p:nvPr/>
          </p:nvSpPr>
          <p:spPr>
            <a:xfrm>
              <a:off x="6977400" y="2289688"/>
              <a:ext cx="33800" cy="33800"/>
            </a:xfrm>
            <a:custGeom>
              <a:avLst/>
              <a:gdLst/>
              <a:ahLst/>
              <a:cxnLst/>
              <a:rect l="l" t="t" r="r" b="b"/>
              <a:pathLst>
                <a:path w="1352" h="1352" extrusionOk="0">
                  <a:moveTo>
                    <a:pt x="676" y="64"/>
                  </a:moveTo>
                  <a:cubicBezTo>
                    <a:pt x="1014" y="64"/>
                    <a:pt x="1288" y="338"/>
                    <a:pt x="1288" y="675"/>
                  </a:cubicBezTo>
                  <a:cubicBezTo>
                    <a:pt x="1288" y="1013"/>
                    <a:pt x="1014" y="1288"/>
                    <a:pt x="676" y="1288"/>
                  </a:cubicBezTo>
                  <a:cubicBezTo>
                    <a:pt x="338" y="1288"/>
                    <a:pt x="64" y="1013"/>
                    <a:pt x="64" y="675"/>
                  </a:cubicBezTo>
                  <a:cubicBezTo>
                    <a:pt x="64" y="338"/>
                    <a:pt x="338" y="64"/>
                    <a:pt x="676" y="64"/>
                  </a:cubicBezTo>
                  <a:close/>
                  <a:moveTo>
                    <a:pt x="676" y="1"/>
                  </a:moveTo>
                  <a:cubicBezTo>
                    <a:pt x="304" y="1"/>
                    <a:pt x="1" y="303"/>
                    <a:pt x="1" y="675"/>
                  </a:cubicBezTo>
                  <a:cubicBezTo>
                    <a:pt x="1" y="1048"/>
                    <a:pt x="304" y="1351"/>
                    <a:pt x="676" y="1351"/>
                  </a:cubicBezTo>
                  <a:cubicBezTo>
                    <a:pt x="1048" y="1351"/>
                    <a:pt x="1351" y="1048"/>
                    <a:pt x="1351" y="675"/>
                  </a:cubicBezTo>
                  <a:cubicBezTo>
                    <a:pt x="1351" y="303"/>
                    <a:pt x="1048" y="1"/>
                    <a:pt x="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222;p54">
              <a:extLst>
                <a:ext uri="{FF2B5EF4-FFF2-40B4-BE49-F238E27FC236}">
                  <a16:creationId xmlns:a16="http://schemas.microsoft.com/office/drawing/2014/main" id="{5FA39795-88B1-CF77-D435-037AB62EB814}"/>
                </a:ext>
              </a:extLst>
            </p:cNvPr>
            <p:cNvSpPr/>
            <p:nvPr/>
          </p:nvSpPr>
          <p:spPr>
            <a:xfrm>
              <a:off x="6946325" y="2327638"/>
              <a:ext cx="31400" cy="31400"/>
            </a:xfrm>
            <a:custGeom>
              <a:avLst/>
              <a:gdLst/>
              <a:ahLst/>
              <a:cxnLst/>
              <a:rect l="l" t="t" r="r" b="b"/>
              <a:pathLst>
                <a:path w="1256" h="1256" extrusionOk="0">
                  <a:moveTo>
                    <a:pt x="629" y="63"/>
                  </a:moveTo>
                  <a:cubicBezTo>
                    <a:pt x="940" y="63"/>
                    <a:pt x="1195" y="316"/>
                    <a:pt x="1194" y="629"/>
                  </a:cubicBezTo>
                  <a:cubicBezTo>
                    <a:pt x="1194" y="941"/>
                    <a:pt x="940" y="1195"/>
                    <a:pt x="629" y="1195"/>
                  </a:cubicBezTo>
                  <a:cubicBezTo>
                    <a:pt x="316" y="1195"/>
                    <a:pt x="63" y="941"/>
                    <a:pt x="63" y="629"/>
                  </a:cubicBezTo>
                  <a:cubicBezTo>
                    <a:pt x="63" y="316"/>
                    <a:pt x="316" y="63"/>
                    <a:pt x="629" y="63"/>
                  </a:cubicBezTo>
                  <a:close/>
                  <a:moveTo>
                    <a:pt x="629" y="1"/>
                  </a:moveTo>
                  <a:cubicBezTo>
                    <a:pt x="283" y="1"/>
                    <a:pt x="1" y="283"/>
                    <a:pt x="1" y="629"/>
                  </a:cubicBezTo>
                  <a:cubicBezTo>
                    <a:pt x="1" y="975"/>
                    <a:pt x="283" y="1256"/>
                    <a:pt x="629" y="1256"/>
                  </a:cubicBezTo>
                  <a:cubicBezTo>
                    <a:pt x="974" y="1256"/>
                    <a:pt x="1255" y="975"/>
                    <a:pt x="1255" y="629"/>
                  </a:cubicBezTo>
                  <a:cubicBezTo>
                    <a:pt x="1255" y="283"/>
                    <a:pt x="974"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223;p54">
              <a:extLst>
                <a:ext uri="{FF2B5EF4-FFF2-40B4-BE49-F238E27FC236}">
                  <a16:creationId xmlns:a16="http://schemas.microsoft.com/office/drawing/2014/main" id="{851C69DD-691C-EA15-9625-74911C9732AA}"/>
                </a:ext>
              </a:extLst>
            </p:cNvPr>
            <p:cNvSpPr/>
            <p:nvPr/>
          </p:nvSpPr>
          <p:spPr>
            <a:xfrm>
              <a:off x="6892125" y="2376263"/>
              <a:ext cx="27100" cy="27150"/>
            </a:xfrm>
            <a:custGeom>
              <a:avLst/>
              <a:gdLst/>
              <a:ahLst/>
              <a:cxnLst/>
              <a:rect l="l" t="t" r="r" b="b"/>
              <a:pathLst>
                <a:path w="1084" h="1086" extrusionOk="0">
                  <a:moveTo>
                    <a:pt x="542" y="63"/>
                  </a:moveTo>
                  <a:cubicBezTo>
                    <a:pt x="806" y="63"/>
                    <a:pt x="1022" y="280"/>
                    <a:pt x="1021" y="543"/>
                  </a:cubicBezTo>
                  <a:cubicBezTo>
                    <a:pt x="1021" y="807"/>
                    <a:pt x="806" y="1022"/>
                    <a:pt x="542" y="1022"/>
                  </a:cubicBezTo>
                  <a:cubicBezTo>
                    <a:pt x="278" y="1022"/>
                    <a:pt x="63" y="808"/>
                    <a:pt x="63" y="543"/>
                  </a:cubicBezTo>
                  <a:cubicBezTo>
                    <a:pt x="63" y="279"/>
                    <a:pt x="278" y="63"/>
                    <a:pt x="542" y="63"/>
                  </a:cubicBezTo>
                  <a:close/>
                  <a:moveTo>
                    <a:pt x="542" y="0"/>
                  </a:moveTo>
                  <a:cubicBezTo>
                    <a:pt x="243" y="0"/>
                    <a:pt x="0" y="244"/>
                    <a:pt x="0" y="543"/>
                  </a:cubicBezTo>
                  <a:cubicBezTo>
                    <a:pt x="0" y="842"/>
                    <a:pt x="243" y="1085"/>
                    <a:pt x="542" y="1085"/>
                  </a:cubicBezTo>
                  <a:cubicBezTo>
                    <a:pt x="841" y="1085"/>
                    <a:pt x="1084" y="842"/>
                    <a:pt x="1084" y="543"/>
                  </a:cubicBezTo>
                  <a:cubicBezTo>
                    <a:pt x="1084" y="244"/>
                    <a:pt x="841"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224;p54">
              <a:extLst>
                <a:ext uri="{FF2B5EF4-FFF2-40B4-BE49-F238E27FC236}">
                  <a16:creationId xmlns:a16="http://schemas.microsoft.com/office/drawing/2014/main" id="{CEE171A9-A2AA-0B7B-196F-62BE02BD7961}"/>
                </a:ext>
              </a:extLst>
            </p:cNvPr>
            <p:cNvSpPr/>
            <p:nvPr/>
          </p:nvSpPr>
          <p:spPr>
            <a:xfrm>
              <a:off x="6844325" y="2354188"/>
              <a:ext cx="29675" cy="29650"/>
            </a:xfrm>
            <a:custGeom>
              <a:avLst/>
              <a:gdLst/>
              <a:ahLst/>
              <a:cxnLst/>
              <a:rect l="l" t="t" r="r" b="b"/>
              <a:pathLst>
                <a:path w="1187" h="1186" extrusionOk="0">
                  <a:moveTo>
                    <a:pt x="593" y="63"/>
                  </a:moveTo>
                  <a:cubicBezTo>
                    <a:pt x="886" y="63"/>
                    <a:pt x="1123" y="300"/>
                    <a:pt x="1123" y="593"/>
                  </a:cubicBezTo>
                  <a:cubicBezTo>
                    <a:pt x="1123" y="886"/>
                    <a:pt x="886" y="1123"/>
                    <a:pt x="593" y="1123"/>
                  </a:cubicBezTo>
                  <a:cubicBezTo>
                    <a:pt x="301" y="1123"/>
                    <a:pt x="64" y="886"/>
                    <a:pt x="64" y="593"/>
                  </a:cubicBezTo>
                  <a:cubicBezTo>
                    <a:pt x="64" y="300"/>
                    <a:pt x="301" y="63"/>
                    <a:pt x="593" y="63"/>
                  </a:cubicBezTo>
                  <a:close/>
                  <a:moveTo>
                    <a:pt x="593" y="0"/>
                  </a:moveTo>
                  <a:cubicBezTo>
                    <a:pt x="267" y="0"/>
                    <a:pt x="1" y="266"/>
                    <a:pt x="1" y="593"/>
                  </a:cubicBezTo>
                  <a:cubicBezTo>
                    <a:pt x="1" y="920"/>
                    <a:pt x="267" y="1186"/>
                    <a:pt x="593" y="1186"/>
                  </a:cubicBezTo>
                  <a:cubicBezTo>
                    <a:pt x="919" y="1186"/>
                    <a:pt x="1186" y="920"/>
                    <a:pt x="1186" y="593"/>
                  </a:cubicBezTo>
                  <a:cubicBezTo>
                    <a:pt x="1186" y="266"/>
                    <a:pt x="920" y="0"/>
                    <a:pt x="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225;p54">
              <a:extLst>
                <a:ext uri="{FF2B5EF4-FFF2-40B4-BE49-F238E27FC236}">
                  <a16:creationId xmlns:a16="http://schemas.microsoft.com/office/drawing/2014/main" id="{28C70122-E20E-20FB-31B0-74C7C96C93BF}"/>
                </a:ext>
              </a:extLst>
            </p:cNvPr>
            <p:cNvSpPr/>
            <p:nvPr/>
          </p:nvSpPr>
          <p:spPr>
            <a:xfrm>
              <a:off x="6845775" y="2291588"/>
              <a:ext cx="29525" cy="29525"/>
            </a:xfrm>
            <a:custGeom>
              <a:avLst/>
              <a:gdLst/>
              <a:ahLst/>
              <a:cxnLst/>
              <a:rect l="l" t="t" r="r" b="b"/>
              <a:pathLst>
                <a:path w="1181" h="1181" extrusionOk="0">
                  <a:moveTo>
                    <a:pt x="590" y="62"/>
                  </a:moveTo>
                  <a:cubicBezTo>
                    <a:pt x="881" y="62"/>
                    <a:pt x="1119" y="299"/>
                    <a:pt x="1119" y="591"/>
                  </a:cubicBezTo>
                  <a:cubicBezTo>
                    <a:pt x="1119" y="881"/>
                    <a:pt x="881" y="1119"/>
                    <a:pt x="590" y="1119"/>
                  </a:cubicBezTo>
                  <a:cubicBezTo>
                    <a:pt x="300" y="1119"/>
                    <a:pt x="61" y="881"/>
                    <a:pt x="61" y="591"/>
                  </a:cubicBezTo>
                  <a:cubicBezTo>
                    <a:pt x="61" y="299"/>
                    <a:pt x="300" y="62"/>
                    <a:pt x="590" y="62"/>
                  </a:cubicBezTo>
                  <a:close/>
                  <a:moveTo>
                    <a:pt x="590" y="0"/>
                  </a:moveTo>
                  <a:cubicBezTo>
                    <a:pt x="264" y="0"/>
                    <a:pt x="1" y="265"/>
                    <a:pt x="1" y="591"/>
                  </a:cubicBezTo>
                  <a:cubicBezTo>
                    <a:pt x="1" y="917"/>
                    <a:pt x="264" y="1180"/>
                    <a:pt x="590" y="1180"/>
                  </a:cubicBezTo>
                  <a:cubicBezTo>
                    <a:pt x="916" y="1180"/>
                    <a:pt x="1180" y="917"/>
                    <a:pt x="1180" y="591"/>
                  </a:cubicBezTo>
                  <a:cubicBezTo>
                    <a:pt x="1180" y="265"/>
                    <a:pt x="916" y="0"/>
                    <a:pt x="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226;p54">
              <a:extLst>
                <a:ext uri="{FF2B5EF4-FFF2-40B4-BE49-F238E27FC236}">
                  <a16:creationId xmlns:a16="http://schemas.microsoft.com/office/drawing/2014/main" id="{D18FD5E8-C285-5B3E-6B5E-7CA812950D59}"/>
                </a:ext>
              </a:extLst>
            </p:cNvPr>
            <p:cNvSpPr/>
            <p:nvPr/>
          </p:nvSpPr>
          <p:spPr>
            <a:xfrm>
              <a:off x="6778400" y="2352388"/>
              <a:ext cx="23825" cy="23850"/>
            </a:xfrm>
            <a:custGeom>
              <a:avLst/>
              <a:gdLst/>
              <a:ahLst/>
              <a:cxnLst/>
              <a:rect l="l" t="t" r="r" b="b"/>
              <a:pathLst>
                <a:path w="953" h="954" extrusionOk="0">
                  <a:moveTo>
                    <a:pt x="477" y="63"/>
                  </a:moveTo>
                  <a:cubicBezTo>
                    <a:pt x="705" y="63"/>
                    <a:pt x="891" y="249"/>
                    <a:pt x="891" y="477"/>
                  </a:cubicBezTo>
                  <a:cubicBezTo>
                    <a:pt x="891" y="706"/>
                    <a:pt x="705" y="890"/>
                    <a:pt x="477" y="890"/>
                  </a:cubicBezTo>
                  <a:cubicBezTo>
                    <a:pt x="248" y="890"/>
                    <a:pt x="63" y="706"/>
                    <a:pt x="63" y="477"/>
                  </a:cubicBezTo>
                  <a:cubicBezTo>
                    <a:pt x="63" y="249"/>
                    <a:pt x="248" y="63"/>
                    <a:pt x="477" y="63"/>
                  </a:cubicBezTo>
                  <a:close/>
                  <a:moveTo>
                    <a:pt x="477" y="1"/>
                  </a:moveTo>
                  <a:cubicBezTo>
                    <a:pt x="214" y="1"/>
                    <a:pt x="0" y="214"/>
                    <a:pt x="0" y="477"/>
                  </a:cubicBezTo>
                  <a:cubicBezTo>
                    <a:pt x="0" y="740"/>
                    <a:pt x="214" y="953"/>
                    <a:pt x="477" y="953"/>
                  </a:cubicBezTo>
                  <a:cubicBezTo>
                    <a:pt x="738" y="953"/>
                    <a:pt x="952" y="740"/>
                    <a:pt x="953" y="477"/>
                  </a:cubicBezTo>
                  <a:cubicBezTo>
                    <a:pt x="953" y="214"/>
                    <a:pt x="739"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227;p54">
              <a:extLst>
                <a:ext uri="{FF2B5EF4-FFF2-40B4-BE49-F238E27FC236}">
                  <a16:creationId xmlns:a16="http://schemas.microsoft.com/office/drawing/2014/main" id="{7ECBC7CF-A59A-5006-FFAB-D2FC4B23757A}"/>
                </a:ext>
              </a:extLst>
            </p:cNvPr>
            <p:cNvSpPr/>
            <p:nvPr/>
          </p:nvSpPr>
          <p:spPr>
            <a:xfrm>
              <a:off x="6776925" y="2297213"/>
              <a:ext cx="18725" cy="18725"/>
            </a:xfrm>
            <a:custGeom>
              <a:avLst/>
              <a:gdLst/>
              <a:ahLst/>
              <a:cxnLst/>
              <a:rect l="l" t="t" r="r" b="b"/>
              <a:pathLst>
                <a:path w="749" h="749" extrusionOk="0">
                  <a:moveTo>
                    <a:pt x="374" y="64"/>
                  </a:moveTo>
                  <a:cubicBezTo>
                    <a:pt x="546" y="64"/>
                    <a:pt x="686" y="204"/>
                    <a:pt x="685" y="374"/>
                  </a:cubicBezTo>
                  <a:cubicBezTo>
                    <a:pt x="685" y="545"/>
                    <a:pt x="546" y="686"/>
                    <a:pt x="374" y="686"/>
                  </a:cubicBezTo>
                  <a:cubicBezTo>
                    <a:pt x="204" y="686"/>
                    <a:pt x="64" y="547"/>
                    <a:pt x="64" y="374"/>
                  </a:cubicBezTo>
                  <a:cubicBezTo>
                    <a:pt x="64" y="204"/>
                    <a:pt x="203" y="64"/>
                    <a:pt x="374" y="64"/>
                  </a:cubicBezTo>
                  <a:close/>
                  <a:moveTo>
                    <a:pt x="374" y="1"/>
                  </a:moveTo>
                  <a:cubicBezTo>
                    <a:pt x="168" y="1"/>
                    <a:pt x="1" y="169"/>
                    <a:pt x="1" y="374"/>
                  </a:cubicBezTo>
                  <a:cubicBezTo>
                    <a:pt x="1" y="580"/>
                    <a:pt x="168" y="748"/>
                    <a:pt x="374" y="748"/>
                  </a:cubicBezTo>
                  <a:cubicBezTo>
                    <a:pt x="582" y="748"/>
                    <a:pt x="748" y="582"/>
                    <a:pt x="748" y="374"/>
                  </a:cubicBezTo>
                  <a:cubicBezTo>
                    <a:pt x="748" y="169"/>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228;p54">
              <a:extLst>
                <a:ext uri="{FF2B5EF4-FFF2-40B4-BE49-F238E27FC236}">
                  <a16:creationId xmlns:a16="http://schemas.microsoft.com/office/drawing/2014/main" id="{EC7CBCEE-8768-86B2-BCC3-E8446587D85E}"/>
                </a:ext>
              </a:extLst>
            </p:cNvPr>
            <p:cNvSpPr/>
            <p:nvPr/>
          </p:nvSpPr>
          <p:spPr>
            <a:xfrm>
              <a:off x="6739450" y="2313288"/>
              <a:ext cx="18725" cy="18700"/>
            </a:xfrm>
            <a:custGeom>
              <a:avLst/>
              <a:gdLst/>
              <a:ahLst/>
              <a:cxnLst/>
              <a:rect l="l" t="t" r="r" b="b"/>
              <a:pathLst>
                <a:path w="749" h="748" extrusionOk="0">
                  <a:moveTo>
                    <a:pt x="374" y="62"/>
                  </a:moveTo>
                  <a:cubicBezTo>
                    <a:pt x="546" y="62"/>
                    <a:pt x="685" y="201"/>
                    <a:pt x="685" y="374"/>
                  </a:cubicBezTo>
                  <a:cubicBezTo>
                    <a:pt x="685" y="545"/>
                    <a:pt x="546" y="685"/>
                    <a:pt x="374" y="685"/>
                  </a:cubicBezTo>
                  <a:cubicBezTo>
                    <a:pt x="203" y="685"/>
                    <a:pt x="64" y="546"/>
                    <a:pt x="64" y="374"/>
                  </a:cubicBezTo>
                  <a:cubicBezTo>
                    <a:pt x="64" y="203"/>
                    <a:pt x="202" y="62"/>
                    <a:pt x="374" y="62"/>
                  </a:cubicBezTo>
                  <a:close/>
                  <a:moveTo>
                    <a:pt x="374" y="0"/>
                  </a:moveTo>
                  <a:cubicBezTo>
                    <a:pt x="169" y="0"/>
                    <a:pt x="1" y="168"/>
                    <a:pt x="1" y="374"/>
                  </a:cubicBezTo>
                  <a:cubicBezTo>
                    <a:pt x="1" y="579"/>
                    <a:pt x="169" y="748"/>
                    <a:pt x="374" y="748"/>
                  </a:cubicBezTo>
                  <a:cubicBezTo>
                    <a:pt x="580" y="748"/>
                    <a:pt x="748" y="579"/>
                    <a:pt x="748" y="374"/>
                  </a:cubicBezTo>
                  <a:cubicBezTo>
                    <a:pt x="748" y="168"/>
                    <a:pt x="579"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229;p54">
              <a:extLst>
                <a:ext uri="{FF2B5EF4-FFF2-40B4-BE49-F238E27FC236}">
                  <a16:creationId xmlns:a16="http://schemas.microsoft.com/office/drawing/2014/main" id="{98BE9DA7-0782-A587-E455-AEB544775E35}"/>
                </a:ext>
              </a:extLst>
            </p:cNvPr>
            <p:cNvSpPr/>
            <p:nvPr/>
          </p:nvSpPr>
          <p:spPr>
            <a:xfrm>
              <a:off x="6894850" y="2340588"/>
              <a:ext cx="16975" cy="16975"/>
            </a:xfrm>
            <a:custGeom>
              <a:avLst/>
              <a:gdLst/>
              <a:ahLst/>
              <a:cxnLst/>
              <a:rect l="l" t="t" r="r" b="b"/>
              <a:pathLst>
                <a:path w="679" h="679" extrusionOk="0">
                  <a:moveTo>
                    <a:pt x="340" y="64"/>
                  </a:moveTo>
                  <a:cubicBezTo>
                    <a:pt x="491" y="64"/>
                    <a:pt x="616" y="188"/>
                    <a:pt x="617" y="341"/>
                  </a:cubicBezTo>
                  <a:cubicBezTo>
                    <a:pt x="617" y="495"/>
                    <a:pt x="493" y="619"/>
                    <a:pt x="340" y="619"/>
                  </a:cubicBezTo>
                  <a:cubicBezTo>
                    <a:pt x="186" y="619"/>
                    <a:pt x="62" y="495"/>
                    <a:pt x="62" y="341"/>
                  </a:cubicBezTo>
                  <a:cubicBezTo>
                    <a:pt x="62" y="188"/>
                    <a:pt x="186" y="64"/>
                    <a:pt x="340" y="64"/>
                  </a:cubicBezTo>
                  <a:close/>
                  <a:moveTo>
                    <a:pt x="340" y="1"/>
                  </a:moveTo>
                  <a:cubicBezTo>
                    <a:pt x="153" y="1"/>
                    <a:pt x="0" y="154"/>
                    <a:pt x="0" y="340"/>
                  </a:cubicBezTo>
                  <a:cubicBezTo>
                    <a:pt x="0" y="527"/>
                    <a:pt x="153" y="679"/>
                    <a:pt x="340" y="679"/>
                  </a:cubicBezTo>
                  <a:cubicBezTo>
                    <a:pt x="527" y="679"/>
                    <a:pt x="678" y="527"/>
                    <a:pt x="678" y="340"/>
                  </a:cubicBezTo>
                  <a:cubicBezTo>
                    <a:pt x="678" y="154"/>
                    <a:pt x="527"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230;p54">
              <a:extLst>
                <a:ext uri="{FF2B5EF4-FFF2-40B4-BE49-F238E27FC236}">
                  <a16:creationId xmlns:a16="http://schemas.microsoft.com/office/drawing/2014/main" id="{87EDEC06-F4C5-0296-289F-2937608E9CED}"/>
                </a:ext>
              </a:extLst>
            </p:cNvPr>
            <p:cNvSpPr/>
            <p:nvPr/>
          </p:nvSpPr>
          <p:spPr>
            <a:xfrm>
              <a:off x="6872400" y="2341038"/>
              <a:ext cx="16200" cy="16175"/>
            </a:xfrm>
            <a:custGeom>
              <a:avLst/>
              <a:gdLst/>
              <a:ahLst/>
              <a:cxnLst/>
              <a:rect l="l" t="t" r="r" b="b"/>
              <a:pathLst>
                <a:path w="648" h="647" extrusionOk="0">
                  <a:moveTo>
                    <a:pt x="324" y="61"/>
                  </a:moveTo>
                  <a:cubicBezTo>
                    <a:pt x="469" y="61"/>
                    <a:pt x="586" y="178"/>
                    <a:pt x="585" y="322"/>
                  </a:cubicBezTo>
                  <a:cubicBezTo>
                    <a:pt x="585" y="467"/>
                    <a:pt x="468" y="584"/>
                    <a:pt x="324" y="584"/>
                  </a:cubicBezTo>
                  <a:cubicBezTo>
                    <a:pt x="179" y="584"/>
                    <a:pt x="62" y="467"/>
                    <a:pt x="62" y="322"/>
                  </a:cubicBezTo>
                  <a:cubicBezTo>
                    <a:pt x="62" y="178"/>
                    <a:pt x="179" y="61"/>
                    <a:pt x="324" y="61"/>
                  </a:cubicBezTo>
                  <a:close/>
                  <a:moveTo>
                    <a:pt x="324" y="1"/>
                  </a:moveTo>
                  <a:cubicBezTo>
                    <a:pt x="145" y="1"/>
                    <a:pt x="0" y="145"/>
                    <a:pt x="0" y="323"/>
                  </a:cubicBezTo>
                  <a:cubicBezTo>
                    <a:pt x="0" y="501"/>
                    <a:pt x="144" y="647"/>
                    <a:pt x="324" y="647"/>
                  </a:cubicBezTo>
                  <a:cubicBezTo>
                    <a:pt x="502" y="647"/>
                    <a:pt x="647" y="501"/>
                    <a:pt x="646" y="323"/>
                  </a:cubicBezTo>
                  <a:cubicBezTo>
                    <a:pt x="646" y="146"/>
                    <a:pt x="502"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231;p54">
              <a:extLst>
                <a:ext uri="{FF2B5EF4-FFF2-40B4-BE49-F238E27FC236}">
                  <a16:creationId xmlns:a16="http://schemas.microsoft.com/office/drawing/2014/main" id="{64798BB0-0A51-B297-0C60-791129BB1FB9}"/>
                </a:ext>
              </a:extLst>
            </p:cNvPr>
            <p:cNvSpPr/>
            <p:nvPr/>
          </p:nvSpPr>
          <p:spPr>
            <a:xfrm>
              <a:off x="6932525" y="2395638"/>
              <a:ext cx="17575" cy="17575"/>
            </a:xfrm>
            <a:custGeom>
              <a:avLst/>
              <a:gdLst/>
              <a:ahLst/>
              <a:cxnLst/>
              <a:rect l="l" t="t" r="r" b="b"/>
              <a:pathLst>
                <a:path w="703" h="703" extrusionOk="0">
                  <a:moveTo>
                    <a:pt x="351" y="61"/>
                  </a:moveTo>
                  <a:cubicBezTo>
                    <a:pt x="511" y="61"/>
                    <a:pt x="641" y="191"/>
                    <a:pt x="641" y="351"/>
                  </a:cubicBezTo>
                  <a:cubicBezTo>
                    <a:pt x="641" y="511"/>
                    <a:pt x="510" y="641"/>
                    <a:pt x="351" y="641"/>
                  </a:cubicBezTo>
                  <a:cubicBezTo>
                    <a:pt x="191" y="641"/>
                    <a:pt x="62" y="510"/>
                    <a:pt x="62" y="351"/>
                  </a:cubicBezTo>
                  <a:cubicBezTo>
                    <a:pt x="62" y="191"/>
                    <a:pt x="193" y="61"/>
                    <a:pt x="351" y="61"/>
                  </a:cubicBezTo>
                  <a:close/>
                  <a:moveTo>
                    <a:pt x="351" y="1"/>
                  </a:moveTo>
                  <a:cubicBezTo>
                    <a:pt x="158" y="1"/>
                    <a:pt x="1" y="158"/>
                    <a:pt x="1" y="351"/>
                  </a:cubicBezTo>
                  <a:cubicBezTo>
                    <a:pt x="1" y="545"/>
                    <a:pt x="158" y="702"/>
                    <a:pt x="351" y="702"/>
                  </a:cubicBezTo>
                  <a:cubicBezTo>
                    <a:pt x="545" y="702"/>
                    <a:pt x="702" y="545"/>
                    <a:pt x="702" y="351"/>
                  </a:cubicBezTo>
                  <a:cubicBezTo>
                    <a:pt x="702" y="158"/>
                    <a:pt x="545"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232;p54">
              <a:extLst>
                <a:ext uri="{FF2B5EF4-FFF2-40B4-BE49-F238E27FC236}">
                  <a16:creationId xmlns:a16="http://schemas.microsoft.com/office/drawing/2014/main" id="{0AF12AF3-6221-4F13-9898-E229B3AF8AF1}"/>
                </a:ext>
              </a:extLst>
            </p:cNvPr>
            <p:cNvSpPr/>
            <p:nvPr/>
          </p:nvSpPr>
          <p:spPr>
            <a:xfrm>
              <a:off x="6920425" y="2491263"/>
              <a:ext cx="17550" cy="17575"/>
            </a:xfrm>
            <a:custGeom>
              <a:avLst/>
              <a:gdLst/>
              <a:ahLst/>
              <a:cxnLst/>
              <a:rect l="l" t="t" r="r" b="b"/>
              <a:pathLst>
                <a:path w="702" h="703" extrusionOk="0">
                  <a:moveTo>
                    <a:pt x="351" y="62"/>
                  </a:moveTo>
                  <a:cubicBezTo>
                    <a:pt x="509" y="62"/>
                    <a:pt x="641" y="191"/>
                    <a:pt x="641" y="352"/>
                  </a:cubicBezTo>
                  <a:cubicBezTo>
                    <a:pt x="641" y="512"/>
                    <a:pt x="509" y="641"/>
                    <a:pt x="351" y="641"/>
                  </a:cubicBezTo>
                  <a:cubicBezTo>
                    <a:pt x="191" y="641"/>
                    <a:pt x="61" y="510"/>
                    <a:pt x="61" y="352"/>
                  </a:cubicBezTo>
                  <a:cubicBezTo>
                    <a:pt x="61" y="191"/>
                    <a:pt x="192" y="62"/>
                    <a:pt x="351" y="62"/>
                  </a:cubicBezTo>
                  <a:close/>
                  <a:moveTo>
                    <a:pt x="351" y="0"/>
                  </a:moveTo>
                  <a:cubicBezTo>
                    <a:pt x="157" y="0"/>
                    <a:pt x="0" y="158"/>
                    <a:pt x="0" y="352"/>
                  </a:cubicBezTo>
                  <a:cubicBezTo>
                    <a:pt x="0" y="545"/>
                    <a:pt x="157" y="703"/>
                    <a:pt x="351" y="703"/>
                  </a:cubicBezTo>
                  <a:cubicBezTo>
                    <a:pt x="545" y="703"/>
                    <a:pt x="702" y="545"/>
                    <a:pt x="702" y="352"/>
                  </a:cubicBezTo>
                  <a:cubicBezTo>
                    <a:pt x="702" y="158"/>
                    <a:pt x="545"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233;p54">
              <a:extLst>
                <a:ext uri="{FF2B5EF4-FFF2-40B4-BE49-F238E27FC236}">
                  <a16:creationId xmlns:a16="http://schemas.microsoft.com/office/drawing/2014/main" id="{2E9B9ED7-794E-37FF-7DF0-5A1AF9517CE7}"/>
                </a:ext>
              </a:extLst>
            </p:cNvPr>
            <p:cNvSpPr/>
            <p:nvPr/>
          </p:nvSpPr>
          <p:spPr>
            <a:xfrm>
              <a:off x="6907650" y="2439713"/>
              <a:ext cx="19100" cy="19025"/>
            </a:xfrm>
            <a:custGeom>
              <a:avLst/>
              <a:gdLst/>
              <a:ahLst/>
              <a:cxnLst/>
              <a:rect l="l" t="t" r="r" b="b"/>
              <a:pathLst>
                <a:path w="764" h="761" extrusionOk="0">
                  <a:moveTo>
                    <a:pt x="382" y="61"/>
                  </a:moveTo>
                  <a:cubicBezTo>
                    <a:pt x="558" y="61"/>
                    <a:pt x="700" y="204"/>
                    <a:pt x="700" y="381"/>
                  </a:cubicBezTo>
                  <a:cubicBezTo>
                    <a:pt x="700" y="557"/>
                    <a:pt x="558" y="700"/>
                    <a:pt x="382" y="700"/>
                  </a:cubicBezTo>
                  <a:cubicBezTo>
                    <a:pt x="206" y="700"/>
                    <a:pt x="63" y="557"/>
                    <a:pt x="63" y="381"/>
                  </a:cubicBezTo>
                  <a:cubicBezTo>
                    <a:pt x="63" y="204"/>
                    <a:pt x="206" y="61"/>
                    <a:pt x="382" y="61"/>
                  </a:cubicBezTo>
                  <a:close/>
                  <a:moveTo>
                    <a:pt x="382" y="0"/>
                  </a:moveTo>
                  <a:cubicBezTo>
                    <a:pt x="171" y="0"/>
                    <a:pt x="1" y="171"/>
                    <a:pt x="1" y="381"/>
                  </a:cubicBezTo>
                  <a:cubicBezTo>
                    <a:pt x="1" y="590"/>
                    <a:pt x="171" y="761"/>
                    <a:pt x="382" y="761"/>
                  </a:cubicBezTo>
                  <a:cubicBezTo>
                    <a:pt x="592" y="761"/>
                    <a:pt x="763" y="590"/>
                    <a:pt x="762" y="381"/>
                  </a:cubicBezTo>
                  <a:cubicBezTo>
                    <a:pt x="762" y="171"/>
                    <a:pt x="591"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234;p54">
              <a:extLst>
                <a:ext uri="{FF2B5EF4-FFF2-40B4-BE49-F238E27FC236}">
                  <a16:creationId xmlns:a16="http://schemas.microsoft.com/office/drawing/2014/main" id="{3535ECA7-E797-9BD8-2F7D-1930F1A7342A}"/>
                </a:ext>
              </a:extLst>
            </p:cNvPr>
            <p:cNvSpPr/>
            <p:nvPr/>
          </p:nvSpPr>
          <p:spPr>
            <a:xfrm>
              <a:off x="6925075" y="2463038"/>
              <a:ext cx="18650" cy="18625"/>
            </a:xfrm>
            <a:custGeom>
              <a:avLst/>
              <a:gdLst/>
              <a:ahLst/>
              <a:cxnLst/>
              <a:rect l="l" t="t" r="r" b="b"/>
              <a:pathLst>
                <a:path w="746" h="745" extrusionOk="0">
                  <a:moveTo>
                    <a:pt x="374" y="63"/>
                  </a:moveTo>
                  <a:cubicBezTo>
                    <a:pt x="544" y="63"/>
                    <a:pt x="683" y="201"/>
                    <a:pt x="684" y="374"/>
                  </a:cubicBezTo>
                  <a:cubicBezTo>
                    <a:pt x="684" y="546"/>
                    <a:pt x="545" y="685"/>
                    <a:pt x="374" y="685"/>
                  </a:cubicBezTo>
                  <a:cubicBezTo>
                    <a:pt x="201" y="685"/>
                    <a:pt x="62" y="545"/>
                    <a:pt x="62" y="374"/>
                  </a:cubicBezTo>
                  <a:cubicBezTo>
                    <a:pt x="62" y="201"/>
                    <a:pt x="203" y="63"/>
                    <a:pt x="374" y="63"/>
                  </a:cubicBezTo>
                  <a:close/>
                  <a:moveTo>
                    <a:pt x="374" y="1"/>
                  </a:moveTo>
                  <a:cubicBezTo>
                    <a:pt x="167" y="1"/>
                    <a:pt x="1" y="167"/>
                    <a:pt x="1" y="372"/>
                  </a:cubicBezTo>
                  <a:cubicBezTo>
                    <a:pt x="1" y="578"/>
                    <a:pt x="167" y="745"/>
                    <a:pt x="374" y="745"/>
                  </a:cubicBezTo>
                  <a:cubicBezTo>
                    <a:pt x="579" y="745"/>
                    <a:pt x="745" y="578"/>
                    <a:pt x="745" y="372"/>
                  </a:cubicBezTo>
                  <a:cubicBezTo>
                    <a:pt x="745" y="167"/>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235;p54">
              <a:extLst>
                <a:ext uri="{FF2B5EF4-FFF2-40B4-BE49-F238E27FC236}">
                  <a16:creationId xmlns:a16="http://schemas.microsoft.com/office/drawing/2014/main" id="{A31A9FBF-BBA1-BBA6-E94A-5D34E5450786}"/>
                </a:ext>
              </a:extLst>
            </p:cNvPr>
            <p:cNvSpPr/>
            <p:nvPr/>
          </p:nvSpPr>
          <p:spPr>
            <a:xfrm>
              <a:off x="6961250" y="2455213"/>
              <a:ext cx="21700" cy="21725"/>
            </a:xfrm>
            <a:custGeom>
              <a:avLst/>
              <a:gdLst/>
              <a:ahLst/>
              <a:cxnLst/>
              <a:rect l="l" t="t" r="r" b="b"/>
              <a:pathLst>
                <a:path w="868" h="869" extrusionOk="0">
                  <a:moveTo>
                    <a:pt x="434" y="61"/>
                  </a:moveTo>
                  <a:cubicBezTo>
                    <a:pt x="640" y="61"/>
                    <a:pt x="807" y="229"/>
                    <a:pt x="807" y="433"/>
                  </a:cubicBezTo>
                  <a:cubicBezTo>
                    <a:pt x="807" y="639"/>
                    <a:pt x="640" y="806"/>
                    <a:pt x="434" y="806"/>
                  </a:cubicBezTo>
                  <a:cubicBezTo>
                    <a:pt x="229" y="806"/>
                    <a:pt x="62" y="639"/>
                    <a:pt x="62" y="433"/>
                  </a:cubicBezTo>
                  <a:cubicBezTo>
                    <a:pt x="62" y="228"/>
                    <a:pt x="229" y="61"/>
                    <a:pt x="434" y="61"/>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236;p54">
              <a:extLst>
                <a:ext uri="{FF2B5EF4-FFF2-40B4-BE49-F238E27FC236}">
                  <a16:creationId xmlns:a16="http://schemas.microsoft.com/office/drawing/2014/main" id="{AE0B3163-714B-1DB4-424D-6D7776639DC7}"/>
                </a:ext>
              </a:extLst>
            </p:cNvPr>
            <p:cNvSpPr/>
            <p:nvPr/>
          </p:nvSpPr>
          <p:spPr>
            <a:xfrm>
              <a:off x="7003625" y="2384038"/>
              <a:ext cx="19375" cy="19375"/>
            </a:xfrm>
            <a:custGeom>
              <a:avLst/>
              <a:gdLst/>
              <a:ahLst/>
              <a:cxnLst/>
              <a:rect l="l" t="t" r="r" b="b"/>
              <a:pathLst>
                <a:path w="775" h="775" extrusionOk="0">
                  <a:moveTo>
                    <a:pt x="388" y="62"/>
                  </a:moveTo>
                  <a:cubicBezTo>
                    <a:pt x="566" y="62"/>
                    <a:pt x="712" y="208"/>
                    <a:pt x="712" y="387"/>
                  </a:cubicBezTo>
                  <a:cubicBezTo>
                    <a:pt x="712" y="566"/>
                    <a:pt x="566" y="711"/>
                    <a:pt x="388" y="711"/>
                  </a:cubicBezTo>
                  <a:cubicBezTo>
                    <a:pt x="209" y="711"/>
                    <a:pt x="63" y="566"/>
                    <a:pt x="63" y="387"/>
                  </a:cubicBezTo>
                  <a:cubicBezTo>
                    <a:pt x="63" y="208"/>
                    <a:pt x="209" y="62"/>
                    <a:pt x="388" y="62"/>
                  </a:cubicBezTo>
                  <a:close/>
                  <a:moveTo>
                    <a:pt x="388" y="0"/>
                  </a:moveTo>
                  <a:cubicBezTo>
                    <a:pt x="174" y="0"/>
                    <a:pt x="0" y="173"/>
                    <a:pt x="0" y="387"/>
                  </a:cubicBezTo>
                  <a:cubicBezTo>
                    <a:pt x="0" y="600"/>
                    <a:pt x="174" y="774"/>
                    <a:pt x="388" y="774"/>
                  </a:cubicBezTo>
                  <a:cubicBezTo>
                    <a:pt x="601" y="774"/>
                    <a:pt x="774" y="600"/>
                    <a:pt x="774" y="387"/>
                  </a:cubicBezTo>
                  <a:cubicBezTo>
                    <a:pt x="774" y="173"/>
                    <a:pt x="601"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237;p54">
              <a:extLst>
                <a:ext uri="{FF2B5EF4-FFF2-40B4-BE49-F238E27FC236}">
                  <a16:creationId xmlns:a16="http://schemas.microsoft.com/office/drawing/2014/main" id="{8BDC9571-0F73-1B49-34FD-FAF3F9370E42}"/>
                </a:ext>
              </a:extLst>
            </p:cNvPr>
            <p:cNvSpPr/>
            <p:nvPr/>
          </p:nvSpPr>
          <p:spPr>
            <a:xfrm>
              <a:off x="7030925" y="2342388"/>
              <a:ext cx="21650" cy="21650"/>
            </a:xfrm>
            <a:custGeom>
              <a:avLst/>
              <a:gdLst/>
              <a:ahLst/>
              <a:cxnLst/>
              <a:rect l="l" t="t" r="r" b="b"/>
              <a:pathLst>
                <a:path w="866" h="866" extrusionOk="0">
                  <a:moveTo>
                    <a:pt x="433" y="61"/>
                  </a:moveTo>
                  <a:cubicBezTo>
                    <a:pt x="637" y="61"/>
                    <a:pt x="804" y="228"/>
                    <a:pt x="804" y="433"/>
                  </a:cubicBezTo>
                  <a:cubicBezTo>
                    <a:pt x="804" y="637"/>
                    <a:pt x="637" y="803"/>
                    <a:pt x="433" y="803"/>
                  </a:cubicBezTo>
                  <a:cubicBezTo>
                    <a:pt x="229" y="803"/>
                    <a:pt x="61" y="637"/>
                    <a:pt x="61" y="433"/>
                  </a:cubicBezTo>
                  <a:cubicBezTo>
                    <a:pt x="61" y="228"/>
                    <a:pt x="229" y="61"/>
                    <a:pt x="433" y="61"/>
                  </a:cubicBezTo>
                  <a:close/>
                  <a:moveTo>
                    <a:pt x="433" y="0"/>
                  </a:moveTo>
                  <a:cubicBezTo>
                    <a:pt x="194" y="0"/>
                    <a:pt x="1" y="194"/>
                    <a:pt x="1" y="433"/>
                  </a:cubicBezTo>
                  <a:cubicBezTo>
                    <a:pt x="1" y="671"/>
                    <a:pt x="194" y="865"/>
                    <a:pt x="433" y="865"/>
                  </a:cubicBezTo>
                  <a:cubicBezTo>
                    <a:pt x="672" y="865"/>
                    <a:pt x="866" y="671"/>
                    <a:pt x="866" y="433"/>
                  </a:cubicBezTo>
                  <a:cubicBezTo>
                    <a:pt x="866" y="194"/>
                    <a:pt x="672"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238;p54">
              <a:extLst>
                <a:ext uri="{FF2B5EF4-FFF2-40B4-BE49-F238E27FC236}">
                  <a16:creationId xmlns:a16="http://schemas.microsoft.com/office/drawing/2014/main" id="{E2065862-DE26-0FF1-ABEF-FCC725EE14AD}"/>
                </a:ext>
              </a:extLst>
            </p:cNvPr>
            <p:cNvSpPr/>
            <p:nvPr/>
          </p:nvSpPr>
          <p:spPr>
            <a:xfrm>
              <a:off x="6810050" y="2266188"/>
              <a:ext cx="16725" cy="16725"/>
            </a:xfrm>
            <a:custGeom>
              <a:avLst/>
              <a:gdLst/>
              <a:ahLst/>
              <a:cxnLst/>
              <a:rect l="l" t="t" r="r" b="b"/>
              <a:pathLst>
                <a:path w="669" h="669" extrusionOk="0">
                  <a:moveTo>
                    <a:pt x="335" y="64"/>
                  </a:moveTo>
                  <a:cubicBezTo>
                    <a:pt x="485" y="64"/>
                    <a:pt x="607" y="185"/>
                    <a:pt x="605" y="336"/>
                  </a:cubicBezTo>
                  <a:cubicBezTo>
                    <a:pt x="605" y="486"/>
                    <a:pt x="485" y="606"/>
                    <a:pt x="335" y="606"/>
                  </a:cubicBezTo>
                  <a:cubicBezTo>
                    <a:pt x="183" y="606"/>
                    <a:pt x="63" y="486"/>
                    <a:pt x="63" y="336"/>
                  </a:cubicBezTo>
                  <a:cubicBezTo>
                    <a:pt x="63" y="185"/>
                    <a:pt x="186" y="64"/>
                    <a:pt x="335" y="64"/>
                  </a:cubicBezTo>
                  <a:close/>
                  <a:moveTo>
                    <a:pt x="335" y="1"/>
                  </a:moveTo>
                  <a:cubicBezTo>
                    <a:pt x="150" y="1"/>
                    <a:pt x="1" y="150"/>
                    <a:pt x="1" y="334"/>
                  </a:cubicBezTo>
                  <a:cubicBezTo>
                    <a:pt x="1" y="519"/>
                    <a:pt x="150" y="668"/>
                    <a:pt x="335" y="668"/>
                  </a:cubicBezTo>
                  <a:cubicBezTo>
                    <a:pt x="519" y="668"/>
                    <a:pt x="668" y="519"/>
                    <a:pt x="668" y="334"/>
                  </a:cubicBezTo>
                  <a:cubicBezTo>
                    <a:pt x="668" y="150"/>
                    <a:pt x="519"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239;p54">
              <a:extLst>
                <a:ext uri="{FF2B5EF4-FFF2-40B4-BE49-F238E27FC236}">
                  <a16:creationId xmlns:a16="http://schemas.microsoft.com/office/drawing/2014/main" id="{C7B19ACE-CB83-8CE1-1EF6-090CCAB9462C}"/>
                </a:ext>
              </a:extLst>
            </p:cNvPr>
            <p:cNvSpPr/>
            <p:nvPr/>
          </p:nvSpPr>
          <p:spPr>
            <a:xfrm>
              <a:off x="6828725" y="2234013"/>
              <a:ext cx="16700" cy="16700"/>
            </a:xfrm>
            <a:custGeom>
              <a:avLst/>
              <a:gdLst/>
              <a:ahLst/>
              <a:cxnLst/>
              <a:rect l="l" t="t" r="r" b="b"/>
              <a:pathLst>
                <a:path w="668" h="668" extrusionOk="0">
                  <a:moveTo>
                    <a:pt x="333" y="61"/>
                  </a:moveTo>
                  <a:cubicBezTo>
                    <a:pt x="485" y="61"/>
                    <a:pt x="606" y="184"/>
                    <a:pt x="606" y="333"/>
                  </a:cubicBezTo>
                  <a:cubicBezTo>
                    <a:pt x="606" y="484"/>
                    <a:pt x="483" y="606"/>
                    <a:pt x="333" y="606"/>
                  </a:cubicBezTo>
                  <a:cubicBezTo>
                    <a:pt x="184" y="606"/>
                    <a:pt x="63" y="483"/>
                    <a:pt x="63" y="333"/>
                  </a:cubicBezTo>
                  <a:cubicBezTo>
                    <a:pt x="63" y="183"/>
                    <a:pt x="184" y="61"/>
                    <a:pt x="333" y="61"/>
                  </a:cubicBezTo>
                  <a:close/>
                  <a:moveTo>
                    <a:pt x="333" y="0"/>
                  </a:moveTo>
                  <a:cubicBezTo>
                    <a:pt x="150" y="0"/>
                    <a:pt x="0" y="150"/>
                    <a:pt x="0" y="333"/>
                  </a:cubicBezTo>
                  <a:cubicBezTo>
                    <a:pt x="0" y="518"/>
                    <a:pt x="150" y="668"/>
                    <a:pt x="333" y="668"/>
                  </a:cubicBezTo>
                  <a:cubicBezTo>
                    <a:pt x="518" y="668"/>
                    <a:pt x="668" y="518"/>
                    <a:pt x="668" y="333"/>
                  </a:cubicBezTo>
                  <a:cubicBezTo>
                    <a:pt x="668"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240;p54">
              <a:extLst>
                <a:ext uri="{FF2B5EF4-FFF2-40B4-BE49-F238E27FC236}">
                  <a16:creationId xmlns:a16="http://schemas.microsoft.com/office/drawing/2014/main" id="{C55B8176-3D06-9C19-2725-D1737F8DEB47}"/>
                </a:ext>
              </a:extLst>
            </p:cNvPr>
            <p:cNvSpPr/>
            <p:nvPr/>
          </p:nvSpPr>
          <p:spPr>
            <a:xfrm>
              <a:off x="6843250" y="2267138"/>
              <a:ext cx="16700" cy="16700"/>
            </a:xfrm>
            <a:custGeom>
              <a:avLst/>
              <a:gdLst/>
              <a:ahLst/>
              <a:cxnLst/>
              <a:rect l="l" t="t" r="r" b="b"/>
              <a:pathLst>
                <a:path w="668" h="668" extrusionOk="0">
                  <a:moveTo>
                    <a:pt x="333" y="63"/>
                  </a:moveTo>
                  <a:cubicBezTo>
                    <a:pt x="483" y="63"/>
                    <a:pt x="604" y="184"/>
                    <a:pt x="606" y="333"/>
                  </a:cubicBezTo>
                  <a:cubicBezTo>
                    <a:pt x="606" y="485"/>
                    <a:pt x="483" y="606"/>
                    <a:pt x="333" y="606"/>
                  </a:cubicBezTo>
                  <a:cubicBezTo>
                    <a:pt x="183" y="606"/>
                    <a:pt x="61" y="483"/>
                    <a:pt x="61" y="333"/>
                  </a:cubicBezTo>
                  <a:cubicBezTo>
                    <a:pt x="61" y="184"/>
                    <a:pt x="184" y="63"/>
                    <a:pt x="333" y="63"/>
                  </a:cubicBezTo>
                  <a:close/>
                  <a:moveTo>
                    <a:pt x="333" y="0"/>
                  </a:moveTo>
                  <a:cubicBezTo>
                    <a:pt x="150" y="0"/>
                    <a:pt x="0" y="150"/>
                    <a:pt x="0" y="333"/>
                  </a:cubicBezTo>
                  <a:cubicBezTo>
                    <a:pt x="0" y="518"/>
                    <a:pt x="150" y="668"/>
                    <a:pt x="333" y="668"/>
                  </a:cubicBezTo>
                  <a:cubicBezTo>
                    <a:pt x="518" y="668"/>
                    <a:pt x="667" y="518"/>
                    <a:pt x="667" y="333"/>
                  </a:cubicBezTo>
                  <a:cubicBezTo>
                    <a:pt x="667"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241;p54">
              <a:extLst>
                <a:ext uri="{FF2B5EF4-FFF2-40B4-BE49-F238E27FC236}">
                  <a16:creationId xmlns:a16="http://schemas.microsoft.com/office/drawing/2014/main" id="{D66A91E5-5F2F-3A7E-5B81-DB1CD8314645}"/>
                </a:ext>
              </a:extLst>
            </p:cNvPr>
            <p:cNvSpPr/>
            <p:nvPr/>
          </p:nvSpPr>
          <p:spPr>
            <a:xfrm>
              <a:off x="6844600" y="2218838"/>
              <a:ext cx="16700" cy="16725"/>
            </a:xfrm>
            <a:custGeom>
              <a:avLst/>
              <a:gdLst/>
              <a:ahLst/>
              <a:cxnLst/>
              <a:rect l="l" t="t" r="r" b="b"/>
              <a:pathLst>
                <a:path w="668" h="669" extrusionOk="0">
                  <a:moveTo>
                    <a:pt x="334" y="64"/>
                  </a:moveTo>
                  <a:cubicBezTo>
                    <a:pt x="483" y="64"/>
                    <a:pt x="605" y="185"/>
                    <a:pt x="605" y="335"/>
                  </a:cubicBezTo>
                  <a:cubicBezTo>
                    <a:pt x="605" y="485"/>
                    <a:pt x="483" y="607"/>
                    <a:pt x="334" y="607"/>
                  </a:cubicBezTo>
                  <a:cubicBezTo>
                    <a:pt x="183" y="607"/>
                    <a:pt x="61" y="484"/>
                    <a:pt x="61" y="335"/>
                  </a:cubicBezTo>
                  <a:cubicBezTo>
                    <a:pt x="61" y="185"/>
                    <a:pt x="184" y="64"/>
                    <a:pt x="334" y="64"/>
                  </a:cubicBezTo>
                  <a:close/>
                  <a:moveTo>
                    <a:pt x="334" y="1"/>
                  </a:moveTo>
                  <a:cubicBezTo>
                    <a:pt x="150" y="1"/>
                    <a:pt x="1" y="150"/>
                    <a:pt x="1" y="335"/>
                  </a:cubicBezTo>
                  <a:cubicBezTo>
                    <a:pt x="1" y="519"/>
                    <a:pt x="150" y="668"/>
                    <a:pt x="334" y="668"/>
                  </a:cubicBezTo>
                  <a:cubicBezTo>
                    <a:pt x="518" y="668"/>
                    <a:pt x="668" y="519"/>
                    <a:pt x="668" y="335"/>
                  </a:cubicBezTo>
                  <a:cubicBezTo>
                    <a:pt x="668" y="150"/>
                    <a:pt x="518"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242;p54">
              <a:extLst>
                <a:ext uri="{FF2B5EF4-FFF2-40B4-BE49-F238E27FC236}">
                  <a16:creationId xmlns:a16="http://schemas.microsoft.com/office/drawing/2014/main" id="{6969A0B1-0742-48A3-10E6-7EF03BD59F8F}"/>
                </a:ext>
              </a:extLst>
            </p:cNvPr>
            <p:cNvSpPr/>
            <p:nvPr/>
          </p:nvSpPr>
          <p:spPr>
            <a:xfrm>
              <a:off x="6759175" y="2170863"/>
              <a:ext cx="27925" cy="27925"/>
            </a:xfrm>
            <a:custGeom>
              <a:avLst/>
              <a:gdLst/>
              <a:ahLst/>
              <a:cxnLst/>
              <a:rect l="l" t="t" r="r" b="b"/>
              <a:pathLst>
                <a:path w="1117" h="1117" extrusionOk="0">
                  <a:moveTo>
                    <a:pt x="558" y="63"/>
                  </a:moveTo>
                  <a:cubicBezTo>
                    <a:pt x="832" y="63"/>
                    <a:pt x="1054" y="286"/>
                    <a:pt x="1054" y="558"/>
                  </a:cubicBezTo>
                  <a:cubicBezTo>
                    <a:pt x="1054" y="831"/>
                    <a:pt x="832" y="1054"/>
                    <a:pt x="558" y="1054"/>
                  </a:cubicBezTo>
                  <a:cubicBezTo>
                    <a:pt x="286" y="1054"/>
                    <a:pt x="64" y="832"/>
                    <a:pt x="64" y="558"/>
                  </a:cubicBezTo>
                  <a:cubicBezTo>
                    <a:pt x="64" y="286"/>
                    <a:pt x="285" y="63"/>
                    <a:pt x="558" y="63"/>
                  </a:cubicBezTo>
                  <a:close/>
                  <a:moveTo>
                    <a:pt x="558" y="1"/>
                  </a:moveTo>
                  <a:cubicBezTo>
                    <a:pt x="251" y="1"/>
                    <a:pt x="1" y="252"/>
                    <a:pt x="1" y="558"/>
                  </a:cubicBezTo>
                  <a:cubicBezTo>
                    <a:pt x="1" y="867"/>
                    <a:pt x="252" y="1117"/>
                    <a:pt x="558" y="1117"/>
                  </a:cubicBezTo>
                  <a:cubicBezTo>
                    <a:pt x="866" y="1117"/>
                    <a:pt x="1117" y="867"/>
                    <a:pt x="1117" y="558"/>
                  </a:cubicBezTo>
                  <a:cubicBezTo>
                    <a:pt x="1117"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243;p54">
              <a:extLst>
                <a:ext uri="{FF2B5EF4-FFF2-40B4-BE49-F238E27FC236}">
                  <a16:creationId xmlns:a16="http://schemas.microsoft.com/office/drawing/2014/main" id="{4CFA417F-987D-7918-2A18-7FAE3C32842C}"/>
                </a:ext>
              </a:extLst>
            </p:cNvPr>
            <p:cNvSpPr/>
            <p:nvPr/>
          </p:nvSpPr>
          <p:spPr>
            <a:xfrm>
              <a:off x="6662650" y="2170863"/>
              <a:ext cx="27925" cy="27925"/>
            </a:xfrm>
            <a:custGeom>
              <a:avLst/>
              <a:gdLst/>
              <a:ahLst/>
              <a:cxnLst/>
              <a:rect l="l" t="t" r="r" b="b"/>
              <a:pathLst>
                <a:path w="1117" h="1117" extrusionOk="0">
                  <a:moveTo>
                    <a:pt x="558" y="63"/>
                  </a:moveTo>
                  <a:cubicBezTo>
                    <a:pt x="831" y="63"/>
                    <a:pt x="1053" y="286"/>
                    <a:pt x="1053" y="558"/>
                  </a:cubicBezTo>
                  <a:cubicBezTo>
                    <a:pt x="1053" y="831"/>
                    <a:pt x="831" y="1054"/>
                    <a:pt x="558" y="1054"/>
                  </a:cubicBezTo>
                  <a:cubicBezTo>
                    <a:pt x="286" y="1054"/>
                    <a:pt x="63" y="832"/>
                    <a:pt x="63" y="558"/>
                  </a:cubicBezTo>
                  <a:cubicBezTo>
                    <a:pt x="63" y="286"/>
                    <a:pt x="285" y="63"/>
                    <a:pt x="558" y="63"/>
                  </a:cubicBezTo>
                  <a:close/>
                  <a:moveTo>
                    <a:pt x="558" y="1"/>
                  </a:moveTo>
                  <a:cubicBezTo>
                    <a:pt x="249" y="1"/>
                    <a:pt x="1" y="252"/>
                    <a:pt x="1" y="558"/>
                  </a:cubicBezTo>
                  <a:cubicBezTo>
                    <a:pt x="1" y="867"/>
                    <a:pt x="252" y="1117"/>
                    <a:pt x="558" y="1117"/>
                  </a:cubicBezTo>
                  <a:cubicBezTo>
                    <a:pt x="867" y="1117"/>
                    <a:pt x="1116" y="867"/>
                    <a:pt x="1116" y="558"/>
                  </a:cubicBezTo>
                  <a:cubicBezTo>
                    <a:pt x="1116"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244;p54">
              <a:extLst>
                <a:ext uri="{FF2B5EF4-FFF2-40B4-BE49-F238E27FC236}">
                  <a16:creationId xmlns:a16="http://schemas.microsoft.com/office/drawing/2014/main" id="{90131B31-42A2-9680-D36F-D91C216D2F20}"/>
                </a:ext>
              </a:extLst>
            </p:cNvPr>
            <p:cNvSpPr/>
            <p:nvPr/>
          </p:nvSpPr>
          <p:spPr>
            <a:xfrm>
              <a:off x="6792275" y="2128988"/>
              <a:ext cx="27925" cy="27925"/>
            </a:xfrm>
            <a:custGeom>
              <a:avLst/>
              <a:gdLst/>
              <a:ahLst/>
              <a:cxnLst/>
              <a:rect l="l" t="t" r="r" b="b"/>
              <a:pathLst>
                <a:path w="1117" h="1117" extrusionOk="0">
                  <a:moveTo>
                    <a:pt x="558" y="64"/>
                  </a:moveTo>
                  <a:cubicBezTo>
                    <a:pt x="833" y="64"/>
                    <a:pt x="1054" y="286"/>
                    <a:pt x="1054" y="558"/>
                  </a:cubicBezTo>
                  <a:cubicBezTo>
                    <a:pt x="1054" y="830"/>
                    <a:pt x="833" y="1053"/>
                    <a:pt x="558" y="1053"/>
                  </a:cubicBezTo>
                  <a:cubicBezTo>
                    <a:pt x="286" y="1053"/>
                    <a:pt x="64" y="832"/>
                    <a:pt x="64" y="558"/>
                  </a:cubicBezTo>
                  <a:cubicBezTo>
                    <a:pt x="64" y="286"/>
                    <a:pt x="285" y="64"/>
                    <a:pt x="558" y="64"/>
                  </a:cubicBezTo>
                  <a:close/>
                  <a:moveTo>
                    <a:pt x="558" y="1"/>
                  </a:moveTo>
                  <a:cubicBezTo>
                    <a:pt x="251" y="1"/>
                    <a:pt x="1" y="249"/>
                    <a:pt x="1" y="558"/>
                  </a:cubicBezTo>
                  <a:cubicBezTo>
                    <a:pt x="1" y="867"/>
                    <a:pt x="252" y="1116"/>
                    <a:pt x="558" y="1116"/>
                  </a:cubicBezTo>
                  <a:cubicBezTo>
                    <a:pt x="866" y="1116"/>
                    <a:pt x="1117" y="867"/>
                    <a:pt x="1117" y="558"/>
                  </a:cubicBezTo>
                  <a:cubicBezTo>
                    <a:pt x="1117" y="249"/>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245;p54">
              <a:extLst>
                <a:ext uri="{FF2B5EF4-FFF2-40B4-BE49-F238E27FC236}">
                  <a16:creationId xmlns:a16="http://schemas.microsoft.com/office/drawing/2014/main" id="{9835609B-B25F-9B9C-DD1C-B446089F5E23}"/>
                </a:ext>
              </a:extLst>
            </p:cNvPr>
            <p:cNvSpPr/>
            <p:nvPr/>
          </p:nvSpPr>
          <p:spPr>
            <a:xfrm>
              <a:off x="6652925" y="2082438"/>
              <a:ext cx="26725" cy="26725"/>
            </a:xfrm>
            <a:custGeom>
              <a:avLst/>
              <a:gdLst/>
              <a:ahLst/>
              <a:cxnLst/>
              <a:rect l="l" t="t" r="r" b="b"/>
              <a:pathLst>
                <a:path w="1069" h="1069" extrusionOk="0">
                  <a:moveTo>
                    <a:pt x="535" y="63"/>
                  </a:moveTo>
                  <a:cubicBezTo>
                    <a:pt x="793" y="63"/>
                    <a:pt x="1006" y="274"/>
                    <a:pt x="1006" y="534"/>
                  </a:cubicBezTo>
                  <a:cubicBezTo>
                    <a:pt x="1006" y="795"/>
                    <a:pt x="795" y="1005"/>
                    <a:pt x="535" y="1005"/>
                  </a:cubicBezTo>
                  <a:cubicBezTo>
                    <a:pt x="274" y="1005"/>
                    <a:pt x="64" y="795"/>
                    <a:pt x="64" y="534"/>
                  </a:cubicBezTo>
                  <a:cubicBezTo>
                    <a:pt x="64" y="274"/>
                    <a:pt x="274" y="63"/>
                    <a:pt x="535" y="63"/>
                  </a:cubicBezTo>
                  <a:close/>
                  <a:moveTo>
                    <a:pt x="535" y="0"/>
                  </a:moveTo>
                  <a:cubicBezTo>
                    <a:pt x="240" y="0"/>
                    <a:pt x="1" y="241"/>
                    <a:pt x="1" y="534"/>
                  </a:cubicBezTo>
                  <a:cubicBezTo>
                    <a:pt x="1" y="829"/>
                    <a:pt x="241" y="1068"/>
                    <a:pt x="535" y="1068"/>
                  </a:cubicBezTo>
                  <a:cubicBezTo>
                    <a:pt x="828" y="1068"/>
                    <a:pt x="1068" y="828"/>
                    <a:pt x="1069" y="534"/>
                  </a:cubicBezTo>
                  <a:cubicBezTo>
                    <a:pt x="1069" y="240"/>
                    <a:pt x="830" y="0"/>
                    <a:pt x="5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246;p54">
              <a:extLst>
                <a:ext uri="{FF2B5EF4-FFF2-40B4-BE49-F238E27FC236}">
                  <a16:creationId xmlns:a16="http://schemas.microsoft.com/office/drawing/2014/main" id="{E871F609-71D3-503C-0846-15B670C7F6B4}"/>
                </a:ext>
              </a:extLst>
            </p:cNvPr>
            <p:cNvSpPr/>
            <p:nvPr/>
          </p:nvSpPr>
          <p:spPr>
            <a:xfrm>
              <a:off x="6677100" y="2041713"/>
              <a:ext cx="26725" cy="26725"/>
            </a:xfrm>
            <a:custGeom>
              <a:avLst/>
              <a:gdLst/>
              <a:ahLst/>
              <a:cxnLst/>
              <a:rect l="l" t="t" r="r" b="b"/>
              <a:pathLst>
                <a:path w="1069" h="1069" extrusionOk="0">
                  <a:moveTo>
                    <a:pt x="534" y="64"/>
                  </a:moveTo>
                  <a:cubicBezTo>
                    <a:pt x="795" y="64"/>
                    <a:pt x="1005" y="274"/>
                    <a:pt x="1005" y="535"/>
                  </a:cubicBezTo>
                  <a:cubicBezTo>
                    <a:pt x="1005" y="795"/>
                    <a:pt x="795" y="1006"/>
                    <a:pt x="534" y="1006"/>
                  </a:cubicBezTo>
                  <a:cubicBezTo>
                    <a:pt x="274" y="1006"/>
                    <a:pt x="63" y="795"/>
                    <a:pt x="63" y="535"/>
                  </a:cubicBezTo>
                  <a:cubicBezTo>
                    <a:pt x="63" y="274"/>
                    <a:pt x="274" y="64"/>
                    <a:pt x="534" y="64"/>
                  </a:cubicBezTo>
                  <a:close/>
                  <a:moveTo>
                    <a:pt x="534" y="1"/>
                  </a:moveTo>
                  <a:cubicBezTo>
                    <a:pt x="239" y="1"/>
                    <a:pt x="0" y="241"/>
                    <a:pt x="0" y="535"/>
                  </a:cubicBezTo>
                  <a:cubicBezTo>
                    <a:pt x="0" y="830"/>
                    <a:pt x="241" y="1069"/>
                    <a:pt x="534" y="1069"/>
                  </a:cubicBezTo>
                  <a:cubicBezTo>
                    <a:pt x="828" y="1069"/>
                    <a:pt x="1068" y="829"/>
                    <a:pt x="1068" y="535"/>
                  </a:cubicBezTo>
                  <a:cubicBezTo>
                    <a:pt x="1068" y="240"/>
                    <a:pt x="828"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247;p54">
              <a:extLst>
                <a:ext uri="{FF2B5EF4-FFF2-40B4-BE49-F238E27FC236}">
                  <a16:creationId xmlns:a16="http://schemas.microsoft.com/office/drawing/2014/main" id="{849A29E2-C838-2AEA-039A-DE84D5622EA7}"/>
                </a:ext>
              </a:extLst>
            </p:cNvPr>
            <p:cNvSpPr/>
            <p:nvPr/>
          </p:nvSpPr>
          <p:spPr>
            <a:xfrm>
              <a:off x="6866150" y="2072863"/>
              <a:ext cx="27925" cy="27900"/>
            </a:xfrm>
            <a:custGeom>
              <a:avLst/>
              <a:gdLst/>
              <a:ahLst/>
              <a:cxnLst/>
              <a:rect l="l" t="t" r="r" b="b"/>
              <a:pathLst>
                <a:path w="1117" h="1116" extrusionOk="0">
                  <a:moveTo>
                    <a:pt x="559" y="63"/>
                  </a:moveTo>
                  <a:cubicBezTo>
                    <a:pt x="832" y="63"/>
                    <a:pt x="1054" y="285"/>
                    <a:pt x="1054" y="558"/>
                  </a:cubicBezTo>
                  <a:cubicBezTo>
                    <a:pt x="1054" y="831"/>
                    <a:pt x="831" y="1054"/>
                    <a:pt x="559" y="1054"/>
                  </a:cubicBezTo>
                  <a:cubicBezTo>
                    <a:pt x="286" y="1054"/>
                    <a:pt x="63" y="832"/>
                    <a:pt x="63" y="558"/>
                  </a:cubicBezTo>
                  <a:cubicBezTo>
                    <a:pt x="63" y="286"/>
                    <a:pt x="285" y="63"/>
                    <a:pt x="559" y="63"/>
                  </a:cubicBezTo>
                  <a:close/>
                  <a:moveTo>
                    <a:pt x="559" y="0"/>
                  </a:moveTo>
                  <a:cubicBezTo>
                    <a:pt x="250" y="0"/>
                    <a:pt x="0" y="251"/>
                    <a:pt x="0" y="558"/>
                  </a:cubicBezTo>
                  <a:cubicBezTo>
                    <a:pt x="0" y="867"/>
                    <a:pt x="251" y="1116"/>
                    <a:pt x="559" y="1116"/>
                  </a:cubicBezTo>
                  <a:cubicBezTo>
                    <a:pt x="865" y="1116"/>
                    <a:pt x="1116" y="865"/>
                    <a:pt x="1116" y="558"/>
                  </a:cubicBezTo>
                  <a:cubicBezTo>
                    <a:pt x="1116" y="250"/>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248;p54">
              <a:extLst>
                <a:ext uri="{FF2B5EF4-FFF2-40B4-BE49-F238E27FC236}">
                  <a16:creationId xmlns:a16="http://schemas.microsoft.com/office/drawing/2014/main" id="{9AAFEA2C-CDDB-8888-D1B9-F2F7BBACDCB2}"/>
                </a:ext>
              </a:extLst>
            </p:cNvPr>
            <p:cNvSpPr/>
            <p:nvPr/>
          </p:nvSpPr>
          <p:spPr>
            <a:xfrm>
              <a:off x="6735725" y="2106363"/>
              <a:ext cx="253975" cy="143425"/>
            </a:xfrm>
            <a:custGeom>
              <a:avLst/>
              <a:gdLst/>
              <a:ahLst/>
              <a:cxnLst/>
              <a:rect l="l" t="t" r="r" b="b"/>
              <a:pathLst>
                <a:path w="10159" h="5737" extrusionOk="0">
                  <a:moveTo>
                    <a:pt x="8781" y="0"/>
                  </a:moveTo>
                  <a:lnTo>
                    <a:pt x="7283" y="1498"/>
                  </a:lnTo>
                  <a:lnTo>
                    <a:pt x="6579" y="1498"/>
                  </a:lnTo>
                  <a:lnTo>
                    <a:pt x="4420" y="3659"/>
                  </a:lnTo>
                  <a:lnTo>
                    <a:pt x="3763" y="3659"/>
                  </a:lnTo>
                  <a:lnTo>
                    <a:pt x="2706" y="4716"/>
                  </a:lnTo>
                  <a:lnTo>
                    <a:pt x="976" y="4716"/>
                  </a:lnTo>
                  <a:lnTo>
                    <a:pt x="0" y="5691"/>
                  </a:lnTo>
                  <a:lnTo>
                    <a:pt x="43" y="5736"/>
                  </a:lnTo>
                  <a:lnTo>
                    <a:pt x="1002" y="4777"/>
                  </a:lnTo>
                  <a:lnTo>
                    <a:pt x="2733" y="4777"/>
                  </a:lnTo>
                  <a:lnTo>
                    <a:pt x="3789" y="3720"/>
                  </a:lnTo>
                  <a:lnTo>
                    <a:pt x="4445" y="3720"/>
                  </a:lnTo>
                  <a:lnTo>
                    <a:pt x="6605" y="1561"/>
                  </a:lnTo>
                  <a:lnTo>
                    <a:pt x="7309" y="1561"/>
                  </a:lnTo>
                  <a:lnTo>
                    <a:pt x="8807" y="62"/>
                  </a:lnTo>
                  <a:lnTo>
                    <a:pt x="10159" y="62"/>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249;p54">
              <a:extLst>
                <a:ext uri="{FF2B5EF4-FFF2-40B4-BE49-F238E27FC236}">
                  <a16:creationId xmlns:a16="http://schemas.microsoft.com/office/drawing/2014/main" id="{EA2C645B-A000-19CF-22BD-9D75120B9344}"/>
                </a:ext>
              </a:extLst>
            </p:cNvPr>
            <p:cNvSpPr/>
            <p:nvPr/>
          </p:nvSpPr>
          <p:spPr>
            <a:xfrm>
              <a:off x="6786300" y="2184038"/>
              <a:ext cx="71425" cy="1575"/>
            </a:xfrm>
            <a:custGeom>
              <a:avLst/>
              <a:gdLst/>
              <a:ahLst/>
              <a:cxnLst/>
              <a:rect l="l" t="t" r="r" b="b"/>
              <a:pathLst>
                <a:path w="2857" h="63" extrusionOk="0">
                  <a:moveTo>
                    <a:pt x="1" y="0"/>
                  </a:moveTo>
                  <a:lnTo>
                    <a:pt x="1" y="62"/>
                  </a:lnTo>
                  <a:lnTo>
                    <a:pt x="2857" y="62"/>
                  </a:lnTo>
                  <a:lnTo>
                    <a:pt x="28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250;p54">
              <a:extLst>
                <a:ext uri="{FF2B5EF4-FFF2-40B4-BE49-F238E27FC236}">
                  <a16:creationId xmlns:a16="http://schemas.microsoft.com/office/drawing/2014/main" id="{D127B776-40C5-1F45-DF85-10A48EAC131E}"/>
                </a:ext>
              </a:extLst>
            </p:cNvPr>
            <p:cNvSpPr/>
            <p:nvPr/>
          </p:nvSpPr>
          <p:spPr>
            <a:xfrm>
              <a:off x="6715700" y="2206963"/>
              <a:ext cx="13850" cy="13850"/>
            </a:xfrm>
            <a:custGeom>
              <a:avLst/>
              <a:gdLst/>
              <a:ahLst/>
              <a:cxnLst/>
              <a:rect l="l" t="t" r="r" b="b"/>
              <a:pathLst>
                <a:path w="554" h="554" extrusionOk="0">
                  <a:moveTo>
                    <a:pt x="277" y="62"/>
                  </a:moveTo>
                  <a:cubicBezTo>
                    <a:pt x="394" y="62"/>
                    <a:pt x="490" y="159"/>
                    <a:pt x="491" y="277"/>
                  </a:cubicBezTo>
                  <a:cubicBezTo>
                    <a:pt x="491" y="396"/>
                    <a:pt x="395" y="492"/>
                    <a:pt x="277" y="492"/>
                  </a:cubicBezTo>
                  <a:cubicBezTo>
                    <a:pt x="157" y="492"/>
                    <a:pt x="61" y="396"/>
                    <a:pt x="61" y="277"/>
                  </a:cubicBezTo>
                  <a:cubicBezTo>
                    <a:pt x="61" y="159"/>
                    <a:pt x="158" y="62"/>
                    <a:pt x="277" y="62"/>
                  </a:cubicBezTo>
                  <a:close/>
                  <a:moveTo>
                    <a:pt x="277" y="1"/>
                  </a:moveTo>
                  <a:cubicBezTo>
                    <a:pt x="124" y="1"/>
                    <a:pt x="0" y="124"/>
                    <a:pt x="0" y="277"/>
                  </a:cubicBezTo>
                  <a:cubicBezTo>
                    <a:pt x="0" y="429"/>
                    <a:pt x="124" y="554"/>
                    <a:pt x="277" y="554"/>
                  </a:cubicBezTo>
                  <a:cubicBezTo>
                    <a:pt x="428" y="554"/>
                    <a:pt x="553" y="429"/>
                    <a:pt x="553" y="277"/>
                  </a:cubicBezTo>
                  <a:cubicBezTo>
                    <a:pt x="553" y="124"/>
                    <a:pt x="428"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251;p54">
              <a:extLst>
                <a:ext uri="{FF2B5EF4-FFF2-40B4-BE49-F238E27FC236}">
                  <a16:creationId xmlns:a16="http://schemas.microsoft.com/office/drawing/2014/main" id="{B81F7443-6809-9500-A345-74637F1DAA20}"/>
                </a:ext>
              </a:extLst>
            </p:cNvPr>
            <p:cNvSpPr/>
            <p:nvPr/>
          </p:nvSpPr>
          <p:spPr>
            <a:xfrm>
              <a:off x="6704200" y="2187638"/>
              <a:ext cx="13875" cy="13850"/>
            </a:xfrm>
            <a:custGeom>
              <a:avLst/>
              <a:gdLst/>
              <a:ahLst/>
              <a:cxnLst/>
              <a:rect l="l" t="t" r="r" b="b"/>
              <a:pathLst>
                <a:path w="555" h="554" extrusionOk="0">
                  <a:moveTo>
                    <a:pt x="277" y="62"/>
                  </a:moveTo>
                  <a:cubicBezTo>
                    <a:pt x="395" y="62"/>
                    <a:pt x="491" y="158"/>
                    <a:pt x="491" y="277"/>
                  </a:cubicBezTo>
                  <a:cubicBezTo>
                    <a:pt x="491" y="396"/>
                    <a:pt x="395" y="492"/>
                    <a:pt x="277" y="492"/>
                  </a:cubicBezTo>
                  <a:cubicBezTo>
                    <a:pt x="157" y="492"/>
                    <a:pt x="61" y="396"/>
                    <a:pt x="61" y="277"/>
                  </a:cubicBezTo>
                  <a:cubicBezTo>
                    <a:pt x="61" y="158"/>
                    <a:pt x="157" y="62"/>
                    <a:pt x="277" y="62"/>
                  </a:cubicBezTo>
                  <a:close/>
                  <a:moveTo>
                    <a:pt x="277" y="0"/>
                  </a:moveTo>
                  <a:cubicBezTo>
                    <a:pt x="124" y="0"/>
                    <a:pt x="0" y="125"/>
                    <a:pt x="0" y="277"/>
                  </a:cubicBezTo>
                  <a:cubicBezTo>
                    <a:pt x="0" y="430"/>
                    <a:pt x="124" y="554"/>
                    <a:pt x="277" y="554"/>
                  </a:cubicBezTo>
                  <a:cubicBezTo>
                    <a:pt x="429" y="554"/>
                    <a:pt x="554" y="430"/>
                    <a:pt x="552" y="277"/>
                  </a:cubicBezTo>
                  <a:cubicBezTo>
                    <a:pt x="552" y="125"/>
                    <a:pt x="428"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252;p54">
              <a:extLst>
                <a:ext uri="{FF2B5EF4-FFF2-40B4-BE49-F238E27FC236}">
                  <a16:creationId xmlns:a16="http://schemas.microsoft.com/office/drawing/2014/main" id="{06FCC69C-8A49-75C8-ABCB-2585029746D3}"/>
                </a:ext>
              </a:extLst>
            </p:cNvPr>
            <p:cNvSpPr/>
            <p:nvPr/>
          </p:nvSpPr>
          <p:spPr>
            <a:xfrm>
              <a:off x="6687025" y="2218113"/>
              <a:ext cx="13850" cy="13825"/>
            </a:xfrm>
            <a:custGeom>
              <a:avLst/>
              <a:gdLst/>
              <a:ahLst/>
              <a:cxnLst/>
              <a:rect l="l" t="t" r="r" b="b"/>
              <a:pathLst>
                <a:path w="554" h="553" extrusionOk="0">
                  <a:moveTo>
                    <a:pt x="277" y="62"/>
                  </a:moveTo>
                  <a:cubicBezTo>
                    <a:pt x="396" y="62"/>
                    <a:pt x="492" y="158"/>
                    <a:pt x="492" y="276"/>
                  </a:cubicBezTo>
                  <a:cubicBezTo>
                    <a:pt x="492" y="396"/>
                    <a:pt x="396" y="492"/>
                    <a:pt x="277" y="492"/>
                  </a:cubicBezTo>
                  <a:cubicBezTo>
                    <a:pt x="159" y="492"/>
                    <a:pt x="62" y="396"/>
                    <a:pt x="62" y="276"/>
                  </a:cubicBezTo>
                  <a:cubicBezTo>
                    <a:pt x="62" y="158"/>
                    <a:pt x="159" y="62"/>
                    <a:pt x="277" y="62"/>
                  </a:cubicBezTo>
                  <a:close/>
                  <a:moveTo>
                    <a:pt x="277" y="1"/>
                  </a:moveTo>
                  <a:cubicBezTo>
                    <a:pt x="125" y="1"/>
                    <a:pt x="0" y="125"/>
                    <a:pt x="0" y="276"/>
                  </a:cubicBezTo>
                  <a:cubicBezTo>
                    <a:pt x="0" y="429"/>
                    <a:pt x="125" y="553"/>
                    <a:pt x="277" y="553"/>
                  </a:cubicBezTo>
                  <a:cubicBezTo>
                    <a:pt x="430" y="553"/>
                    <a:pt x="554" y="429"/>
                    <a:pt x="554" y="276"/>
                  </a:cubicBezTo>
                  <a:cubicBezTo>
                    <a:pt x="554" y="125"/>
                    <a:pt x="430"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253;p54">
              <a:extLst>
                <a:ext uri="{FF2B5EF4-FFF2-40B4-BE49-F238E27FC236}">
                  <a16:creationId xmlns:a16="http://schemas.microsoft.com/office/drawing/2014/main" id="{6F22106B-46B3-E864-04C3-A276A1CBDE70}"/>
                </a:ext>
              </a:extLst>
            </p:cNvPr>
            <p:cNvSpPr/>
            <p:nvPr/>
          </p:nvSpPr>
          <p:spPr>
            <a:xfrm>
              <a:off x="6681875" y="2105913"/>
              <a:ext cx="17150" cy="17200"/>
            </a:xfrm>
            <a:custGeom>
              <a:avLst/>
              <a:gdLst/>
              <a:ahLst/>
              <a:cxnLst/>
              <a:rect l="l" t="t" r="r" b="b"/>
              <a:pathLst>
                <a:path w="686" h="688" extrusionOk="0">
                  <a:moveTo>
                    <a:pt x="343" y="64"/>
                  </a:moveTo>
                  <a:cubicBezTo>
                    <a:pt x="498" y="64"/>
                    <a:pt x="623" y="189"/>
                    <a:pt x="623" y="344"/>
                  </a:cubicBezTo>
                  <a:cubicBezTo>
                    <a:pt x="623" y="501"/>
                    <a:pt x="498" y="626"/>
                    <a:pt x="343" y="626"/>
                  </a:cubicBezTo>
                  <a:cubicBezTo>
                    <a:pt x="188" y="626"/>
                    <a:pt x="62" y="499"/>
                    <a:pt x="62" y="344"/>
                  </a:cubicBezTo>
                  <a:cubicBezTo>
                    <a:pt x="62" y="189"/>
                    <a:pt x="188" y="64"/>
                    <a:pt x="343" y="64"/>
                  </a:cubicBezTo>
                  <a:close/>
                  <a:moveTo>
                    <a:pt x="343" y="1"/>
                  </a:moveTo>
                  <a:cubicBezTo>
                    <a:pt x="153" y="1"/>
                    <a:pt x="0" y="155"/>
                    <a:pt x="0" y="344"/>
                  </a:cubicBezTo>
                  <a:cubicBezTo>
                    <a:pt x="0" y="534"/>
                    <a:pt x="153" y="688"/>
                    <a:pt x="343" y="688"/>
                  </a:cubicBezTo>
                  <a:cubicBezTo>
                    <a:pt x="532" y="688"/>
                    <a:pt x="686" y="534"/>
                    <a:pt x="686" y="344"/>
                  </a:cubicBezTo>
                  <a:cubicBezTo>
                    <a:pt x="686" y="155"/>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254;p54">
              <a:extLst>
                <a:ext uri="{FF2B5EF4-FFF2-40B4-BE49-F238E27FC236}">
                  <a16:creationId xmlns:a16="http://schemas.microsoft.com/office/drawing/2014/main" id="{D89ADCBA-F2F5-AD75-273D-A7E46F371DBC}"/>
                </a:ext>
              </a:extLst>
            </p:cNvPr>
            <p:cNvSpPr/>
            <p:nvPr/>
          </p:nvSpPr>
          <p:spPr>
            <a:xfrm>
              <a:off x="6769225" y="2102213"/>
              <a:ext cx="17175" cy="17200"/>
            </a:xfrm>
            <a:custGeom>
              <a:avLst/>
              <a:gdLst/>
              <a:ahLst/>
              <a:cxnLst/>
              <a:rect l="l" t="t" r="r" b="b"/>
              <a:pathLst>
                <a:path w="687" h="688" extrusionOk="0">
                  <a:moveTo>
                    <a:pt x="343" y="63"/>
                  </a:moveTo>
                  <a:cubicBezTo>
                    <a:pt x="498" y="63"/>
                    <a:pt x="624" y="190"/>
                    <a:pt x="624" y="344"/>
                  </a:cubicBezTo>
                  <a:cubicBezTo>
                    <a:pt x="624" y="499"/>
                    <a:pt x="498" y="624"/>
                    <a:pt x="343" y="624"/>
                  </a:cubicBezTo>
                  <a:cubicBezTo>
                    <a:pt x="188" y="624"/>
                    <a:pt x="63" y="499"/>
                    <a:pt x="63" y="344"/>
                  </a:cubicBezTo>
                  <a:cubicBezTo>
                    <a:pt x="63" y="187"/>
                    <a:pt x="188" y="63"/>
                    <a:pt x="343" y="63"/>
                  </a:cubicBezTo>
                  <a:close/>
                  <a:moveTo>
                    <a:pt x="343" y="1"/>
                  </a:moveTo>
                  <a:cubicBezTo>
                    <a:pt x="154" y="1"/>
                    <a:pt x="0" y="154"/>
                    <a:pt x="0" y="344"/>
                  </a:cubicBezTo>
                  <a:cubicBezTo>
                    <a:pt x="0" y="533"/>
                    <a:pt x="154" y="687"/>
                    <a:pt x="343" y="687"/>
                  </a:cubicBezTo>
                  <a:cubicBezTo>
                    <a:pt x="532" y="687"/>
                    <a:pt x="685" y="532"/>
                    <a:pt x="687" y="344"/>
                  </a:cubicBezTo>
                  <a:cubicBezTo>
                    <a:pt x="687" y="154"/>
                    <a:pt x="53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255;p54">
              <a:extLst>
                <a:ext uri="{FF2B5EF4-FFF2-40B4-BE49-F238E27FC236}">
                  <a16:creationId xmlns:a16="http://schemas.microsoft.com/office/drawing/2014/main" id="{2E71138A-6ADC-8809-E894-76B37AE01EA6}"/>
                </a:ext>
              </a:extLst>
            </p:cNvPr>
            <p:cNvSpPr/>
            <p:nvPr/>
          </p:nvSpPr>
          <p:spPr>
            <a:xfrm>
              <a:off x="6620475" y="2067188"/>
              <a:ext cx="17175" cy="17175"/>
            </a:xfrm>
            <a:custGeom>
              <a:avLst/>
              <a:gdLst/>
              <a:ahLst/>
              <a:cxnLst/>
              <a:rect l="l" t="t" r="r" b="b"/>
              <a:pathLst>
                <a:path w="687" h="687" extrusionOk="0">
                  <a:moveTo>
                    <a:pt x="343" y="62"/>
                  </a:moveTo>
                  <a:cubicBezTo>
                    <a:pt x="498" y="62"/>
                    <a:pt x="623" y="189"/>
                    <a:pt x="623" y="342"/>
                  </a:cubicBezTo>
                  <a:cubicBezTo>
                    <a:pt x="623" y="497"/>
                    <a:pt x="498" y="622"/>
                    <a:pt x="343" y="622"/>
                  </a:cubicBezTo>
                  <a:cubicBezTo>
                    <a:pt x="186" y="622"/>
                    <a:pt x="61" y="497"/>
                    <a:pt x="61" y="342"/>
                  </a:cubicBezTo>
                  <a:cubicBezTo>
                    <a:pt x="61" y="188"/>
                    <a:pt x="188" y="62"/>
                    <a:pt x="343" y="62"/>
                  </a:cubicBezTo>
                  <a:close/>
                  <a:moveTo>
                    <a:pt x="343" y="1"/>
                  </a:moveTo>
                  <a:cubicBezTo>
                    <a:pt x="153" y="1"/>
                    <a:pt x="1" y="154"/>
                    <a:pt x="1" y="343"/>
                  </a:cubicBezTo>
                  <a:cubicBezTo>
                    <a:pt x="1" y="533"/>
                    <a:pt x="153" y="686"/>
                    <a:pt x="343" y="686"/>
                  </a:cubicBezTo>
                  <a:cubicBezTo>
                    <a:pt x="531" y="686"/>
                    <a:pt x="686" y="531"/>
                    <a:pt x="686" y="343"/>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256;p54">
              <a:extLst>
                <a:ext uri="{FF2B5EF4-FFF2-40B4-BE49-F238E27FC236}">
                  <a16:creationId xmlns:a16="http://schemas.microsoft.com/office/drawing/2014/main" id="{FBCBEDE2-4CDD-21CF-EB43-4716574F7380}"/>
                </a:ext>
              </a:extLst>
            </p:cNvPr>
            <p:cNvSpPr/>
            <p:nvPr/>
          </p:nvSpPr>
          <p:spPr>
            <a:xfrm>
              <a:off x="6799675" y="2071838"/>
              <a:ext cx="17375" cy="17150"/>
            </a:xfrm>
            <a:custGeom>
              <a:avLst/>
              <a:gdLst/>
              <a:ahLst/>
              <a:cxnLst/>
              <a:rect l="l" t="t" r="r" b="b"/>
              <a:pathLst>
                <a:path w="695" h="686" extrusionOk="0">
                  <a:moveTo>
                    <a:pt x="348" y="62"/>
                  </a:moveTo>
                  <a:cubicBezTo>
                    <a:pt x="497" y="62"/>
                    <a:pt x="622" y="180"/>
                    <a:pt x="626" y="331"/>
                  </a:cubicBezTo>
                  <a:cubicBezTo>
                    <a:pt x="635" y="486"/>
                    <a:pt x="515" y="618"/>
                    <a:pt x="359" y="625"/>
                  </a:cubicBezTo>
                  <a:cubicBezTo>
                    <a:pt x="355" y="625"/>
                    <a:pt x="351" y="625"/>
                    <a:pt x="347" y="625"/>
                  </a:cubicBezTo>
                  <a:cubicBezTo>
                    <a:pt x="200" y="625"/>
                    <a:pt x="73" y="509"/>
                    <a:pt x="66" y="358"/>
                  </a:cubicBezTo>
                  <a:cubicBezTo>
                    <a:pt x="63" y="281"/>
                    <a:pt x="89" y="211"/>
                    <a:pt x="139" y="155"/>
                  </a:cubicBezTo>
                  <a:cubicBezTo>
                    <a:pt x="191" y="99"/>
                    <a:pt x="260" y="67"/>
                    <a:pt x="335" y="62"/>
                  </a:cubicBezTo>
                  <a:close/>
                  <a:moveTo>
                    <a:pt x="348" y="0"/>
                  </a:moveTo>
                  <a:cubicBezTo>
                    <a:pt x="343" y="0"/>
                    <a:pt x="337" y="0"/>
                    <a:pt x="332" y="0"/>
                  </a:cubicBezTo>
                  <a:cubicBezTo>
                    <a:pt x="240" y="6"/>
                    <a:pt x="157" y="44"/>
                    <a:pt x="94" y="113"/>
                  </a:cubicBezTo>
                  <a:cubicBezTo>
                    <a:pt x="31" y="180"/>
                    <a:pt x="0" y="267"/>
                    <a:pt x="5" y="359"/>
                  </a:cubicBezTo>
                  <a:cubicBezTo>
                    <a:pt x="14" y="543"/>
                    <a:pt x="166" y="686"/>
                    <a:pt x="348" y="686"/>
                  </a:cubicBezTo>
                  <a:lnTo>
                    <a:pt x="364" y="686"/>
                  </a:lnTo>
                  <a:cubicBezTo>
                    <a:pt x="456" y="682"/>
                    <a:pt x="540" y="642"/>
                    <a:pt x="602" y="574"/>
                  </a:cubicBezTo>
                  <a:cubicBezTo>
                    <a:pt x="665" y="506"/>
                    <a:pt x="695" y="419"/>
                    <a:pt x="691" y="327"/>
                  </a:cubicBezTo>
                  <a:cubicBezTo>
                    <a:pt x="686" y="235"/>
                    <a:pt x="647" y="151"/>
                    <a:pt x="579" y="89"/>
                  </a:cubicBezTo>
                  <a:cubicBezTo>
                    <a:pt x="515" y="31"/>
                    <a:pt x="435"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257;p54">
              <a:extLst>
                <a:ext uri="{FF2B5EF4-FFF2-40B4-BE49-F238E27FC236}">
                  <a16:creationId xmlns:a16="http://schemas.microsoft.com/office/drawing/2014/main" id="{3AA08D06-A8B3-A7F7-9666-641BC241A0ED}"/>
                </a:ext>
              </a:extLst>
            </p:cNvPr>
            <p:cNvSpPr/>
            <p:nvPr/>
          </p:nvSpPr>
          <p:spPr>
            <a:xfrm>
              <a:off x="6846900" y="2144888"/>
              <a:ext cx="17650" cy="17200"/>
            </a:xfrm>
            <a:custGeom>
              <a:avLst/>
              <a:gdLst/>
              <a:ahLst/>
              <a:cxnLst/>
              <a:rect l="l" t="t" r="r" b="b"/>
              <a:pathLst>
                <a:path w="706" h="688" extrusionOk="0">
                  <a:moveTo>
                    <a:pt x="354" y="63"/>
                  </a:moveTo>
                  <a:cubicBezTo>
                    <a:pt x="502" y="63"/>
                    <a:pt x="626" y="180"/>
                    <a:pt x="635" y="330"/>
                  </a:cubicBezTo>
                  <a:cubicBezTo>
                    <a:pt x="642" y="485"/>
                    <a:pt x="523" y="616"/>
                    <a:pt x="368" y="623"/>
                  </a:cubicBezTo>
                  <a:cubicBezTo>
                    <a:pt x="363" y="624"/>
                    <a:pt x="359" y="624"/>
                    <a:pt x="354" y="624"/>
                  </a:cubicBezTo>
                  <a:cubicBezTo>
                    <a:pt x="206" y="624"/>
                    <a:pt x="80" y="507"/>
                    <a:pt x="74" y="357"/>
                  </a:cubicBezTo>
                  <a:cubicBezTo>
                    <a:pt x="66" y="201"/>
                    <a:pt x="186" y="69"/>
                    <a:pt x="341" y="63"/>
                  </a:cubicBezTo>
                  <a:close/>
                  <a:moveTo>
                    <a:pt x="356" y="0"/>
                  </a:moveTo>
                  <a:cubicBezTo>
                    <a:pt x="350" y="0"/>
                    <a:pt x="343" y="1"/>
                    <a:pt x="337" y="1"/>
                  </a:cubicBezTo>
                  <a:cubicBezTo>
                    <a:pt x="148" y="11"/>
                    <a:pt x="0" y="171"/>
                    <a:pt x="10" y="360"/>
                  </a:cubicBezTo>
                  <a:cubicBezTo>
                    <a:pt x="20" y="544"/>
                    <a:pt x="171" y="688"/>
                    <a:pt x="353" y="688"/>
                  </a:cubicBezTo>
                  <a:lnTo>
                    <a:pt x="369" y="688"/>
                  </a:lnTo>
                  <a:cubicBezTo>
                    <a:pt x="559" y="678"/>
                    <a:pt x="705" y="518"/>
                    <a:pt x="696" y="328"/>
                  </a:cubicBezTo>
                  <a:cubicBezTo>
                    <a:pt x="690" y="236"/>
                    <a:pt x="652" y="152"/>
                    <a:pt x="583" y="91"/>
                  </a:cubicBezTo>
                  <a:cubicBezTo>
                    <a:pt x="521" y="32"/>
                    <a:pt x="44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258;p54">
              <a:extLst>
                <a:ext uri="{FF2B5EF4-FFF2-40B4-BE49-F238E27FC236}">
                  <a16:creationId xmlns:a16="http://schemas.microsoft.com/office/drawing/2014/main" id="{08E88321-0306-3AC2-B82E-E9F3C61F46FD}"/>
                </a:ext>
              </a:extLst>
            </p:cNvPr>
            <p:cNvSpPr/>
            <p:nvPr/>
          </p:nvSpPr>
          <p:spPr>
            <a:xfrm>
              <a:off x="6688500" y="2009438"/>
              <a:ext cx="23100" cy="22700"/>
            </a:xfrm>
            <a:custGeom>
              <a:avLst/>
              <a:gdLst/>
              <a:ahLst/>
              <a:cxnLst/>
              <a:rect l="l" t="t" r="r" b="b"/>
              <a:pathLst>
                <a:path w="924" h="908" extrusionOk="0">
                  <a:moveTo>
                    <a:pt x="467" y="63"/>
                  </a:moveTo>
                  <a:cubicBezTo>
                    <a:pt x="564" y="63"/>
                    <a:pt x="657" y="99"/>
                    <a:pt x="730" y="164"/>
                  </a:cubicBezTo>
                  <a:cubicBezTo>
                    <a:pt x="806" y="235"/>
                    <a:pt x="852" y="331"/>
                    <a:pt x="858" y="436"/>
                  </a:cubicBezTo>
                  <a:cubicBezTo>
                    <a:pt x="863" y="539"/>
                    <a:pt x="827" y="640"/>
                    <a:pt x="756" y="716"/>
                  </a:cubicBezTo>
                  <a:cubicBezTo>
                    <a:pt x="686" y="794"/>
                    <a:pt x="590" y="839"/>
                    <a:pt x="485" y="845"/>
                  </a:cubicBezTo>
                  <a:cubicBezTo>
                    <a:pt x="479" y="845"/>
                    <a:pt x="473" y="845"/>
                    <a:pt x="468" y="845"/>
                  </a:cubicBezTo>
                  <a:cubicBezTo>
                    <a:pt x="370" y="845"/>
                    <a:pt x="277" y="811"/>
                    <a:pt x="203" y="743"/>
                  </a:cubicBezTo>
                  <a:cubicBezTo>
                    <a:pt x="126" y="673"/>
                    <a:pt x="80" y="577"/>
                    <a:pt x="75" y="473"/>
                  </a:cubicBezTo>
                  <a:cubicBezTo>
                    <a:pt x="64" y="256"/>
                    <a:pt x="232" y="74"/>
                    <a:pt x="448" y="63"/>
                  </a:cubicBezTo>
                  <a:close/>
                  <a:moveTo>
                    <a:pt x="467" y="0"/>
                  </a:moveTo>
                  <a:cubicBezTo>
                    <a:pt x="459" y="0"/>
                    <a:pt x="451" y="1"/>
                    <a:pt x="443" y="1"/>
                  </a:cubicBezTo>
                  <a:cubicBezTo>
                    <a:pt x="195" y="14"/>
                    <a:pt x="0" y="227"/>
                    <a:pt x="13" y="476"/>
                  </a:cubicBezTo>
                  <a:cubicBezTo>
                    <a:pt x="19" y="597"/>
                    <a:pt x="72" y="709"/>
                    <a:pt x="160" y="790"/>
                  </a:cubicBezTo>
                  <a:cubicBezTo>
                    <a:pt x="245" y="866"/>
                    <a:pt x="352" y="908"/>
                    <a:pt x="465" y="908"/>
                  </a:cubicBezTo>
                  <a:lnTo>
                    <a:pt x="488" y="908"/>
                  </a:lnTo>
                  <a:cubicBezTo>
                    <a:pt x="608" y="901"/>
                    <a:pt x="720" y="849"/>
                    <a:pt x="801" y="759"/>
                  </a:cubicBezTo>
                  <a:cubicBezTo>
                    <a:pt x="883" y="671"/>
                    <a:pt x="924" y="554"/>
                    <a:pt x="919" y="432"/>
                  </a:cubicBezTo>
                  <a:cubicBezTo>
                    <a:pt x="913" y="313"/>
                    <a:pt x="860" y="201"/>
                    <a:pt x="771" y="119"/>
                  </a:cubicBezTo>
                  <a:cubicBezTo>
                    <a:pt x="687" y="43"/>
                    <a:pt x="579"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259;p54">
              <a:extLst>
                <a:ext uri="{FF2B5EF4-FFF2-40B4-BE49-F238E27FC236}">
                  <a16:creationId xmlns:a16="http://schemas.microsoft.com/office/drawing/2014/main" id="{3DE6FBA4-5F98-F226-7411-07A18BFFA961}"/>
                </a:ext>
              </a:extLst>
            </p:cNvPr>
            <p:cNvSpPr/>
            <p:nvPr/>
          </p:nvSpPr>
          <p:spPr>
            <a:xfrm>
              <a:off x="6716100" y="2036538"/>
              <a:ext cx="17375" cy="17200"/>
            </a:xfrm>
            <a:custGeom>
              <a:avLst/>
              <a:gdLst/>
              <a:ahLst/>
              <a:cxnLst/>
              <a:rect l="l" t="t" r="r" b="b"/>
              <a:pathLst>
                <a:path w="695" h="688" extrusionOk="0">
                  <a:moveTo>
                    <a:pt x="346" y="63"/>
                  </a:moveTo>
                  <a:cubicBezTo>
                    <a:pt x="496" y="63"/>
                    <a:pt x="620" y="180"/>
                    <a:pt x="628" y="331"/>
                  </a:cubicBezTo>
                  <a:cubicBezTo>
                    <a:pt x="636" y="486"/>
                    <a:pt x="516" y="618"/>
                    <a:pt x="361" y="624"/>
                  </a:cubicBezTo>
                  <a:cubicBezTo>
                    <a:pt x="357" y="625"/>
                    <a:pt x="353" y="625"/>
                    <a:pt x="349" y="625"/>
                  </a:cubicBezTo>
                  <a:cubicBezTo>
                    <a:pt x="278" y="625"/>
                    <a:pt x="211" y="599"/>
                    <a:pt x="158" y="551"/>
                  </a:cubicBezTo>
                  <a:cubicBezTo>
                    <a:pt x="102" y="501"/>
                    <a:pt x="70" y="431"/>
                    <a:pt x="65" y="356"/>
                  </a:cubicBezTo>
                  <a:cubicBezTo>
                    <a:pt x="58" y="202"/>
                    <a:pt x="178" y="69"/>
                    <a:pt x="332" y="63"/>
                  </a:cubicBezTo>
                  <a:close/>
                  <a:moveTo>
                    <a:pt x="345" y="1"/>
                  </a:moveTo>
                  <a:cubicBezTo>
                    <a:pt x="340" y="1"/>
                    <a:pt x="336" y="1"/>
                    <a:pt x="331" y="1"/>
                  </a:cubicBezTo>
                  <a:cubicBezTo>
                    <a:pt x="239" y="6"/>
                    <a:pt x="155" y="46"/>
                    <a:pt x="94" y="113"/>
                  </a:cubicBezTo>
                  <a:cubicBezTo>
                    <a:pt x="31" y="181"/>
                    <a:pt x="0" y="268"/>
                    <a:pt x="5" y="361"/>
                  </a:cubicBezTo>
                  <a:cubicBezTo>
                    <a:pt x="10" y="453"/>
                    <a:pt x="48" y="537"/>
                    <a:pt x="117" y="598"/>
                  </a:cubicBezTo>
                  <a:cubicBezTo>
                    <a:pt x="180" y="656"/>
                    <a:pt x="261" y="687"/>
                    <a:pt x="346" y="687"/>
                  </a:cubicBezTo>
                  <a:cubicBezTo>
                    <a:pt x="350" y="687"/>
                    <a:pt x="353" y="687"/>
                    <a:pt x="357" y="687"/>
                  </a:cubicBezTo>
                  <a:cubicBezTo>
                    <a:pt x="359" y="687"/>
                    <a:pt x="361" y="687"/>
                    <a:pt x="363" y="687"/>
                  </a:cubicBezTo>
                  <a:cubicBezTo>
                    <a:pt x="455" y="682"/>
                    <a:pt x="540" y="644"/>
                    <a:pt x="601" y="575"/>
                  </a:cubicBezTo>
                  <a:cubicBezTo>
                    <a:pt x="663" y="507"/>
                    <a:pt x="694" y="420"/>
                    <a:pt x="690" y="329"/>
                  </a:cubicBezTo>
                  <a:cubicBezTo>
                    <a:pt x="687" y="236"/>
                    <a:pt x="646" y="152"/>
                    <a:pt x="578" y="91"/>
                  </a:cubicBezTo>
                  <a:cubicBezTo>
                    <a:pt x="514" y="31"/>
                    <a:pt x="432" y="1"/>
                    <a:pt x="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260;p54">
              <a:extLst>
                <a:ext uri="{FF2B5EF4-FFF2-40B4-BE49-F238E27FC236}">
                  <a16:creationId xmlns:a16="http://schemas.microsoft.com/office/drawing/2014/main" id="{2621CE3C-A925-42C7-87DB-95AA5F920FD6}"/>
                </a:ext>
              </a:extLst>
            </p:cNvPr>
            <p:cNvSpPr/>
            <p:nvPr/>
          </p:nvSpPr>
          <p:spPr>
            <a:xfrm>
              <a:off x="6650125" y="2125138"/>
              <a:ext cx="17175" cy="17200"/>
            </a:xfrm>
            <a:custGeom>
              <a:avLst/>
              <a:gdLst/>
              <a:ahLst/>
              <a:cxnLst/>
              <a:rect l="l" t="t" r="r" b="b"/>
              <a:pathLst>
                <a:path w="687" h="688" extrusionOk="0">
                  <a:moveTo>
                    <a:pt x="344" y="64"/>
                  </a:moveTo>
                  <a:cubicBezTo>
                    <a:pt x="498" y="64"/>
                    <a:pt x="624" y="189"/>
                    <a:pt x="624" y="344"/>
                  </a:cubicBezTo>
                  <a:cubicBezTo>
                    <a:pt x="624" y="498"/>
                    <a:pt x="498" y="624"/>
                    <a:pt x="344" y="624"/>
                  </a:cubicBezTo>
                  <a:cubicBezTo>
                    <a:pt x="188" y="624"/>
                    <a:pt x="62" y="498"/>
                    <a:pt x="62" y="344"/>
                  </a:cubicBezTo>
                  <a:cubicBezTo>
                    <a:pt x="62" y="189"/>
                    <a:pt x="189" y="64"/>
                    <a:pt x="344" y="64"/>
                  </a:cubicBezTo>
                  <a:close/>
                  <a:moveTo>
                    <a:pt x="344" y="1"/>
                  </a:moveTo>
                  <a:cubicBezTo>
                    <a:pt x="155" y="1"/>
                    <a:pt x="1" y="155"/>
                    <a:pt x="1" y="344"/>
                  </a:cubicBezTo>
                  <a:cubicBezTo>
                    <a:pt x="1" y="534"/>
                    <a:pt x="155" y="687"/>
                    <a:pt x="344" y="687"/>
                  </a:cubicBezTo>
                  <a:cubicBezTo>
                    <a:pt x="532" y="687"/>
                    <a:pt x="685" y="534"/>
                    <a:pt x="686" y="344"/>
                  </a:cubicBezTo>
                  <a:cubicBezTo>
                    <a:pt x="686" y="155"/>
                    <a:pt x="534"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261;p54">
              <a:extLst>
                <a:ext uri="{FF2B5EF4-FFF2-40B4-BE49-F238E27FC236}">
                  <a16:creationId xmlns:a16="http://schemas.microsoft.com/office/drawing/2014/main" id="{E81A8DC4-2DBB-7087-3AFB-46B46C6A1161}"/>
                </a:ext>
              </a:extLst>
            </p:cNvPr>
            <p:cNvSpPr/>
            <p:nvPr/>
          </p:nvSpPr>
          <p:spPr>
            <a:xfrm>
              <a:off x="6645175" y="2152663"/>
              <a:ext cx="17150" cy="17200"/>
            </a:xfrm>
            <a:custGeom>
              <a:avLst/>
              <a:gdLst/>
              <a:ahLst/>
              <a:cxnLst/>
              <a:rect l="l" t="t" r="r" b="b"/>
              <a:pathLst>
                <a:path w="686" h="688" extrusionOk="0">
                  <a:moveTo>
                    <a:pt x="343" y="64"/>
                  </a:moveTo>
                  <a:cubicBezTo>
                    <a:pt x="498" y="64"/>
                    <a:pt x="623" y="190"/>
                    <a:pt x="623" y="344"/>
                  </a:cubicBezTo>
                  <a:cubicBezTo>
                    <a:pt x="623" y="499"/>
                    <a:pt x="498" y="624"/>
                    <a:pt x="343" y="624"/>
                  </a:cubicBezTo>
                  <a:cubicBezTo>
                    <a:pt x="186" y="624"/>
                    <a:pt x="61" y="499"/>
                    <a:pt x="61" y="344"/>
                  </a:cubicBezTo>
                  <a:cubicBezTo>
                    <a:pt x="61" y="190"/>
                    <a:pt x="188" y="64"/>
                    <a:pt x="343" y="64"/>
                  </a:cubicBezTo>
                  <a:close/>
                  <a:moveTo>
                    <a:pt x="343" y="1"/>
                  </a:moveTo>
                  <a:cubicBezTo>
                    <a:pt x="153" y="1"/>
                    <a:pt x="0" y="154"/>
                    <a:pt x="0" y="344"/>
                  </a:cubicBezTo>
                  <a:cubicBezTo>
                    <a:pt x="0" y="533"/>
                    <a:pt x="153" y="687"/>
                    <a:pt x="343" y="687"/>
                  </a:cubicBezTo>
                  <a:cubicBezTo>
                    <a:pt x="531" y="687"/>
                    <a:pt x="685" y="533"/>
                    <a:pt x="686" y="344"/>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262;p54">
              <a:extLst>
                <a:ext uri="{FF2B5EF4-FFF2-40B4-BE49-F238E27FC236}">
                  <a16:creationId xmlns:a16="http://schemas.microsoft.com/office/drawing/2014/main" id="{976E9188-F715-DD8D-3C1E-78D4F93BE8A9}"/>
                </a:ext>
              </a:extLst>
            </p:cNvPr>
            <p:cNvSpPr/>
            <p:nvPr/>
          </p:nvSpPr>
          <p:spPr>
            <a:xfrm>
              <a:off x="6893250" y="2060163"/>
              <a:ext cx="51525" cy="26400"/>
            </a:xfrm>
            <a:custGeom>
              <a:avLst/>
              <a:gdLst/>
              <a:ahLst/>
              <a:cxnLst/>
              <a:rect l="l" t="t" r="r" b="b"/>
              <a:pathLst>
                <a:path w="2061" h="1056" extrusionOk="0">
                  <a:moveTo>
                    <a:pt x="2017" y="1"/>
                  </a:moveTo>
                  <a:lnTo>
                    <a:pt x="1025" y="994"/>
                  </a:lnTo>
                  <a:lnTo>
                    <a:pt x="0" y="994"/>
                  </a:lnTo>
                  <a:lnTo>
                    <a:pt x="0" y="1056"/>
                  </a:lnTo>
                  <a:lnTo>
                    <a:pt x="1051" y="1056"/>
                  </a:lnTo>
                  <a:lnTo>
                    <a:pt x="2061" y="46"/>
                  </a:lnTo>
                  <a:lnTo>
                    <a:pt x="20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263;p54">
              <a:extLst>
                <a:ext uri="{FF2B5EF4-FFF2-40B4-BE49-F238E27FC236}">
                  <a16:creationId xmlns:a16="http://schemas.microsoft.com/office/drawing/2014/main" id="{A58372A3-AA3B-606E-2CBC-3CC6C22CC576}"/>
                </a:ext>
              </a:extLst>
            </p:cNvPr>
            <p:cNvSpPr/>
            <p:nvPr/>
          </p:nvSpPr>
          <p:spPr>
            <a:xfrm>
              <a:off x="6819400" y="2097013"/>
              <a:ext cx="53450" cy="46700"/>
            </a:xfrm>
            <a:custGeom>
              <a:avLst/>
              <a:gdLst/>
              <a:ahLst/>
              <a:cxnLst/>
              <a:rect l="l" t="t" r="r" b="b"/>
              <a:pathLst>
                <a:path w="2138" h="1868" extrusionOk="0">
                  <a:moveTo>
                    <a:pt x="2093" y="0"/>
                  </a:moveTo>
                  <a:lnTo>
                    <a:pt x="288" y="1807"/>
                  </a:lnTo>
                  <a:lnTo>
                    <a:pt x="1" y="1807"/>
                  </a:lnTo>
                  <a:lnTo>
                    <a:pt x="1" y="1868"/>
                  </a:lnTo>
                  <a:lnTo>
                    <a:pt x="313" y="1868"/>
                  </a:lnTo>
                  <a:lnTo>
                    <a:pt x="2137" y="45"/>
                  </a:lnTo>
                  <a:lnTo>
                    <a:pt x="2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264;p54">
              <a:extLst>
                <a:ext uri="{FF2B5EF4-FFF2-40B4-BE49-F238E27FC236}">
                  <a16:creationId xmlns:a16="http://schemas.microsoft.com/office/drawing/2014/main" id="{1604930F-D176-3E8A-676C-E7B36B216370}"/>
                </a:ext>
              </a:extLst>
            </p:cNvPr>
            <p:cNvSpPr/>
            <p:nvPr/>
          </p:nvSpPr>
          <p:spPr>
            <a:xfrm>
              <a:off x="6682625" y="2142338"/>
              <a:ext cx="110475" cy="31575"/>
            </a:xfrm>
            <a:custGeom>
              <a:avLst/>
              <a:gdLst/>
              <a:ahLst/>
              <a:cxnLst/>
              <a:rect l="l" t="t" r="r" b="b"/>
              <a:pathLst>
                <a:path w="4419" h="1263" extrusionOk="0">
                  <a:moveTo>
                    <a:pt x="2184" y="0"/>
                  </a:moveTo>
                  <a:lnTo>
                    <a:pt x="983" y="1202"/>
                  </a:lnTo>
                  <a:lnTo>
                    <a:pt x="0" y="1202"/>
                  </a:lnTo>
                  <a:lnTo>
                    <a:pt x="0" y="1263"/>
                  </a:lnTo>
                  <a:lnTo>
                    <a:pt x="1008" y="1263"/>
                  </a:lnTo>
                  <a:lnTo>
                    <a:pt x="2210" y="63"/>
                  </a:lnTo>
                  <a:lnTo>
                    <a:pt x="4419" y="63"/>
                  </a:lnTo>
                  <a:lnTo>
                    <a:pt x="4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265;p54">
              <a:extLst>
                <a:ext uri="{FF2B5EF4-FFF2-40B4-BE49-F238E27FC236}">
                  <a16:creationId xmlns:a16="http://schemas.microsoft.com/office/drawing/2014/main" id="{46FC1363-D859-5744-5701-A6F0F7F8E8DA}"/>
                </a:ext>
              </a:extLst>
            </p:cNvPr>
            <p:cNvSpPr/>
            <p:nvPr/>
          </p:nvSpPr>
          <p:spPr>
            <a:xfrm>
              <a:off x="6673325" y="2060313"/>
              <a:ext cx="303575" cy="26250"/>
            </a:xfrm>
            <a:custGeom>
              <a:avLst/>
              <a:gdLst/>
              <a:ahLst/>
              <a:cxnLst/>
              <a:rect l="l" t="t" r="r" b="b"/>
              <a:pathLst>
                <a:path w="12143" h="1050" extrusionOk="0">
                  <a:moveTo>
                    <a:pt x="3994" y="0"/>
                  </a:moveTo>
                  <a:lnTo>
                    <a:pt x="3008" y="988"/>
                  </a:lnTo>
                  <a:lnTo>
                    <a:pt x="1" y="988"/>
                  </a:lnTo>
                  <a:lnTo>
                    <a:pt x="1" y="1050"/>
                  </a:lnTo>
                  <a:lnTo>
                    <a:pt x="3033" y="1050"/>
                  </a:lnTo>
                  <a:lnTo>
                    <a:pt x="4019" y="62"/>
                  </a:lnTo>
                  <a:lnTo>
                    <a:pt x="12142" y="62"/>
                  </a:lnTo>
                  <a:lnTo>
                    <a:pt x="12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266;p54">
              <a:extLst>
                <a:ext uri="{FF2B5EF4-FFF2-40B4-BE49-F238E27FC236}">
                  <a16:creationId xmlns:a16="http://schemas.microsoft.com/office/drawing/2014/main" id="{9EDBB502-4323-EB00-F852-CC5C4BB1356A}"/>
                </a:ext>
              </a:extLst>
            </p:cNvPr>
            <p:cNvSpPr/>
            <p:nvPr/>
          </p:nvSpPr>
          <p:spPr>
            <a:xfrm>
              <a:off x="6710700" y="2020113"/>
              <a:ext cx="76425" cy="41550"/>
            </a:xfrm>
            <a:custGeom>
              <a:avLst/>
              <a:gdLst/>
              <a:ahLst/>
              <a:cxnLst/>
              <a:rect l="l" t="t" r="r" b="b"/>
              <a:pathLst>
                <a:path w="3057" h="1662" extrusionOk="0">
                  <a:moveTo>
                    <a:pt x="1" y="0"/>
                  </a:moveTo>
                  <a:lnTo>
                    <a:pt x="1" y="62"/>
                  </a:lnTo>
                  <a:lnTo>
                    <a:pt x="1413" y="62"/>
                  </a:lnTo>
                  <a:lnTo>
                    <a:pt x="3013" y="1662"/>
                  </a:lnTo>
                  <a:lnTo>
                    <a:pt x="3057" y="1618"/>
                  </a:lnTo>
                  <a:lnTo>
                    <a:pt x="1449" y="9"/>
                  </a:lnTo>
                  <a:lnTo>
                    <a:pt x="1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267;p54">
              <a:extLst>
                <a:ext uri="{FF2B5EF4-FFF2-40B4-BE49-F238E27FC236}">
                  <a16:creationId xmlns:a16="http://schemas.microsoft.com/office/drawing/2014/main" id="{D73814AE-2A2B-888B-2BC4-88A402CFC6A2}"/>
                </a:ext>
              </a:extLst>
            </p:cNvPr>
            <p:cNvSpPr/>
            <p:nvPr/>
          </p:nvSpPr>
          <p:spPr>
            <a:xfrm>
              <a:off x="6695525" y="1987538"/>
              <a:ext cx="14950" cy="14975"/>
            </a:xfrm>
            <a:custGeom>
              <a:avLst/>
              <a:gdLst/>
              <a:ahLst/>
              <a:cxnLst/>
              <a:rect l="l" t="t" r="r" b="b"/>
              <a:pathLst>
                <a:path w="598" h="599" extrusionOk="0">
                  <a:moveTo>
                    <a:pt x="299" y="62"/>
                  </a:moveTo>
                  <a:cubicBezTo>
                    <a:pt x="429" y="62"/>
                    <a:pt x="536" y="169"/>
                    <a:pt x="536" y="299"/>
                  </a:cubicBezTo>
                  <a:cubicBezTo>
                    <a:pt x="536" y="431"/>
                    <a:pt x="429" y="538"/>
                    <a:pt x="299" y="538"/>
                  </a:cubicBezTo>
                  <a:cubicBezTo>
                    <a:pt x="168" y="538"/>
                    <a:pt x="61" y="431"/>
                    <a:pt x="61" y="299"/>
                  </a:cubicBezTo>
                  <a:cubicBezTo>
                    <a:pt x="61" y="169"/>
                    <a:pt x="168" y="62"/>
                    <a:pt x="299" y="62"/>
                  </a:cubicBezTo>
                  <a:close/>
                  <a:moveTo>
                    <a:pt x="299" y="0"/>
                  </a:moveTo>
                  <a:cubicBezTo>
                    <a:pt x="135" y="0"/>
                    <a:pt x="0" y="135"/>
                    <a:pt x="0" y="299"/>
                  </a:cubicBezTo>
                  <a:cubicBezTo>
                    <a:pt x="0" y="464"/>
                    <a:pt x="134" y="598"/>
                    <a:pt x="299" y="598"/>
                  </a:cubicBezTo>
                  <a:cubicBezTo>
                    <a:pt x="465" y="598"/>
                    <a:pt x="598" y="464"/>
                    <a:pt x="598" y="299"/>
                  </a:cubicBezTo>
                  <a:cubicBezTo>
                    <a:pt x="598" y="135"/>
                    <a:pt x="46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268;p54">
              <a:extLst>
                <a:ext uri="{FF2B5EF4-FFF2-40B4-BE49-F238E27FC236}">
                  <a16:creationId xmlns:a16="http://schemas.microsoft.com/office/drawing/2014/main" id="{89D4BF7D-BD72-7393-87EE-9EFE8AA0927D}"/>
                </a:ext>
              </a:extLst>
            </p:cNvPr>
            <p:cNvSpPr/>
            <p:nvPr/>
          </p:nvSpPr>
          <p:spPr>
            <a:xfrm>
              <a:off x="6716925" y="1976988"/>
              <a:ext cx="20425" cy="20400"/>
            </a:xfrm>
            <a:custGeom>
              <a:avLst/>
              <a:gdLst/>
              <a:ahLst/>
              <a:cxnLst/>
              <a:rect l="l" t="t" r="r" b="b"/>
              <a:pathLst>
                <a:path w="817" h="816" extrusionOk="0">
                  <a:moveTo>
                    <a:pt x="408" y="63"/>
                  </a:moveTo>
                  <a:cubicBezTo>
                    <a:pt x="598" y="63"/>
                    <a:pt x="753" y="217"/>
                    <a:pt x="753" y="407"/>
                  </a:cubicBezTo>
                  <a:cubicBezTo>
                    <a:pt x="753" y="599"/>
                    <a:pt x="598" y="753"/>
                    <a:pt x="408" y="753"/>
                  </a:cubicBezTo>
                  <a:cubicBezTo>
                    <a:pt x="217" y="753"/>
                    <a:pt x="62" y="599"/>
                    <a:pt x="62" y="407"/>
                  </a:cubicBezTo>
                  <a:cubicBezTo>
                    <a:pt x="62" y="217"/>
                    <a:pt x="217" y="63"/>
                    <a:pt x="408" y="63"/>
                  </a:cubicBezTo>
                  <a:close/>
                  <a:moveTo>
                    <a:pt x="408" y="1"/>
                  </a:moveTo>
                  <a:cubicBezTo>
                    <a:pt x="184" y="1"/>
                    <a:pt x="0" y="183"/>
                    <a:pt x="0" y="407"/>
                  </a:cubicBezTo>
                  <a:cubicBezTo>
                    <a:pt x="0" y="632"/>
                    <a:pt x="184" y="815"/>
                    <a:pt x="408" y="815"/>
                  </a:cubicBezTo>
                  <a:cubicBezTo>
                    <a:pt x="634" y="815"/>
                    <a:pt x="816" y="632"/>
                    <a:pt x="815" y="407"/>
                  </a:cubicBezTo>
                  <a:cubicBezTo>
                    <a:pt x="815" y="183"/>
                    <a:pt x="633"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269;p54">
              <a:extLst>
                <a:ext uri="{FF2B5EF4-FFF2-40B4-BE49-F238E27FC236}">
                  <a16:creationId xmlns:a16="http://schemas.microsoft.com/office/drawing/2014/main" id="{D1BDC220-37A7-3B22-2EB4-666625CE291B}"/>
                </a:ext>
              </a:extLst>
            </p:cNvPr>
            <p:cNvSpPr/>
            <p:nvPr/>
          </p:nvSpPr>
          <p:spPr>
            <a:xfrm>
              <a:off x="6760525" y="1980038"/>
              <a:ext cx="27275" cy="27250"/>
            </a:xfrm>
            <a:custGeom>
              <a:avLst/>
              <a:gdLst/>
              <a:ahLst/>
              <a:cxnLst/>
              <a:rect l="l" t="t" r="r" b="b"/>
              <a:pathLst>
                <a:path w="1091" h="1090" extrusionOk="0">
                  <a:moveTo>
                    <a:pt x="545" y="60"/>
                  </a:moveTo>
                  <a:cubicBezTo>
                    <a:pt x="812" y="60"/>
                    <a:pt x="1027" y="278"/>
                    <a:pt x="1027" y="544"/>
                  </a:cubicBezTo>
                  <a:cubicBezTo>
                    <a:pt x="1027" y="811"/>
                    <a:pt x="812" y="1027"/>
                    <a:pt x="545" y="1027"/>
                  </a:cubicBezTo>
                  <a:cubicBezTo>
                    <a:pt x="278" y="1027"/>
                    <a:pt x="61" y="811"/>
                    <a:pt x="61" y="544"/>
                  </a:cubicBezTo>
                  <a:cubicBezTo>
                    <a:pt x="61" y="277"/>
                    <a:pt x="278" y="60"/>
                    <a:pt x="545" y="60"/>
                  </a:cubicBezTo>
                  <a:close/>
                  <a:moveTo>
                    <a:pt x="545" y="0"/>
                  </a:moveTo>
                  <a:cubicBezTo>
                    <a:pt x="245" y="0"/>
                    <a:pt x="0" y="245"/>
                    <a:pt x="0" y="545"/>
                  </a:cubicBezTo>
                  <a:cubicBezTo>
                    <a:pt x="0" y="845"/>
                    <a:pt x="245" y="1089"/>
                    <a:pt x="545" y="1089"/>
                  </a:cubicBezTo>
                  <a:cubicBezTo>
                    <a:pt x="846" y="1089"/>
                    <a:pt x="1090" y="845"/>
                    <a:pt x="1089" y="545"/>
                  </a:cubicBezTo>
                  <a:cubicBezTo>
                    <a:pt x="1089" y="245"/>
                    <a:pt x="845" y="0"/>
                    <a:pt x="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270;p54">
              <a:extLst>
                <a:ext uri="{FF2B5EF4-FFF2-40B4-BE49-F238E27FC236}">
                  <a16:creationId xmlns:a16="http://schemas.microsoft.com/office/drawing/2014/main" id="{03B859BC-9CBB-330C-A822-775457C398C2}"/>
                </a:ext>
              </a:extLst>
            </p:cNvPr>
            <p:cNvSpPr/>
            <p:nvPr/>
          </p:nvSpPr>
          <p:spPr>
            <a:xfrm>
              <a:off x="6718625" y="1939463"/>
              <a:ext cx="28325" cy="28325"/>
            </a:xfrm>
            <a:custGeom>
              <a:avLst/>
              <a:gdLst/>
              <a:ahLst/>
              <a:cxnLst/>
              <a:rect l="l" t="t" r="r" b="b"/>
              <a:pathLst>
                <a:path w="1133" h="1133" extrusionOk="0">
                  <a:moveTo>
                    <a:pt x="567" y="61"/>
                  </a:moveTo>
                  <a:cubicBezTo>
                    <a:pt x="844" y="61"/>
                    <a:pt x="1070" y="289"/>
                    <a:pt x="1070" y="564"/>
                  </a:cubicBezTo>
                  <a:cubicBezTo>
                    <a:pt x="1070" y="843"/>
                    <a:pt x="844" y="1068"/>
                    <a:pt x="567" y="1068"/>
                  </a:cubicBezTo>
                  <a:cubicBezTo>
                    <a:pt x="289" y="1068"/>
                    <a:pt x="64" y="843"/>
                    <a:pt x="64" y="564"/>
                  </a:cubicBezTo>
                  <a:cubicBezTo>
                    <a:pt x="64" y="287"/>
                    <a:pt x="289" y="61"/>
                    <a:pt x="567" y="61"/>
                  </a:cubicBezTo>
                  <a:close/>
                  <a:moveTo>
                    <a:pt x="567" y="0"/>
                  </a:moveTo>
                  <a:cubicBezTo>
                    <a:pt x="255" y="0"/>
                    <a:pt x="1" y="253"/>
                    <a:pt x="1" y="566"/>
                  </a:cubicBezTo>
                  <a:cubicBezTo>
                    <a:pt x="1" y="878"/>
                    <a:pt x="255" y="1132"/>
                    <a:pt x="567" y="1132"/>
                  </a:cubicBezTo>
                  <a:cubicBezTo>
                    <a:pt x="877" y="1132"/>
                    <a:pt x="1133" y="878"/>
                    <a:pt x="1133" y="566"/>
                  </a:cubicBezTo>
                  <a:cubicBezTo>
                    <a:pt x="1133" y="253"/>
                    <a:pt x="878"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271;p54">
              <a:extLst>
                <a:ext uri="{FF2B5EF4-FFF2-40B4-BE49-F238E27FC236}">
                  <a16:creationId xmlns:a16="http://schemas.microsoft.com/office/drawing/2014/main" id="{C1981A24-AD3C-330E-14D0-450D1C373F27}"/>
                </a:ext>
              </a:extLst>
            </p:cNvPr>
            <p:cNvSpPr/>
            <p:nvPr/>
          </p:nvSpPr>
          <p:spPr>
            <a:xfrm>
              <a:off x="6759025" y="1944988"/>
              <a:ext cx="17150" cy="17175"/>
            </a:xfrm>
            <a:custGeom>
              <a:avLst/>
              <a:gdLst/>
              <a:ahLst/>
              <a:cxnLst/>
              <a:rect l="l" t="t" r="r" b="b"/>
              <a:pathLst>
                <a:path w="686" h="687" extrusionOk="0">
                  <a:moveTo>
                    <a:pt x="343" y="64"/>
                  </a:moveTo>
                  <a:cubicBezTo>
                    <a:pt x="498" y="64"/>
                    <a:pt x="623" y="190"/>
                    <a:pt x="623" y="345"/>
                  </a:cubicBezTo>
                  <a:cubicBezTo>
                    <a:pt x="623" y="500"/>
                    <a:pt x="498" y="625"/>
                    <a:pt x="343" y="625"/>
                  </a:cubicBezTo>
                  <a:cubicBezTo>
                    <a:pt x="188" y="625"/>
                    <a:pt x="62" y="500"/>
                    <a:pt x="62" y="345"/>
                  </a:cubicBezTo>
                  <a:cubicBezTo>
                    <a:pt x="62" y="190"/>
                    <a:pt x="188" y="64"/>
                    <a:pt x="343" y="64"/>
                  </a:cubicBezTo>
                  <a:close/>
                  <a:moveTo>
                    <a:pt x="343" y="0"/>
                  </a:moveTo>
                  <a:cubicBezTo>
                    <a:pt x="153" y="0"/>
                    <a:pt x="0" y="155"/>
                    <a:pt x="0" y="344"/>
                  </a:cubicBezTo>
                  <a:cubicBezTo>
                    <a:pt x="0" y="533"/>
                    <a:pt x="155" y="687"/>
                    <a:pt x="343" y="687"/>
                  </a:cubicBezTo>
                  <a:cubicBezTo>
                    <a:pt x="531" y="687"/>
                    <a:pt x="685" y="533"/>
                    <a:pt x="686" y="344"/>
                  </a:cubicBezTo>
                  <a:cubicBezTo>
                    <a:pt x="686" y="154"/>
                    <a:pt x="531" y="0"/>
                    <a:pt x="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272;p54">
              <a:extLst>
                <a:ext uri="{FF2B5EF4-FFF2-40B4-BE49-F238E27FC236}">
                  <a16:creationId xmlns:a16="http://schemas.microsoft.com/office/drawing/2014/main" id="{1E25CA8F-045A-A920-0340-3B437993B667}"/>
                </a:ext>
              </a:extLst>
            </p:cNvPr>
            <p:cNvSpPr/>
            <p:nvPr/>
          </p:nvSpPr>
          <p:spPr>
            <a:xfrm>
              <a:off x="6745825" y="1902588"/>
              <a:ext cx="19050" cy="19025"/>
            </a:xfrm>
            <a:custGeom>
              <a:avLst/>
              <a:gdLst/>
              <a:ahLst/>
              <a:cxnLst/>
              <a:rect l="l" t="t" r="r" b="b"/>
              <a:pathLst>
                <a:path w="762" h="761" extrusionOk="0">
                  <a:moveTo>
                    <a:pt x="381" y="62"/>
                  </a:moveTo>
                  <a:cubicBezTo>
                    <a:pt x="557" y="62"/>
                    <a:pt x="700" y="205"/>
                    <a:pt x="700" y="381"/>
                  </a:cubicBezTo>
                  <a:cubicBezTo>
                    <a:pt x="700" y="557"/>
                    <a:pt x="557" y="699"/>
                    <a:pt x="381" y="699"/>
                  </a:cubicBezTo>
                  <a:cubicBezTo>
                    <a:pt x="205" y="699"/>
                    <a:pt x="62" y="557"/>
                    <a:pt x="62" y="381"/>
                  </a:cubicBezTo>
                  <a:cubicBezTo>
                    <a:pt x="62" y="205"/>
                    <a:pt x="205" y="62"/>
                    <a:pt x="381" y="62"/>
                  </a:cubicBezTo>
                  <a:close/>
                  <a:moveTo>
                    <a:pt x="381" y="1"/>
                  </a:moveTo>
                  <a:cubicBezTo>
                    <a:pt x="172" y="1"/>
                    <a:pt x="1" y="172"/>
                    <a:pt x="1" y="381"/>
                  </a:cubicBezTo>
                  <a:cubicBezTo>
                    <a:pt x="1" y="590"/>
                    <a:pt x="172" y="761"/>
                    <a:pt x="381" y="761"/>
                  </a:cubicBezTo>
                  <a:cubicBezTo>
                    <a:pt x="590" y="761"/>
                    <a:pt x="761" y="590"/>
                    <a:pt x="761" y="381"/>
                  </a:cubicBezTo>
                  <a:cubicBezTo>
                    <a:pt x="761" y="172"/>
                    <a:pt x="59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273;p54">
              <a:extLst>
                <a:ext uri="{FF2B5EF4-FFF2-40B4-BE49-F238E27FC236}">
                  <a16:creationId xmlns:a16="http://schemas.microsoft.com/office/drawing/2014/main" id="{68FFA555-8DD7-0260-A2C5-1BF1F15CDB31}"/>
                </a:ext>
              </a:extLst>
            </p:cNvPr>
            <p:cNvSpPr/>
            <p:nvPr/>
          </p:nvSpPr>
          <p:spPr>
            <a:xfrm>
              <a:off x="6762625" y="1885813"/>
              <a:ext cx="17250" cy="17225"/>
            </a:xfrm>
            <a:custGeom>
              <a:avLst/>
              <a:gdLst/>
              <a:ahLst/>
              <a:cxnLst/>
              <a:rect l="l" t="t" r="r" b="b"/>
              <a:pathLst>
                <a:path w="690" h="689" extrusionOk="0">
                  <a:moveTo>
                    <a:pt x="344" y="67"/>
                  </a:moveTo>
                  <a:cubicBezTo>
                    <a:pt x="498" y="67"/>
                    <a:pt x="622" y="192"/>
                    <a:pt x="622" y="346"/>
                  </a:cubicBezTo>
                  <a:cubicBezTo>
                    <a:pt x="622" y="499"/>
                    <a:pt x="498" y="624"/>
                    <a:pt x="344" y="624"/>
                  </a:cubicBezTo>
                  <a:cubicBezTo>
                    <a:pt x="190" y="624"/>
                    <a:pt x="67" y="499"/>
                    <a:pt x="67" y="346"/>
                  </a:cubicBezTo>
                  <a:cubicBezTo>
                    <a:pt x="67" y="192"/>
                    <a:pt x="190" y="67"/>
                    <a:pt x="344" y="67"/>
                  </a:cubicBezTo>
                  <a:close/>
                  <a:moveTo>
                    <a:pt x="344" y="0"/>
                  </a:moveTo>
                  <a:cubicBezTo>
                    <a:pt x="155" y="0"/>
                    <a:pt x="0" y="155"/>
                    <a:pt x="0" y="344"/>
                  </a:cubicBezTo>
                  <a:cubicBezTo>
                    <a:pt x="0" y="534"/>
                    <a:pt x="155" y="689"/>
                    <a:pt x="344" y="689"/>
                  </a:cubicBezTo>
                  <a:cubicBezTo>
                    <a:pt x="534" y="689"/>
                    <a:pt x="689" y="535"/>
                    <a:pt x="689" y="344"/>
                  </a:cubicBezTo>
                  <a:cubicBezTo>
                    <a:pt x="689" y="155"/>
                    <a:pt x="534" y="0"/>
                    <a:pt x="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274;p54">
              <a:extLst>
                <a:ext uri="{FF2B5EF4-FFF2-40B4-BE49-F238E27FC236}">
                  <a16:creationId xmlns:a16="http://schemas.microsoft.com/office/drawing/2014/main" id="{5D954DBF-1E12-7F9D-8F9E-B4F5C8FC1EDE}"/>
                </a:ext>
              </a:extLst>
            </p:cNvPr>
            <p:cNvSpPr/>
            <p:nvPr/>
          </p:nvSpPr>
          <p:spPr>
            <a:xfrm>
              <a:off x="6857075" y="1917588"/>
              <a:ext cx="27850" cy="27875"/>
            </a:xfrm>
            <a:custGeom>
              <a:avLst/>
              <a:gdLst/>
              <a:ahLst/>
              <a:cxnLst/>
              <a:rect l="l" t="t" r="r" b="b"/>
              <a:pathLst>
                <a:path w="1114" h="1115" extrusionOk="0">
                  <a:moveTo>
                    <a:pt x="558" y="63"/>
                  </a:moveTo>
                  <a:cubicBezTo>
                    <a:pt x="830" y="63"/>
                    <a:pt x="1052" y="284"/>
                    <a:pt x="1052" y="557"/>
                  </a:cubicBezTo>
                  <a:cubicBezTo>
                    <a:pt x="1052" y="832"/>
                    <a:pt x="830" y="1053"/>
                    <a:pt x="558" y="1053"/>
                  </a:cubicBezTo>
                  <a:cubicBezTo>
                    <a:pt x="283" y="1053"/>
                    <a:pt x="62" y="829"/>
                    <a:pt x="62" y="557"/>
                  </a:cubicBezTo>
                  <a:cubicBezTo>
                    <a:pt x="62" y="284"/>
                    <a:pt x="285" y="63"/>
                    <a:pt x="558" y="63"/>
                  </a:cubicBezTo>
                  <a:close/>
                  <a:moveTo>
                    <a:pt x="558" y="1"/>
                  </a:moveTo>
                  <a:cubicBezTo>
                    <a:pt x="250" y="1"/>
                    <a:pt x="0" y="251"/>
                    <a:pt x="0" y="557"/>
                  </a:cubicBezTo>
                  <a:cubicBezTo>
                    <a:pt x="0" y="865"/>
                    <a:pt x="250" y="1115"/>
                    <a:pt x="558" y="1115"/>
                  </a:cubicBezTo>
                  <a:cubicBezTo>
                    <a:pt x="864" y="1115"/>
                    <a:pt x="1114" y="865"/>
                    <a:pt x="1114" y="557"/>
                  </a:cubicBezTo>
                  <a:cubicBezTo>
                    <a:pt x="1114" y="251"/>
                    <a:pt x="864"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275;p54">
              <a:extLst>
                <a:ext uri="{FF2B5EF4-FFF2-40B4-BE49-F238E27FC236}">
                  <a16:creationId xmlns:a16="http://schemas.microsoft.com/office/drawing/2014/main" id="{D927D108-E370-8668-0AF8-9FFFE0249EE5}"/>
                </a:ext>
              </a:extLst>
            </p:cNvPr>
            <p:cNvSpPr/>
            <p:nvPr/>
          </p:nvSpPr>
          <p:spPr>
            <a:xfrm>
              <a:off x="6812425" y="1850788"/>
              <a:ext cx="16900" cy="16925"/>
            </a:xfrm>
            <a:custGeom>
              <a:avLst/>
              <a:gdLst/>
              <a:ahLst/>
              <a:cxnLst/>
              <a:rect l="l" t="t" r="r" b="b"/>
              <a:pathLst>
                <a:path w="676" h="677" extrusionOk="0">
                  <a:moveTo>
                    <a:pt x="338" y="62"/>
                  </a:moveTo>
                  <a:cubicBezTo>
                    <a:pt x="491" y="62"/>
                    <a:pt x="615" y="186"/>
                    <a:pt x="615" y="339"/>
                  </a:cubicBezTo>
                  <a:cubicBezTo>
                    <a:pt x="615" y="490"/>
                    <a:pt x="490" y="614"/>
                    <a:pt x="338" y="614"/>
                  </a:cubicBezTo>
                  <a:cubicBezTo>
                    <a:pt x="187" y="614"/>
                    <a:pt x="62" y="490"/>
                    <a:pt x="62" y="339"/>
                  </a:cubicBezTo>
                  <a:cubicBezTo>
                    <a:pt x="62" y="186"/>
                    <a:pt x="187" y="62"/>
                    <a:pt x="338" y="62"/>
                  </a:cubicBezTo>
                  <a:close/>
                  <a:moveTo>
                    <a:pt x="338" y="0"/>
                  </a:moveTo>
                  <a:cubicBezTo>
                    <a:pt x="153" y="0"/>
                    <a:pt x="1" y="152"/>
                    <a:pt x="1" y="339"/>
                  </a:cubicBezTo>
                  <a:cubicBezTo>
                    <a:pt x="1" y="524"/>
                    <a:pt x="151" y="676"/>
                    <a:pt x="338" y="676"/>
                  </a:cubicBezTo>
                  <a:cubicBezTo>
                    <a:pt x="525" y="676"/>
                    <a:pt x="676" y="526"/>
                    <a:pt x="676" y="339"/>
                  </a:cubicBezTo>
                  <a:cubicBezTo>
                    <a:pt x="676" y="153"/>
                    <a:pt x="525"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276;p54">
              <a:extLst>
                <a:ext uri="{FF2B5EF4-FFF2-40B4-BE49-F238E27FC236}">
                  <a16:creationId xmlns:a16="http://schemas.microsoft.com/office/drawing/2014/main" id="{300726E9-0FC1-4C5B-CC37-F10E0446547F}"/>
                </a:ext>
              </a:extLst>
            </p:cNvPr>
            <p:cNvSpPr/>
            <p:nvPr/>
          </p:nvSpPr>
          <p:spPr>
            <a:xfrm>
              <a:off x="6879350" y="1940563"/>
              <a:ext cx="30325" cy="59675"/>
            </a:xfrm>
            <a:custGeom>
              <a:avLst/>
              <a:gdLst/>
              <a:ahLst/>
              <a:cxnLst/>
              <a:rect l="l" t="t" r="r" b="b"/>
              <a:pathLst>
                <a:path w="1213" h="2387" extrusionOk="0">
                  <a:moveTo>
                    <a:pt x="46" y="0"/>
                  </a:moveTo>
                  <a:lnTo>
                    <a:pt x="1" y="44"/>
                  </a:lnTo>
                  <a:lnTo>
                    <a:pt x="1151" y="1194"/>
                  </a:lnTo>
                  <a:cubicBezTo>
                    <a:pt x="1129" y="2356"/>
                    <a:pt x="1148" y="2375"/>
                    <a:pt x="1159" y="2387"/>
                  </a:cubicBezTo>
                  <a:lnTo>
                    <a:pt x="1188" y="2360"/>
                  </a:lnTo>
                  <a:lnTo>
                    <a:pt x="1211" y="2355"/>
                  </a:lnTo>
                  <a:cubicBezTo>
                    <a:pt x="1197" y="2302"/>
                    <a:pt x="1205" y="1607"/>
                    <a:pt x="1213" y="1181"/>
                  </a:cubicBezTo>
                  <a:lnTo>
                    <a:pt x="1213" y="116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277;p54">
              <a:extLst>
                <a:ext uri="{FF2B5EF4-FFF2-40B4-BE49-F238E27FC236}">
                  <a16:creationId xmlns:a16="http://schemas.microsoft.com/office/drawing/2014/main" id="{1F4B3454-2002-9739-80FF-62BB0FC9138B}"/>
                </a:ext>
              </a:extLst>
            </p:cNvPr>
            <p:cNvSpPr/>
            <p:nvPr/>
          </p:nvSpPr>
          <p:spPr>
            <a:xfrm>
              <a:off x="6825550" y="1864313"/>
              <a:ext cx="36925" cy="58325"/>
            </a:xfrm>
            <a:custGeom>
              <a:avLst/>
              <a:gdLst/>
              <a:ahLst/>
              <a:cxnLst/>
              <a:rect l="l" t="t" r="r" b="b"/>
              <a:pathLst>
                <a:path w="1477" h="2333" extrusionOk="0">
                  <a:moveTo>
                    <a:pt x="44" y="1"/>
                  </a:moveTo>
                  <a:lnTo>
                    <a:pt x="0" y="43"/>
                  </a:lnTo>
                  <a:lnTo>
                    <a:pt x="234" y="277"/>
                  </a:lnTo>
                  <a:lnTo>
                    <a:pt x="234" y="1132"/>
                  </a:lnTo>
                  <a:lnTo>
                    <a:pt x="1432" y="2333"/>
                  </a:lnTo>
                  <a:lnTo>
                    <a:pt x="1477" y="2288"/>
                  </a:lnTo>
                  <a:lnTo>
                    <a:pt x="295" y="1107"/>
                  </a:lnTo>
                  <a:lnTo>
                    <a:pt x="295" y="25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278;p54">
              <a:extLst>
                <a:ext uri="{FF2B5EF4-FFF2-40B4-BE49-F238E27FC236}">
                  <a16:creationId xmlns:a16="http://schemas.microsoft.com/office/drawing/2014/main" id="{1A2DF7C2-5827-3DD3-8D23-12DCFBD3210D}"/>
                </a:ext>
              </a:extLst>
            </p:cNvPr>
            <p:cNvSpPr/>
            <p:nvPr/>
          </p:nvSpPr>
          <p:spPr>
            <a:xfrm>
              <a:off x="6825100" y="2034013"/>
              <a:ext cx="83725" cy="27650"/>
            </a:xfrm>
            <a:custGeom>
              <a:avLst/>
              <a:gdLst/>
              <a:ahLst/>
              <a:cxnLst/>
              <a:rect l="l" t="t" r="r" b="b"/>
              <a:pathLst>
                <a:path w="3349" h="1106" extrusionOk="0">
                  <a:moveTo>
                    <a:pt x="0" y="0"/>
                  </a:moveTo>
                  <a:lnTo>
                    <a:pt x="0" y="63"/>
                  </a:lnTo>
                  <a:lnTo>
                    <a:pt x="2262" y="63"/>
                  </a:lnTo>
                  <a:lnTo>
                    <a:pt x="3305" y="1106"/>
                  </a:lnTo>
                  <a:lnTo>
                    <a:pt x="3349" y="1062"/>
                  </a:lnTo>
                  <a:lnTo>
                    <a:pt x="2297" y="10"/>
                  </a:lnTo>
                  <a:lnTo>
                    <a:pt x="2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279;p54">
              <a:extLst>
                <a:ext uri="{FF2B5EF4-FFF2-40B4-BE49-F238E27FC236}">
                  <a16:creationId xmlns:a16="http://schemas.microsoft.com/office/drawing/2014/main" id="{35314802-EB82-BEFE-00F9-CAA28044D31E}"/>
                </a:ext>
              </a:extLst>
            </p:cNvPr>
            <p:cNvSpPr/>
            <p:nvPr/>
          </p:nvSpPr>
          <p:spPr>
            <a:xfrm>
              <a:off x="6786975" y="1992838"/>
              <a:ext cx="85425" cy="43025"/>
            </a:xfrm>
            <a:custGeom>
              <a:avLst/>
              <a:gdLst/>
              <a:ahLst/>
              <a:cxnLst/>
              <a:rect l="l" t="t" r="r" b="b"/>
              <a:pathLst>
                <a:path w="3417" h="1721" extrusionOk="0">
                  <a:moveTo>
                    <a:pt x="0" y="1"/>
                  </a:moveTo>
                  <a:lnTo>
                    <a:pt x="0" y="64"/>
                  </a:lnTo>
                  <a:lnTo>
                    <a:pt x="1714" y="64"/>
                  </a:lnTo>
                  <a:lnTo>
                    <a:pt x="3372" y="1720"/>
                  </a:lnTo>
                  <a:lnTo>
                    <a:pt x="3416" y="1676"/>
                  </a:lnTo>
                  <a:lnTo>
                    <a:pt x="1749" y="11"/>
                  </a:lnTo>
                  <a:lnTo>
                    <a:pt x="17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280;p54">
              <a:extLst>
                <a:ext uri="{FF2B5EF4-FFF2-40B4-BE49-F238E27FC236}">
                  <a16:creationId xmlns:a16="http://schemas.microsoft.com/office/drawing/2014/main" id="{FA5590F2-E34D-4BDB-AAE2-DA5405C518A4}"/>
                </a:ext>
              </a:extLst>
            </p:cNvPr>
            <p:cNvSpPr/>
            <p:nvPr/>
          </p:nvSpPr>
          <p:spPr>
            <a:xfrm>
              <a:off x="6794125" y="2010463"/>
              <a:ext cx="32250" cy="32250"/>
            </a:xfrm>
            <a:custGeom>
              <a:avLst/>
              <a:gdLst/>
              <a:ahLst/>
              <a:cxnLst/>
              <a:rect l="l" t="t" r="r" b="b"/>
              <a:pathLst>
                <a:path w="1290" h="1290" extrusionOk="0">
                  <a:moveTo>
                    <a:pt x="644" y="61"/>
                  </a:moveTo>
                  <a:cubicBezTo>
                    <a:pt x="965" y="61"/>
                    <a:pt x="1226" y="323"/>
                    <a:pt x="1228" y="646"/>
                  </a:cubicBezTo>
                  <a:cubicBezTo>
                    <a:pt x="1228" y="967"/>
                    <a:pt x="967" y="1229"/>
                    <a:pt x="644" y="1229"/>
                  </a:cubicBezTo>
                  <a:cubicBezTo>
                    <a:pt x="323" y="1229"/>
                    <a:pt x="61" y="967"/>
                    <a:pt x="61" y="646"/>
                  </a:cubicBezTo>
                  <a:cubicBezTo>
                    <a:pt x="61" y="323"/>
                    <a:pt x="323" y="61"/>
                    <a:pt x="644" y="61"/>
                  </a:cubicBezTo>
                  <a:close/>
                  <a:moveTo>
                    <a:pt x="644" y="1"/>
                  </a:moveTo>
                  <a:cubicBezTo>
                    <a:pt x="290" y="1"/>
                    <a:pt x="0" y="290"/>
                    <a:pt x="0" y="646"/>
                  </a:cubicBezTo>
                  <a:cubicBezTo>
                    <a:pt x="0" y="1000"/>
                    <a:pt x="290" y="1289"/>
                    <a:pt x="644" y="1289"/>
                  </a:cubicBezTo>
                  <a:cubicBezTo>
                    <a:pt x="1000" y="1289"/>
                    <a:pt x="1288" y="1000"/>
                    <a:pt x="1289" y="646"/>
                  </a:cubicBezTo>
                  <a:cubicBezTo>
                    <a:pt x="1289" y="290"/>
                    <a:pt x="1000"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281;p54">
              <a:extLst>
                <a:ext uri="{FF2B5EF4-FFF2-40B4-BE49-F238E27FC236}">
                  <a16:creationId xmlns:a16="http://schemas.microsoft.com/office/drawing/2014/main" id="{AAA05861-668C-46C2-0890-10BC6F718007}"/>
                </a:ext>
              </a:extLst>
            </p:cNvPr>
            <p:cNvSpPr/>
            <p:nvPr/>
          </p:nvSpPr>
          <p:spPr>
            <a:xfrm>
              <a:off x="6743600" y="1960738"/>
              <a:ext cx="23425" cy="23425"/>
            </a:xfrm>
            <a:custGeom>
              <a:avLst/>
              <a:gdLst/>
              <a:ahLst/>
              <a:cxnLst/>
              <a:rect l="l" t="t" r="r" b="b"/>
              <a:pathLst>
                <a:path w="937" h="937" extrusionOk="0">
                  <a:moveTo>
                    <a:pt x="44" y="0"/>
                  </a:moveTo>
                  <a:lnTo>
                    <a:pt x="0" y="44"/>
                  </a:lnTo>
                  <a:lnTo>
                    <a:pt x="893" y="937"/>
                  </a:lnTo>
                  <a:lnTo>
                    <a:pt x="937" y="893"/>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282;p54">
              <a:extLst>
                <a:ext uri="{FF2B5EF4-FFF2-40B4-BE49-F238E27FC236}">
                  <a16:creationId xmlns:a16="http://schemas.microsoft.com/office/drawing/2014/main" id="{4136D72A-833E-555D-B240-9DCB90093205}"/>
                </a:ext>
              </a:extLst>
            </p:cNvPr>
            <p:cNvSpPr/>
            <p:nvPr/>
          </p:nvSpPr>
          <p:spPr>
            <a:xfrm>
              <a:off x="6896500" y="2156413"/>
              <a:ext cx="16275" cy="16300"/>
            </a:xfrm>
            <a:custGeom>
              <a:avLst/>
              <a:gdLst/>
              <a:ahLst/>
              <a:cxnLst/>
              <a:rect l="l" t="t" r="r" b="b"/>
              <a:pathLst>
                <a:path w="651" h="652" extrusionOk="0">
                  <a:moveTo>
                    <a:pt x="326" y="61"/>
                  </a:moveTo>
                  <a:cubicBezTo>
                    <a:pt x="471" y="61"/>
                    <a:pt x="590" y="180"/>
                    <a:pt x="590" y="325"/>
                  </a:cubicBezTo>
                  <a:cubicBezTo>
                    <a:pt x="590" y="470"/>
                    <a:pt x="471" y="590"/>
                    <a:pt x="326" y="590"/>
                  </a:cubicBezTo>
                  <a:cubicBezTo>
                    <a:pt x="180" y="590"/>
                    <a:pt x="61" y="470"/>
                    <a:pt x="61" y="325"/>
                  </a:cubicBezTo>
                  <a:cubicBezTo>
                    <a:pt x="61" y="180"/>
                    <a:pt x="180" y="61"/>
                    <a:pt x="326" y="61"/>
                  </a:cubicBezTo>
                  <a:close/>
                  <a:moveTo>
                    <a:pt x="326" y="0"/>
                  </a:moveTo>
                  <a:cubicBezTo>
                    <a:pt x="147" y="0"/>
                    <a:pt x="0" y="148"/>
                    <a:pt x="0" y="326"/>
                  </a:cubicBezTo>
                  <a:cubicBezTo>
                    <a:pt x="0" y="505"/>
                    <a:pt x="146" y="652"/>
                    <a:pt x="326" y="652"/>
                  </a:cubicBezTo>
                  <a:cubicBezTo>
                    <a:pt x="505" y="652"/>
                    <a:pt x="651" y="505"/>
                    <a:pt x="651" y="326"/>
                  </a:cubicBezTo>
                  <a:cubicBezTo>
                    <a:pt x="651" y="148"/>
                    <a:pt x="505"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283;p54">
              <a:extLst>
                <a:ext uri="{FF2B5EF4-FFF2-40B4-BE49-F238E27FC236}">
                  <a16:creationId xmlns:a16="http://schemas.microsoft.com/office/drawing/2014/main" id="{66031F87-DC8D-C969-482A-4758D673337F}"/>
                </a:ext>
              </a:extLst>
            </p:cNvPr>
            <p:cNvSpPr/>
            <p:nvPr/>
          </p:nvSpPr>
          <p:spPr>
            <a:xfrm>
              <a:off x="6900100" y="2192113"/>
              <a:ext cx="16300" cy="16325"/>
            </a:xfrm>
            <a:custGeom>
              <a:avLst/>
              <a:gdLst/>
              <a:ahLst/>
              <a:cxnLst/>
              <a:rect l="l" t="t" r="r" b="b"/>
              <a:pathLst>
                <a:path w="652" h="653" extrusionOk="0">
                  <a:moveTo>
                    <a:pt x="326" y="62"/>
                  </a:moveTo>
                  <a:cubicBezTo>
                    <a:pt x="472" y="62"/>
                    <a:pt x="590" y="179"/>
                    <a:pt x="590" y="327"/>
                  </a:cubicBezTo>
                  <a:cubicBezTo>
                    <a:pt x="590" y="472"/>
                    <a:pt x="471" y="590"/>
                    <a:pt x="326" y="590"/>
                  </a:cubicBezTo>
                  <a:cubicBezTo>
                    <a:pt x="180" y="590"/>
                    <a:pt x="61" y="472"/>
                    <a:pt x="61" y="327"/>
                  </a:cubicBezTo>
                  <a:cubicBezTo>
                    <a:pt x="61" y="180"/>
                    <a:pt x="180" y="62"/>
                    <a:pt x="326" y="62"/>
                  </a:cubicBezTo>
                  <a:close/>
                  <a:moveTo>
                    <a:pt x="326" y="1"/>
                  </a:moveTo>
                  <a:cubicBezTo>
                    <a:pt x="147" y="1"/>
                    <a:pt x="0" y="147"/>
                    <a:pt x="0" y="327"/>
                  </a:cubicBezTo>
                  <a:cubicBezTo>
                    <a:pt x="0" y="505"/>
                    <a:pt x="146" y="652"/>
                    <a:pt x="326" y="652"/>
                  </a:cubicBezTo>
                  <a:cubicBezTo>
                    <a:pt x="506" y="652"/>
                    <a:pt x="652" y="505"/>
                    <a:pt x="652" y="327"/>
                  </a:cubicBezTo>
                  <a:cubicBezTo>
                    <a:pt x="652"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284;p54">
              <a:extLst>
                <a:ext uri="{FF2B5EF4-FFF2-40B4-BE49-F238E27FC236}">
                  <a16:creationId xmlns:a16="http://schemas.microsoft.com/office/drawing/2014/main" id="{439DD251-74FB-7FDD-B3A8-7DD28282A38E}"/>
                </a:ext>
              </a:extLst>
            </p:cNvPr>
            <p:cNvSpPr/>
            <p:nvPr/>
          </p:nvSpPr>
          <p:spPr>
            <a:xfrm>
              <a:off x="6891225" y="2220338"/>
              <a:ext cx="28925" cy="28850"/>
            </a:xfrm>
            <a:custGeom>
              <a:avLst/>
              <a:gdLst/>
              <a:ahLst/>
              <a:cxnLst/>
              <a:rect l="l" t="t" r="r" b="b"/>
              <a:pathLst>
                <a:path w="1157" h="1154" extrusionOk="0">
                  <a:moveTo>
                    <a:pt x="578" y="62"/>
                  </a:moveTo>
                  <a:cubicBezTo>
                    <a:pt x="863" y="62"/>
                    <a:pt x="1093" y="293"/>
                    <a:pt x="1093" y="577"/>
                  </a:cubicBezTo>
                  <a:cubicBezTo>
                    <a:pt x="1093" y="862"/>
                    <a:pt x="863" y="1093"/>
                    <a:pt x="578" y="1093"/>
                  </a:cubicBezTo>
                  <a:cubicBezTo>
                    <a:pt x="294" y="1093"/>
                    <a:pt x="63" y="862"/>
                    <a:pt x="63" y="577"/>
                  </a:cubicBezTo>
                  <a:cubicBezTo>
                    <a:pt x="63" y="293"/>
                    <a:pt x="294" y="62"/>
                    <a:pt x="578" y="62"/>
                  </a:cubicBezTo>
                  <a:close/>
                  <a:moveTo>
                    <a:pt x="578" y="0"/>
                  </a:moveTo>
                  <a:cubicBezTo>
                    <a:pt x="260" y="0"/>
                    <a:pt x="1" y="260"/>
                    <a:pt x="1" y="577"/>
                  </a:cubicBezTo>
                  <a:cubicBezTo>
                    <a:pt x="1" y="895"/>
                    <a:pt x="260" y="1154"/>
                    <a:pt x="578" y="1154"/>
                  </a:cubicBezTo>
                  <a:cubicBezTo>
                    <a:pt x="897" y="1154"/>
                    <a:pt x="1156" y="895"/>
                    <a:pt x="1154" y="577"/>
                  </a:cubicBezTo>
                  <a:cubicBezTo>
                    <a:pt x="1154" y="260"/>
                    <a:pt x="896"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285;p54">
              <a:extLst>
                <a:ext uri="{FF2B5EF4-FFF2-40B4-BE49-F238E27FC236}">
                  <a16:creationId xmlns:a16="http://schemas.microsoft.com/office/drawing/2014/main" id="{7F2D0DFA-E346-AA32-3490-9DD873491CF2}"/>
                </a:ext>
              </a:extLst>
            </p:cNvPr>
            <p:cNvSpPr/>
            <p:nvPr/>
          </p:nvSpPr>
          <p:spPr>
            <a:xfrm>
              <a:off x="6967700" y="2223888"/>
              <a:ext cx="16300" cy="16300"/>
            </a:xfrm>
            <a:custGeom>
              <a:avLst/>
              <a:gdLst/>
              <a:ahLst/>
              <a:cxnLst/>
              <a:rect l="l" t="t" r="r" b="b"/>
              <a:pathLst>
                <a:path w="652" h="652" extrusionOk="0">
                  <a:moveTo>
                    <a:pt x="326" y="61"/>
                  </a:moveTo>
                  <a:cubicBezTo>
                    <a:pt x="471" y="61"/>
                    <a:pt x="591" y="181"/>
                    <a:pt x="591" y="326"/>
                  </a:cubicBezTo>
                  <a:cubicBezTo>
                    <a:pt x="591" y="471"/>
                    <a:pt x="471" y="590"/>
                    <a:pt x="326" y="590"/>
                  </a:cubicBezTo>
                  <a:cubicBezTo>
                    <a:pt x="181" y="590"/>
                    <a:pt x="62" y="471"/>
                    <a:pt x="62" y="326"/>
                  </a:cubicBezTo>
                  <a:cubicBezTo>
                    <a:pt x="62" y="181"/>
                    <a:pt x="181" y="61"/>
                    <a:pt x="326" y="61"/>
                  </a:cubicBezTo>
                  <a:close/>
                  <a:moveTo>
                    <a:pt x="326" y="1"/>
                  </a:moveTo>
                  <a:cubicBezTo>
                    <a:pt x="147" y="1"/>
                    <a:pt x="0" y="146"/>
                    <a:pt x="0" y="326"/>
                  </a:cubicBezTo>
                  <a:cubicBezTo>
                    <a:pt x="0" y="504"/>
                    <a:pt x="145" y="652"/>
                    <a:pt x="326" y="652"/>
                  </a:cubicBezTo>
                  <a:cubicBezTo>
                    <a:pt x="506" y="652"/>
                    <a:pt x="651" y="507"/>
                    <a:pt x="651" y="326"/>
                  </a:cubicBezTo>
                  <a:cubicBezTo>
                    <a:pt x="651"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286;p54">
              <a:extLst>
                <a:ext uri="{FF2B5EF4-FFF2-40B4-BE49-F238E27FC236}">
                  <a16:creationId xmlns:a16="http://schemas.microsoft.com/office/drawing/2014/main" id="{E8218814-0692-D60E-0108-B6C1C1C22F9B}"/>
                </a:ext>
              </a:extLst>
            </p:cNvPr>
            <p:cNvSpPr/>
            <p:nvPr/>
          </p:nvSpPr>
          <p:spPr>
            <a:xfrm>
              <a:off x="6915875" y="2194913"/>
              <a:ext cx="57675" cy="31100"/>
            </a:xfrm>
            <a:custGeom>
              <a:avLst/>
              <a:gdLst/>
              <a:ahLst/>
              <a:cxnLst/>
              <a:rect l="l" t="t" r="r" b="b"/>
              <a:pathLst>
                <a:path w="2307" h="1244" extrusionOk="0">
                  <a:moveTo>
                    <a:pt x="1199" y="1"/>
                  </a:moveTo>
                  <a:lnTo>
                    <a:pt x="1" y="1199"/>
                  </a:lnTo>
                  <a:lnTo>
                    <a:pt x="44" y="1244"/>
                  </a:lnTo>
                  <a:lnTo>
                    <a:pt x="1224" y="64"/>
                  </a:lnTo>
                  <a:lnTo>
                    <a:pt x="2307" y="64"/>
                  </a:lnTo>
                  <a:lnTo>
                    <a:pt x="2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287;p54">
              <a:extLst>
                <a:ext uri="{FF2B5EF4-FFF2-40B4-BE49-F238E27FC236}">
                  <a16:creationId xmlns:a16="http://schemas.microsoft.com/office/drawing/2014/main" id="{0E1A8D8D-6884-2BCD-A3CA-BF631737DF2D}"/>
                </a:ext>
              </a:extLst>
            </p:cNvPr>
            <p:cNvSpPr/>
            <p:nvPr/>
          </p:nvSpPr>
          <p:spPr>
            <a:xfrm>
              <a:off x="6836300" y="2198588"/>
              <a:ext cx="11500" cy="36200"/>
            </a:xfrm>
            <a:custGeom>
              <a:avLst/>
              <a:gdLst/>
              <a:ahLst/>
              <a:cxnLst/>
              <a:rect l="l" t="t" r="r" b="b"/>
              <a:pathLst>
                <a:path w="460" h="1448" extrusionOk="0">
                  <a:moveTo>
                    <a:pt x="398" y="0"/>
                  </a:moveTo>
                  <a:lnTo>
                    <a:pt x="398" y="624"/>
                  </a:lnTo>
                  <a:lnTo>
                    <a:pt x="0" y="1020"/>
                  </a:lnTo>
                  <a:lnTo>
                    <a:pt x="0" y="1447"/>
                  </a:lnTo>
                  <a:lnTo>
                    <a:pt x="62" y="1447"/>
                  </a:lnTo>
                  <a:lnTo>
                    <a:pt x="62" y="1046"/>
                  </a:lnTo>
                  <a:lnTo>
                    <a:pt x="460" y="649"/>
                  </a:ln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288;p54">
              <a:extLst>
                <a:ext uri="{FF2B5EF4-FFF2-40B4-BE49-F238E27FC236}">
                  <a16:creationId xmlns:a16="http://schemas.microsoft.com/office/drawing/2014/main" id="{1717E89C-2226-95C4-19B2-301B4E510EA5}"/>
                </a:ext>
              </a:extLst>
            </p:cNvPr>
            <p:cNvSpPr/>
            <p:nvPr/>
          </p:nvSpPr>
          <p:spPr>
            <a:xfrm>
              <a:off x="6700700" y="2287613"/>
              <a:ext cx="20850" cy="20850"/>
            </a:xfrm>
            <a:custGeom>
              <a:avLst/>
              <a:gdLst/>
              <a:ahLst/>
              <a:cxnLst/>
              <a:rect l="l" t="t" r="r" b="b"/>
              <a:pathLst>
                <a:path w="834" h="834" extrusionOk="0">
                  <a:moveTo>
                    <a:pt x="417" y="63"/>
                  </a:moveTo>
                  <a:cubicBezTo>
                    <a:pt x="612" y="63"/>
                    <a:pt x="771" y="222"/>
                    <a:pt x="770" y="417"/>
                  </a:cubicBezTo>
                  <a:cubicBezTo>
                    <a:pt x="770" y="612"/>
                    <a:pt x="611" y="771"/>
                    <a:pt x="417" y="771"/>
                  </a:cubicBezTo>
                  <a:cubicBezTo>
                    <a:pt x="221" y="771"/>
                    <a:pt x="62" y="612"/>
                    <a:pt x="62" y="417"/>
                  </a:cubicBezTo>
                  <a:cubicBezTo>
                    <a:pt x="62" y="222"/>
                    <a:pt x="221" y="63"/>
                    <a:pt x="417" y="63"/>
                  </a:cubicBezTo>
                  <a:close/>
                  <a:moveTo>
                    <a:pt x="417" y="0"/>
                  </a:moveTo>
                  <a:cubicBezTo>
                    <a:pt x="187" y="0"/>
                    <a:pt x="0" y="187"/>
                    <a:pt x="0" y="417"/>
                  </a:cubicBezTo>
                  <a:cubicBezTo>
                    <a:pt x="0" y="646"/>
                    <a:pt x="187" y="833"/>
                    <a:pt x="417" y="833"/>
                  </a:cubicBezTo>
                  <a:cubicBezTo>
                    <a:pt x="646" y="833"/>
                    <a:pt x="833" y="646"/>
                    <a:pt x="833" y="417"/>
                  </a:cubicBezTo>
                  <a:cubicBezTo>
                    <a:pt x="833" y="187"/>
                    <a:pt x="646"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289;p54">
              <a:extLst>
                <a:ext uri="{FF2B5EF4-FFF2-40B4-BE49-F238E27FC236}">
                  <a16:creationId xmlns:a16="http://schemas.microsoft.com/office/drawing/2014/main" id="{C6FD84D3-84C4-16EE-28B6-44BBD8358ACF}"/>
                </a:ext>
              </a:extLst>
            </p:cNvPr>
            <p:cNvSpPr/>
            <p:nvPr/>
          </p:nvSpPr>
          <p:spPr>
            <a:xfrm>
              <a:off x="6765825" y="2253563"/>
              <a:ext cx="24575" cy="24600"/>
            </a:xfrm>
            <a:custGeom>
              <a:avLst/>
              <a:gdLst/>
              <a:ahLst/>
              <a:cxnLst/>
              <a:rect l="l" t="t" r="r" b="b"/>
              <a:pathLst>
                <a:path w="983" h="984" extrusionOk="0">
                  <a:moveTo>
                    <a:pt x="492" y="64"/>
                  </a:moveTo>
                  <a:cubicBezTo>
                    <a:pt x="729" y="64"/>
                    <a:pt x="921" y="256"/>
                    <a:pt x="920" y="492"/>
                  </a:cubicBezTo>
                  <a:cubicBezTo>
                    <a:pt x="920" y="729"/>
                    <a:pt x="728" y="921"/>
                    <a:pt x="492" y="921"/>
                  </a:cubicBezTo>
                  <a:cubicBezTo>
                    <a:pt x="255" y="921"/>
                    <a:pt x="62" y="729"/>
                    <a:pt x="62" y="492"/>
                  </a:cubicBezTo>
                  <a:cubicBezTo>
                    <a:pt x="62" y="256"/>
                    <a:pt x="255" y="64"/>
                    <a:pt x="492" y="64"/>
                  </a:cubicBezTo>
                  <a:close/>
                  <a:moveTo>
                    <a:pt x="492" y="1"/>
                  </a:moveTo>
                  <a:cubicBezTo>
                    <a:pt x="221" y="1"/>
                    <a:pt x="1" y="222"/>
                    <a:pt x="1" y="492"/>
                  </a:cubicBezTo>
                  <a:cubicBezTo>
                    <a:pt x="1" y="763"/>
                    <a:pt x="221" y="983"/>
                    <a:pt x="492" y="983"/>
                  </a:cubicBezTo>
                  <a:cubicBezTo>
                    <a:pt x="762" y="983"/>
                    <a:pt x="983" y="763"/>
                    <a:pt x="983" y="492"/>
                  </a:cubicBezTo>
                  <a:cubicBezTo>
                    <a:pt x="983" y="222"/>
                    <a:pt x="762" y="1"/>
                    <a:pt x="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290;p54">
              <a:extLst>
                <a:ext uri="{FF2B5EF4-FFF2-40B4-BE49-F238E27FC236}">
                  <a16:creationId xmlns:a16="http://schemas.microsoft.com/office/drawing/2014/main" id="{B1A8D3D2-A6ED-86C2-BE08-B4396C2FD655}"/>
                </a:ext>
              </a:extLst>
            </p:cNvPr>
            <p:cNvSpPr/>
            <p:nvPr/>
          </p:nvSpPr>
          <p:spPr>
            <a:xfrm>
              <a:off x="6716475" y="2245663"/>
              <a:ext cx="24575" cy="24600"/>
            </a:xfrm>
            <a:custGeom>
              <a:avLst/>
              <a:gdLst/>
              <a:ahLst/>
              <a:cxnLst/>
              <a:rect l="l" t="t" r="r" b="b"/>
              <a:pathLst>
                <a:path w="983" h="984" extrusionOk="0">
                  <a:moveTo>
                    <a:pt x="491" y="64"/>
                  </a:moveTo>
                  <a:cubicBezTo>
                    <a:pt x="727" y="64"/>
                    <a:pt x="920" y="256"/>
                    <a:pt x="920" y="492"/>
                  </a:cubicBezTo>
                  <a:cubicBezTo>
                    <a:pt x="920" y="728"/>
                    <a:pt x="727" y="920"/>
                    <a:pt x="491" y="920"/>
                  </a:cubicBezTo>
                  <a:cubicBezTo>
                    <a:pt x="255" y="920"/>
                    <a:pt x="63" y="728"/>
                    <a:pt x="63" y="492"/>
                  </a:cubicBezTo>
                  <a:cubicBezTo>
                    <a:pt x="63" y="256"/>
                    <a:pt x="255" y="64"/>
                    <a:pt x="491" y="64"/>
                  </a:cubicBezTo>
                  <a:close/>
                  <a:moveTo>
                    <a:pt x="491" y="1"/>
                  </a:moveTo>
                  <a:cubicBezTo>
                    <a:pt x="220" y="1"/>
                    <a:pt x="0" y="221"/>
                    <a:pt x="0" y="492"/>
                  </a:cubicBezTo>
                  <a:cubicBezTo>
                    <a:pt x="0" y="763"/>
                    <a:pt x="220" y="983"/>
                    <a:pt x="491" y="983"/>
                  </a:cubicBezTo>
                  <a:cubicBezTo>
                    <a:pt x="763" y="983"/>
                    <a:pt x="983" y="763"/>
                    <a:pt x="983" y="492"/>
                  </a:cubicBezTo>
                  <a:cubicBezTo>
                    <a:pt x="983" y="221"/>
                    <a:pt x="763" y="1"/>
                    <a:pt x="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291;p54">
              <a:extLst>
                <a:ext uri="{FF2B5EF4-FFF2-40B4-BE49-F238E27FC236}">
                  <a16:creationId xmlns:a16="http://schemas.microsoft.com/office/drawing/2014/main" id="{86D1B84D-6234-188A-7AA5-53F3002B2666}"/>
                </a:ext>
              </a:extLst>
            </p:cNvPr>
            <p:cNvSpPr/>
            <p:nvPr/>
          </p:nvSpPr>
          <p:spPr>
            <a:xfrm>
              <a:off x="6785900" y="2225013"/>
              <a:ext cx="18575" cy="33525"/>
            </a:xfrm>
            <a:custGeom>
              <a:avLst/>
              <a:gdLst/>
              <a:ahLst/>
              <a:cxnLst/>
              <a:rect l="l" t="t" r="r" b="b"/>
              <a:pathLst>
                <a:path w="743" h="1341" extrusionOk="0">
                  <a:moveTo>
                    <a:pt x="682" y="0"/>
                  </a:moveTo>
                  <a:lnTo>
                    <a:pt x="682" y="618"/>
                  </a:lnTo>
                  <a:lnTo>
                    <a:pt x="1" y="1297"/>
                  </a:lnTo>
                  <a:lnTo>
                    <a:pt x="44" y="1340"/>
                  </a:lnTo>
                  <a:lnTo>
                    <a:pt x="733" y="652"/>
                  </a:lnTo>
                  <a:lnTo>
                    <a:pt x="743" y="643"/>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292;p54">
              <a:extLst>
                <a:ext uri="{FF2B5EF4-FFF2-40B4-BE49-F238E27FC236}">
                  <a16:creationId xmlns:a16="http://schemas.microsoft.com/office/drawing/2014/main" id="{46B9351F-CCDE-02C0-BB85-414837686F80}"/>
                </a:ext>
              </a:extLst>
            </p:cNvPr>
            <p:cNvSpPr/>
            <p:nvPr/>
          </p:nvSpPr>
          <p:spPr>
            <a:xfrm>
              <a:off x="6988650" y="2328138"/>
              <a:ext cx="41400" cy="94300"/>
            </a:xfrm>
            <a:custGeom>
              <a:avLst/>
              <a:gdLst/>
              <a:ahLst/>
              <a:cxnLst/>
              <a:rect l="l" t="t" r="r" b="b"/>
              <a:pathLst>
                <a:path w="1656" h="3772" extrusionOk="0">
                  <a:moveTo>
                    <a:pt x="1612" y="0"/>
                  </a:moveTo>
                  <a:lnTo>
                    <a:pt x="9" y="1603"/>
                  </a:lnTo>
                  <a:lnTo>
                    <a:pt x="0" y="1613"/>
                  </a:lnTo>
                  <a:lnTo>
                    <a:pt x="0" y="3772"/>
                  </a:lnTo>
                  <a:lnTo>
                    <a:pt x="62" y="3772"/>
                  </a:lnTo>
                  <a:lnTo>
                    <a:pt x="62" y="1638"/>
                  </a:lnTo>
                  <a:lnTo>
                    <a:pt x="1655" y="44"/>
                  </a:lnTo>
                  <a:lnTo>
                    <a:pt x="1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293;p54">
              <a:extLst>
                <a:ext uri="{FF2B5EF4-FFF2-40B4-BE49-F238E27FC236}">
                  <a16:creationId xmlns:a16="http://schemas.microsoft.com/office/drawing/2014/main" id="{5C5B4772-2385-CEB0-2FDB-2B42162B58CA}"/>
                </a:ext>
              </a:extLst>
            </p:cNvPr>
            <p:cNvSpPr/>
            <p:nvPr/>
          </p:nvSpPr>
          <p:spPr>
            <a:xfrm>
              <a:off x="6977425" y="2420363"/>
              <a:ext cx="24550" cy="24500"/>
            </a:xfrm>
            <a:custGeom>
              <a:avLst/>
              <a:gdLst/>
              <a:ahLst/>
              <a:cxnLst/>
              <a:rect l="l" t="t" r="r" b="b"/>
              <a:pathLst>
                <a:path w="982" h="980" extrusionOk="0">
                  <a:moveTo>
                    <a:pt x="491" y="63"/>
                  </a:moveTo>
                  <a:cubicBezTo>
                    <a:pt x="726" y="63"/>
                    <a:pt x="918" y="256"/>
                    <a:pt x="918" y="490"/>
                  </a:cubicBezTo>
                  <a:cubicBezTo>
                    <a:pt x="918" y="725"/>
                    <a:pt x="726" y="918"/>
                    <a:pt x="491" y="918"/>
                  </a:cubicBezTo>
                  <a:cubicBezTo>
                    <a:pt x="256" y="918"/>
                    <a:pt x="64" y="726"/>
                    <a:pt x="64" y="490"/>
                  </a:cubicBezTo>
                  <a:cubicBezTo>
                    <a:pt x="64" y="256"/>
                    <a:pt x="255" y="63"/>
                    <a:pt x="491" y="63"/>
                  </a:cubicBezTo>
                  <a:close/>
                  <a:moveTo>
                    <a:pt x="491" y="0"/>
                  </a:moveTo>
                  <a:cubicBezTo>
                    <a:pt x="221" y="0"/>
                    <a:pt x="1" y="220"/>
                    <a:pt x="1" y="490"/>
                  </a:cubicBezTo>
                  <a:cubicBezTo>
                    <a:pt x="1" y="760"/>
                    <a:pt x="221" y="979"/>
                    <a:pt x="491" y="979"/>
                  </a:cubicBezTo>
                  <a:cubicBezTo>
                    <a:pt x="760" y="979"/>
                    <a:pt x="979" y="761"/>
                    <a:pt x="981" y="490"/>
                  </a:cubicBezTo>
                  <a:cubicBezTo>
                    <a:pt x="981" y="219"/>
                    <a:pt x="760"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294;p54">
              <a:extLst>
                <a:ext uri="{FF2B5EF4-FFF2-40B4-BE49-F238E27FC236}">
                  <a16:creationId xmlns:a16="http://schemas.microsoft.com/office/drawing/2014/main" id="{1251FFE6-143C-0D50-89F9-F5BA0D030E7D}"/>
                </a:ext>
              </a:extLst>
            </p:cNvPr>
            <p:cNvSpPr/>
            <p:nvPr/>
          </p:nvSpPr>
          <p:spPr>
            <a:xfrm>
              <a:off x="7053200" y="2312013"/>
              <a:ext cx="13550" cy="13575"/>
            </a:xfrm>
            <a:custGeom>
              <a:avLst/>
              <a:gdLst/>
              <a:ahLst/>
              <a:cxnLst/>
              <a:rect l="l" t="t" r="r" b="b"/>
              <a:pathLst>
                <a:path w="542" h="543" extrusionOk="0">
                  <a:moveTo>
                    <a:pt x="270" y="62"/>
                  </a:moveTo>
                  <a:cubicBezTo>
                    <a:pt x="387" y="62"/>
                    <a:pt x="481" y="156"/>
                    <a:pt x="481" y="271"/>
                  </a:cubicBezTo>
                  <a:cubicBezTo>
                    <a:pt x="481" y="388"/>
                    <a:pt x="386" y="481"/>
                    <a:pt x="270" y="481"/>
                  </a:cubicBezTo>
                  <a:cubicBezTo>
                    <a:pt x="155" y="481"/>
                    <a:pt x="61" y="386"/>
                    <a:pt x="61" y="271"/>
                  </a:cubicBezTo>
                  <a:cubicBezTo>
                    <a:pt x="61" y="155"/>
                    <a:pt x="156" y="62"/>
                    <a:pt x="270" y="62"/>
                  </a:cubicBezTo>
                  <a:close/>
                  <a:moveTo>
                    <a:pt x="270" y="0"/>
                  </a:moveTo>
                  <a:cubicBezTo>
                    <a:pt x="121" y="0"/>
                    <a:pt x="0" y="122"/>
                    <a:pt x="0" y="271"/>
                  </a:cubicBezTo>
                  <a:cubicBezTo>
                    <a:pt x="0" y="421"/>
                    <a:pt x="121" y="543"/>
                    <a:pt x="270" y="543"/>
                  </a:cubicBezTo>
                  <a:cubicBezTo>
                    <a:pt x="420" y="543"/>
                    <a:pt x="542" y="421"/>
                    <a:pt x="542" y="271"/>
                  </a:cubicBezTo>
                  <a:cubicBezTo>
                    <a:pt x="542" y="122"/>
                    <a:pt x="420"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295;p54">
              <a:extLst>
                <a:ext uri="{FF2B5EF4-FFF2-40B4-BE49-F238E27FC236}">
                  <a16:creationId xmlns:a16="http://schemas.microsoft.com/office/drawing/2014/main" id="{A7A144E3-711B-7DCE-50CB-3F62C1A8F576}"/>
                </a:ext>
              </a:extLst>
            </p:cNvPr>
            <p:cNvSpPr/>
            <p:nvPr/>
          </p:nvSpPr>
          <p:spPr>
            <a:xfrm>
              <a:off x="7040150" y="2297463"/>
              <a:ext cx="13550" cy="13575"/>
            </a:xfrm>
            <a:custGeom>
              <a:avLst/>
              <a:gdLst/>
              <a:ahLst/>
              <a:cxnLst/>
              <a:rect l="l" t="t" r="r" b="b"/>
              <a:pathLst>
                <a:path w="542" h="543" extrusionOk="0">
                  <a:moveTo>
                    <a:pt x="271" y="63"/>
                  </a:moveTo>
                  <a:cubicBezTo>
                    <a:pt x="387" y="63"/>
                    <a:pt x="481" y="156"/>
                    <a:pt x="481" y="273"/>
                  </a:cubicBezTo>
                  <a:cubicBezTo>
                    <a:pt x="481" y="389"/>
                    <a:pt x="385" y="482"/>
                    <a:pt x="271" y="482"/>
                  </a:cubicBezTo>
                  <a:cubicBezTo>
                    <a:pt x="155" y="482"/>
                    <a:pt x="61" y="388"/>
                    <a:pt x="61" y="273"/>
                  </a:cubicBezTo>
                  <a:cubicBezTo>
                    <a:pt x="61" y="156"/>
                    <a:pt x="156" y="63"/>
                    <a:pt x="271" y="63"/>
                  </a:cubicBezTo>
                  <a:close/>
                  <a:moveTo>
                    <a:pt x="271" y="0"/>
                  </a:moveTo>
                  <a:cubicBezTo>
                    <a:pt x="122" y="0"/>
                    <a:pt x="0" y="122"/>
                    <a:pt x="0" y="272"/>
                  </a:cubicBezTo>
                  <a:cubicBezTo>
                    <a:pt x="0" y="421"/>
                    <a:pt x="122" y="543"/>
                    <a:pt x="271" y="543"/>
                  </a:cubicBezTo>
                  <a:cubicBezTo>
                    <a:pt x="421" y="543"/>
                    <a:pt x="541" y="421"/>
                    <a:pt x="541" y="272"/>
                  </a:cubicBezTo>
                  <a:cubicBezTo>
                    <a:pt x="541" y="122"/>
                    <a:pt x="421"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296;p54">
              <a:extLst>
                <a:ext uri="{FF2B5EF4-FFF2-40B4-BE49-F238E27FC236}">
                  <a16:creationId xmlns:a16="http://schemas.microsoft.com/office/drawing/2014/main" id="{5C7B2BF7-6789-4A82-B114-799CDDD722E9}"/>
                </a:ext>
              </a:extLst>
            </p:cNvPr>
            <p:cNvSpPr/>
            <p:nvPr/>
          </p:nvSpPr>
          <p:spPr>
            <a:xfrm>
              <a:off x="7059400" y="2292688"/>
              <a:ext cx="32725" cy="63600"/>
            </a:xfrm>
            <a:custGeom>
              <a:avLst/>
              <a:gdLst/>
              <a:ahLst/>
              <a:cxnLst/>
              <a:rect l="l" t="t" r="r" b="b"/>
              <a:pathLst>
                <a:path w="1309" h="2544" extrusionOk="0">
                  <a:moveTo>
                    <a:pt x="46" y="0"/>
                  </a:moveTo>
                  <a:lnTo>
                    <a:pt x="1" y="45"/>
                  </a:lnTo>
                  <a:lnTo>
                    <a:pt x="1247" y="1291"/>
                  </a:lnTo>
                  <a:lnTo>
                    <a:pt x="1247" y="2544"/>
                  </a:lnTo>
                  <a:lnTo>
                    <a:pt x="1309" y="2544"/>
                  </a:lnTo>
                  <a:lnTo>
                    <a:pt x="1309" y="126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297;p54">
              <a:extLst>
                <a:ext uri="{FF2B5EF4-FFF2-40B4-BE49-F238E27FC236}">
                  <a16:creationId xmlns:a16="http://schemas.microsoft.com/office/drawing/2014/main" id="{00E16085-842F-FD30-3B10-E581E4FA57BF}"/>
                </a:ext>
              </a:extLst>
            </p:cNvPr>
            <p:cNvSpPr/>
            <p:nvPr/>
          </p:nvSpPr>
          <p:spPr>
            <a:xfrm>
              <a:off x="7059400" y="2304563"/>
              <a:ext cx="19850" cy="37600"/>
            </a:xfrm>
            <a:custGeom>
              <a:avLst/>
              <a:gdLst/>
              <a:ahLst/>
              <a:cxnLst/>
              <a:rect l="l" t="t" r="r" b="b"/>
              <a:pathLst>
                <a:path w="794" h="1504" extrusionOk="0">
                  <a:moveTo>
                    <a:pt x="46" y="0"/>
                  </a:moveTo>
                  <a:lnTo>
                    <a:pt x="1" y="45"/>
                  </a:lnTo>
                  <a:lnTo>
                    <a:pt x="731" y="773"/>
                  </a:lnTo>
                  <a:lnTo>
                    <a:pt x="731" y="1504"/>
                  </a:lnTo>
                  <a:lnTo>
                    <a:pt x="793" y="1504"/>
                  </a:lnTo>
                  <a:lnTo>
                    <a:pt x="793" y="74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298;p54">
              <a:extLst>
                <a:ext uri="{FF2B5EF4-FFF2-40B4-BE49-F238E27FC236}">
                  <a16:creationId xmlns:a16="http://schemas.microsoft.com/office/drawing/2014/main" id="{13A74995-801D-6754-AED2-A5B556FD7F8E}"/>
                </a:ext>
              </a:extLst>
            </p:cNvPr>
            <p:cNvSpPr/>
            <p:nvPr/>
          </p:nvSpPr>
          <p:spPr>
            <a:xfrm>
              <a:off x="7084575" y="2355488"/>
              <a:ext cx="13575" cy="13550"/>
            </a:xfrm>
            <a:custGeom>
              <a:avLst/>
              <a:gdLst/>
              <a:ahLst/>
              <a:cxnLst/>
              <a:rect l="l" t="t" r="r" b="b"/>
              <a:pathLst>
                <a:path w="543" h="542" extrusionOk="0">
                  <a:moveTo>
                    <a:pt x="272" y="62"/>
                  </a:moveTo>
                  <a:cubicBezTo>
                    <a:pt x="386" y="62"/>
                    <a:pt x="480" y="155"/>
                    <a:pt x="481" y="272"/>
                  </a:cubicBezTo>
                  <a:cubicBezTo>
                    <a:pt x="481" y="387"/>
                    <a:pt x="386" y="481"/>
                    <a:pt x="272" y="481"/>
                  </a:cubicBezTo>
                  <a:cubicBezTo>
                    <a:pt x="156" y="481"/>
                    <a:pt x="62" y="386"/>
                    <a:pt x="62" y="272"/>
                  </a:cubicBezTo>
                  <a:cubicBezTo>
                    <a:pt x="62" y="155"/>
                    <a:pt x="157" y="62"/>
                    <a:pt x="272" y="62"/>
                  </a:cubicBezTo>
                  <a:close/>
                  <a:moveTo>
                    <a:pt x="272" y="1"/>
                  </a:moveTo>
                  <a:cubicBezTo>
                    <a:pt x="123" y="1"/>
                    <a:pt x="1" y="122"/>
                    <a:pt x="1" y="272"/>
                  </a:cubicBezTo>
                  <a:cubicBezTo>
                    <a:pt x="1" y="421"/>
                    <a:pt x="123" y="542"/>
                    <a:pt x="272" y="542"/>
                  </a:cubicBezTo>
                  <a:cubicBezTo>
                    <a:pt x="422" y="542"/>
                    <a:pt x="542" y="421"/>
                    <a:pt x="542" y="272"/>
                  </a:cubicBezTo>
                  <a:cubicBezTo>
                    <a:pt x="542" y="122"/>
                    <a:pt x="422"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299;p54">
              <a:extLst>
                <a:ext uri="{FF2B5EF4-FFF2-40B4-BE49-F238E27FC236}">
                  <a16:creationId xmlns:a16="http://schemas.microsoft.com/office/drawing/2014/main" id="{FC0BCDD0-769E-4373-A39D-4B250EC45F9B}"/>
                </a:ext>
              </a:extLst>
            </p:cNvPr>
            <p:cNvSpPr/>
            <p:nvPr/>
          </p:nvSpPr>
          <p:spPr>
            <a:xfrm>
              <a:off x="7071500" y="2340938"/>
              <a:ext cx="13625" cy="13575"/>
            </a:xfrm>
            <a:custGeom>
              <a:avLst/>
              <a:gdLst/>
              <a:ahLst/>
              <a:cxnLst/>
              <a:rect l="l" t="t" r="r" b="b"/>
              <a:pathLst>
                <a:path w="545" h="543" extrusionOk="0">
                  <a:moveTo>
                    <a:pt x="272" y="62"/>
                  </a:moveTo>
                  <a:cubicBezTo>
                    <a:pt x="387" y="62"/>
                    <a:pt x="481" y="157"/>
                    <a:pt x="481" y="272"/>
                  </a:cubicBezTo>
                  <a:cubicBezTo>
                    <a:pt x="481" y="387"/>
                    <a:pt x="386" y="481"/>
                    <a:pt x="272" y="481"/>
                  </a:cubicBezTo>
                  <a:cubicBezTo>
                    <a:pt x="155" y="481"/>
                    <a:pt x="62" y="386"/>
                    <a:pt x="62" y="272"/>
                  </a:cubicBezTo>
                  <a:cubicBezTo>
                    <a:pt x="62" y="156"/>
                    <a:pt x="157" y="62"/>
                    <a:pt x="272" y="62"/>
                  </a:cubicBezTo>
                  <a:close/>
                  <a:moveTo>
                    <a:pt x="272" y="1"/>
                  </a:moveTo>
                  <a:cubicBezTo>
                    <a:pt x="122" y="1"/>
                    <a:pt x="1" y="122"/>
                    <a:pt x="1" y="272"/>
                  </a:cubicBezTo>
                  <a:cubicBezTo>
                    <a:pt x="1" y="420"/>
                    <a:pt x="122" y="542"/>
                    <a:pt x="272" y="542"/>
                  </a:cubicBezTo>
                  <a:cubicBezTo>
                    <a:pt x="422" y="542"/>
                    <a:pt x="544" y="421"/>
                    <a:pt x="542" y="272"/>
                  </a:cubicBezTo>
                  <a:cubicBezTo>
                    <a:pt x="542" y="122"/>
                    <a:pt x="421"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300;p54">
              <a:extLst>
                <a:ext uri="{FF2B5EF4-FFF2-40B4-BE49-F238E27FC236}">
                  <a16:creationId xmlns:a16="http://schemas.microsoft.com/office/drawing/2014/main" id="{48825FD7-3490-D7B1-E0E8-E4271BF1914C}"/>
                </a:ext>
              </a:extLst>
            </p:cNvPr>
            <p:cNvSpPr/>
            <p:nvPr/>
          </p:nvSpPr>
          <p:spPr>
            <a:xfrm>
              <a:off x="7076675" y="2297813"/>
              <a:ext cx="13575" cy="13550"/>
            </a:xfrm>
            <a:custGeom>
              <a:avLst/>
              <a:gdLst/>
              <a:ahLst/>
              <a:cxnLst/>
              <a:rect l="l" t="t" r="r" b="b"/>
              <a:pathLst>
                <a:path w="543" h="542" extrusionOk="0">
                  <a:moveTo>
                    <a:pt x="271" y="61"/>
                  </a:moveTo>
                  <a:cubicBezTo>
                    <a:pt x="386" y="61"/>
                    <a:pt x="479" y="155"/>
                    <a:pt x="481" y="270"/>
                  </a:cubicBezTo>
                  <a:cubicBezTo>
                    <a:pt x="481" y="387"/>
                    <a:pt x="386" y="481"/>
                    <a:pt x="271" y="481"/>
                  </a:cubicBezTo>
                  <a:cubicBezTo>
                    <a:pt x="156" y="481"/>
                    <a:pt x="62" y="386"/>
                    <a:pt x="62" y="270"/>
                  </a:cubicBezTo>
                  <a:cubicBezTo>
                    <a:pt x="62" y="155"/>
                    <a:pt x="157" y="61"/>
                    <a:pt x="271" y="61"/>
                  </a:cubicBezTo>
                  <a:close/>
                  <a:moveTo>
                    <a:pt x="271" y="0"/>
                  </a:moveTo>
                  <a:cubicBezTo>
                    <a:pt x="121" y="0"/>
                    <a:pt x="1" y="121"/>
                    <a:pt x="1" y="270"/>
                  </a:cubicBezTo>
                  <a:cubicBezTo>
                    <a:pt x="1" y="420"/>
                    <a:pt x="121" y="542"/>
                    <a:pt x="271" y="542"/>
                  </a:cubicBezTo>
                  <a:cubicBezTo>
                    <a:pt x="420" y="542"/>
                    <a:pt x="542" y="420"/>
                    <a:pt x="542" y="270"/>
                  </a:cubicBezTo>
                  <a:cubicBezTo>
                    <a:pt x="542" y="121"/>
                    <a:pt x="420"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301;p54">
              <a:extLst>
                <a:ext uri="{FF2B5EF4-FFF2-40B4-BE49-F238E27FC236}">
                  <a16:creationId xmlns:a16="http://schemas.microsoft.com/office/drawing/2014/main" id="{671ADBB6-F49A-205E-6A25-7AB17F4D252C}"/>
                </a:ext>
              </a:extLst>
            </p:cNvPr>
            <p:cNvSpPr/>
            <p:nvPr/>
          </p:nvSpPr>
          <p:spPr>
            <a:xfrm>
              <a:off x="7073525" y="2146663"/>
              <a:ext cx="94075" cy="140025"/>
            </a:xfrm>
            <a:custGeom>
              <a:avLst/>
              <a:gdLst/>
              <a:ahLst/>
              <a:cxnLst/>
              <a:rect l="l" t="t" r="r" b="b"/>
              <a:pathLst>
                <a:path w="3763" h="5601" extrusionOk="0">
                  <a:moveTo>
                    <a:pt x="1" y="0"/>
                  </a:moveTo>
                  <a:lnTo>
                    <a:pt x="1" y="801"/>
                  </a:lnTo>
                  <a:lnTo>
                    <a:pt x="1734" y="2533"/>
                  </a:lnTo>
                  <a:lnTo>
                    <a:pt x="1734" y="3209"/>
                  </a:lnTo>
                  <a:lnTo>
                    <a:pt x="3700" y="5176"/>
                  </a:lnTo>
                  <a:lnTo>
                    <a:pt x="3700" y="5601"/>
                  </a:lnTo>
                  <a:lnTo>
                    <a:pt x="3763" y="5601"/>
                  </a:lnTo>
                  <a:lnTo>
                    <a:pt x="3763" y="5150"/>
                  </a:lnTo>
                  <a:lnTo>
                    <a:pt x="1795" y="3182"/>
                  </a:lnTo>
                  <a:lnTo>
                    <a:pt x="1795" y="2508"/>
                  </a:lnTo>
                  <a:lnTo>
                    <a:pt x="64" y="775"/>
                  </a:lnTo>
                  <a:lnTo>
                    <a:pt x="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302;p54">
              <a:extLst>
                <a:ext uri="{FF2B5EF4-FFF2-40B4-BE49-F238E27FC236}">
                  <a16:creationId xmlns:a16="http://schemas.microsoft.com/office/drawing/2014/main" id="{9467FAF4-9EF7-1356-82DE-3E0B72CF9403}"/>
                </a:ext>
              </a:extLst>
            </p:cNvPr>
            <p:cNvSpPr/>
            <p:nvPr/>
          </p:nvSpPr>
          <p:spPr>
            <a:xfrm>
              <a:off x="7049450" y="2146663"/>
              <a:ext cx="55275" cy="103075"/>
            </a:xfrm>
            <a:custGeom>
              <a:avLst/>
              <a:gdLst/>
              <a:ahLst/>
              <a:cxnLst/>
              <a:rect l="l" t="t" r="r" b="b"/>
              <a:pathLst>
                <a:path w="2211" h="4123" extrusionOk="0">
                  <a:moveTo>
                    <a:pt x="1" y="0"/>
                  </a:moveTo>
                  <a:lnTo>
                    <a:pt x="1" y="958"/>
                  </a:lnTo>
                  <a:lnTo>
                    <a:pt x="1529" y="2486"/>
                  </a:lnTo>
                  <a:lnTo>
                    <a:pt x="1529" y="3485"/>
                  </a:lnTo>
                  <a:lnTo>
                    <a:pt x="2166" y="4122"/>
                  </a:lnTo>
                  <a:lnTo>
                    <a:pt x="2211" y="4078"/>
                  </a:lnTo>
                  <a:lnTo>
                    <a:pt x="1590" y="3459"/>
                  </a:lnTo>
                  <a:lnTo>
                    <a:pt x="1590" y="2461"/>
                  </a:lnTo>
                  <a:lnTo>
                    <a:pt x="62" y="93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303;p54">
              <a:extLst>
                <a:ext uri="{FF2B5EF4-FFF2-40B4-BE49-F238E27FC236}">
                  <a16:creationId xmlns:a16="http://schemas.microsoft.com/office/drawing/2014/main" id="{CA252499-AFB6-948D-0FEC-33656EC091B8}"/>
                </a:ext>
              </a:extLst>
            </p:cNvPr>
            <p:cNvSpPr/>
            <p:nvPr/>
          </p:nvSpPr>
          <p:spPr>
            <a:xfrm>
              <a:off x="7117050" y="2258688"/>
              <a:ext cx="16625" cy="23125"/>
            </a:xfrm>
            <a:custGeom>
              <a:avLst/>
              <a:gdLst/>
              <a:ahLst/>
              <a:cxnLst/>
              <a:rect l="l" t="t" r="r" b="b"/>
              <a:pathLst>
                <a:path w="665" h="925" extrusionOk="0">
                  <a:moveTo>
                    <a:pt x="44" y="1"/>
                  </a:moveTo>
                  <a:lnTo>
                    <a:pt x="0" y="45"/>
                  </a:lnTo>
                  <a:lnTo>
                    <a:pt x="604" y="648"/>
                  </a:lnTo>
                  <a:lnTo>
                    <a:pt x="604" y="925"/>
                  </a:lnTo>
                  <a:lnTo>
                    <a:pt x="664" y="925"/>
                  </a:lnTo>
                  <a:lnTo>
                    <a:pt x="664" y="622"/>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304;p54">
              <a:extLst>
                <a:ext uri="{FF2B5EF4-FFF2-40B4-BE49-F238E27FC236}">
                  <a16:creationId xmlns:a16="http://schemas.microsoft.com/office/drawing/2014/main" id="{5BDFD042-BA28-34E6-CDA0-7900D3660D2C}"/>
                </a:ext>
              </a:extLst>
            </p:cNvPr>
            <p:cNvSpPr/>
            <p:nvPr/>
          </p:nvSpPr>
          <p:spPr>
            <a:xfrm>
              <a:off x="7101825" y="2244588"/>
              <a:ext cx="19050" cy="19025"/>
            </a:xfrm>
            <a:custGeom>
              <a:avLst/>
              <a:gdLst/>
              <a:ahLst/>
              <a:cxnLst/>
              <a:rect l="l" t="t" r="r" b="b"/>
              <a:pathLst>
                <a:path w="762" h="761" extrusionOk="0">
                  <a:moveTo>
                    <a:pt x="381" y="64"/>
                  </a:moveTo>
                  <a:cubicBezTo>
                    <a:pt x="556" y="64"/>
                    <a:pt x="699" y="205"/>
                    <a:pt x="699" y="381"/>
                  </a:cubicBezTo>
                  <a:cubicBezTo>
                    <a:pt x="699" y="556"/>
                    <a:pt x="556" y="699"/>
                    <a:pt x="381" y="699"/>
                  </a:cubicBezTo>
                  <a:cubicBezTo>
                    <a:pt x="207" y="699"/>
                    <a:pt x="64" y="556"/>
                    <a:pt x="64" y="381"/>
                  </a:cubicBezTo>
                  <a:cubicBezTo>
                    <a:pt x="64" y="207"/>
                    <a:pt x="206" y="64"/>
                    <a:pt x="381" y="64"/>
                  </a:cubicBezTo>
                  <a:close/>
                  <a:moveTo>
                    <a:pt x="381" y="0"/>
                  </a:moveTo>
                  <a:cubicBezTo>
                    <a:pt x="171" y="0"/>
                    <a:pt x="1" y="171"/>
                    <a:pt x="1" y="380"/>
                  </a:cubicBezTo>
                  <a:cubicBezTo>
                    <a:pt x="1" y="589"/>
                    <a:pt x="171" y="760"/>
                    <a:pt x="381" y="760"/>
                  </a:cubicBezTo>
                  <a:cubicBezTo>
                    <a:pt x="591" y="760"/>
                    <a:pt x="760" y="592"/>
                    <a:pt x="762" y="380"/>
                  </a:cubicBezTo>
                  <a:cubicBezTo>
                    <a:pt x="762" y="171"/>
                    <a:pt x="59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305;p54">
              <a:extLst>
                <a:ext uri="{FF2B5EF4-FFF2-40B4-BE49-F238E27FC236}">
                  <a16:creationId xmlns:a16="http://schemas.microsoft.com/office/drawing/2014/main" id="{D2BEFC4C-4397-D313-4A3B-D5A9725E0908}"/>
                </a:ext>
              </a:extLst>
            </p:cNvPr>
            <p:cNvSpPr/>
            <p:nvPr/>
          </p:nvSpPr>
          <p:spPr>
            <a:xfrm>
              <a:off x="7126425" y="2281063"/>
              <a:ext cx="12950" cy="12975"/>
            </a:xfrm>
            <a:custGeom>
              <a:avLst/>
              <a:gdLst/>
              <a:ahLst/>
              <a:cxnLst/>
              <a:rect l="l" t="t" r="r" b="b"/>
              <a:pathLst>
                <a:path w="518" h="519" extrusionOk="0">
                  <a:moveTo>
                    <a:pt x="260" y="63"/>
                  </a:moveTo>
                  <a:cubicBezTo>
                    <a:pt x="368" y="63"/>
                    <a:pt x="457" y="150"/>
                    <a:pt x="457" y="260"/>
                  </a:cubicBezTo>
                  <a:cubicBezTo>
                    <a:pt x="457" y="369"/>
                    <a:pt x="368" y="458"/>
                    <a:pt x="260" y="458"/>
                  </a:cubicBezTo>
                  <a:cubicBezTo>
                    <a:pt x="150" y="458"/>
                    <a:pt x="62" y="369"/>
                    <a:pt x="62" y="260"/>
                  </a:cubicBezTo>
                  <a:cubicBezTo>
                    <a:pt x="62" y="150"/>
                    <a:pt x="150" y="63"/>
                    <a:pt x="260" y="63"/>
                  </a:cubicBezTo>
                  <a:close/>
                  <a:moveTo>
                    <a:pt x="260" y="1"/>
                  </a:moveTo>
                  <a:cubicBezTo>
                    <a:pt x="116" y="1"/>
                    <a:pt x="0" y="117"/>
                    <a:pt x="0" y="260"/>
                  </a:cubicBezTo>
                  <a:cubicBezTo>
                    <a:pt x="0" y="403"/>
                    <a:pt x="116" y="519"/>
                    <a:pt x="260" y="519"/>
                  </a:cubicBezTo>
                  <a:cubicBezTo>
                    <a:pt x="403" y="519"/>
                    <a:pt x="518" y="403"/>
                    <a:pt x="518" y="260"/>
                  </a:cubicBezTo>
                  <a:cubicBezTo>
                    <a:pt x="518" y="117"/>
                    <a:pt x="403"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306;p54">
              <a:extLst>
                <a:ext uri="{FF2B5EF4-FFF2-40B4-BE49-F238E27FC236}">
                  <a16:creationId xmlns:a16="http://schemas.microsoft.com/office/drawing/2014/main" id="{746BE694-91AE-C06A-4A54-D6EB241DB242}"/>
                </a:ext>
              </a:extLst>
            </p:cNvPr>
            <p:cNvSpPr/>
            <p:nvPr/>
          </p:nvSpPr>
          <p:spPr>
            <a:xfrm>
              <a:off x="7148975" y="2257138"/>
              <a:ext cx="52850" cy="14750"/>
            </a:xfrm>
            <a:custGeom>
              <a:avLst/>
              <a:gdLst/>
              <a:ahLst/>
              <a:cxnLst/>
              <a:rect l="l" t="t" r="r" b="b"/>
              <a:pathLst>
                <a:path w="2114" h="590" extrusionOk="0">
                  <a:moveTo>
                    <a:pt x="0" y="1"/>
                  </a:moveTo>
                  <a:lnTo>
                    <a:pt x="0" y="64"/>
                  </a:lnTo>
                  <a:lnTo>
                    <a:pt x="700" y="64"/>
                  </a:lnTo>
                  <a:lnTo>
                    <a:pt x="1226" y="589"/>
                  </a:lnTo>
                  <a:lnTo>
                    <a:pt x="2113" y="589"/>
                  </a:lnTo>
                  <a:lnTo>
                    <a:pt x="2113" y="528"/>
                  </a:lnTo>
                  <a:lnTo>
                    <a:pt x="1253" y="528"/>
                  </a:ln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307;p54">
              <a:extLst>
                <a:ext uri="{FF2B5EF4-FFF2-40B4-BE49-F238E27FC236}">
                  <a16:creationId xmlns:a16="http://schemas.microsoft.com/office/drawing/2014/main" id="{CAC2C35A-D7F5-4724-1FC5-EAA98DF54E7D}"/>
                </a:ext>
              </a:extLst>
            </p:cNvPr>
            <p:cNvSpPr/>
            <p:nvPr/>
          </p:nvSpPr>
          <p:spPr>
            <a:xfrm>
              <a:off x="7200700" y="2263838"/>
              <a:ext cx="14600" cy="14575"/>
            </a:xfrm>
            <a:custGeom>
              <a:avLst/>
              <a:gdLst/>
              <a:ahLst/>
              <a:cxnLst/>
              <a:rect l="l" t="t" r="r" b="b"/>
              <a:pathLst>
                <a:path w="584" h="583" extrusionOk="0">
                  <a:moveTo>
                    <a:pt x="291" y="62"/>
                  </a:moveTo>
                  <a:cubicBezTo>
                    <a:pt x="418" y="62"/>
                    <a:pt x="521" y="164"/>
                    <a:pt x="521" y="291"/>
                  </a:cubicBezTo>
                  <a:cubicBezTo>
                    <a:pt x="521" y="417"/>
                    <a:pt x="418" y="521"/>
                    <a:pt x="291" y="521"/>
                  </a:cubicBezTo>
                  <a:cubicBezTo>
                    <a:pt x="165" y="521"/>
                    <a:pt x="62" y="417"/>
                    <a:pt x="62" y="291"/>
                  </a:cubicBezTo>
                  <a:cubicBezTo>
                    <a:pt x="62" y="164"/>
                    <a:pt x="165" y="62"/>
                    <a:pt x="291" y="62"/>
                  </a:cubicBezTo>
                  <a:close/>
                  <a:moveTo>
                    <a:pt x="291" y="1"/>
                  </a:moveTo>
                  <a:cubicBezTo>
                    <a:pt x="131" y="1"/>
                    <a:pt x="1" y="132"/>
                    <a:pt x="1" y="292"/>
                  </a:cubicBezTo>
                  <a:cubicBezTo>
                    <a:pt x="1" y="453"/>
                    <a:pt x="131" y="583"/>
                    <a:pt x="291" y="583"/>
                  </a:cubicBezTo>
                  <a:cubicBezTo>
                    <a:pt x="453" y="583"/>
                    <a:pt x="584"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308;p54">
              <a:extLst>
                <a:ext uri="{FF2B5EF4-FFF2-40B4-BE49-F238E27FC236}">
                  <a16:creationId xmlns:a16="http://schemas.microsoft.com/office/drawing/2014/main" id="{B10DAFB1-F63A-7893-8090-DE5DC5A362AB}"/>
                </a:ext>
              </a:extLst>
            </p:cNvPr>
            <p:cNvSpPr/>
            <p:nvPr/>
          </p:nvSpPr>
          <p:spPr>
            <a:xfrm>
              <a:off x="7139575" y="2215938"/>
              <a:ext cx="14575" cy="14575"/>
            </a:xfrm>
            <a:custGeom>
              <a:avLst/>
              <a:gdLst/>
              <a:ahLst/>
              <a:cxnLst/>
              <a:rect l="l" t="t" r="r" b="b"/>
              <a:pathLst>
                <a:path w="583" h="583" extrusionOk="0">
                  <a:moveTo>
                    <a:pt x="291" y="61"/>
                  </a:moveTo>
                  <a:cubicBezTo>
                    <a:pt x="418" y="61"/>
                    <a:pt x="520" y="165"/>
                    <a:pt x="520" y="291"/>
                  </a:cubicBezTo>
                  <a:cubicBezTo>
                    <a:pt x="520" y="417"/>
                    <a:pt x="418" y="520"/>
                    <a:pt x="291" y="520"/>
                  </a:cubicBezTo>
                  <a:cubicBezTo>
                    <a:pt x="164" y="520"/>
                    <a:pt x="61" y="417"/>
                    <a:pt x="61" y="291"/>
                  </a:cubicBezTo>
                  <a:cubicBezTo>
                    <a:pt x="61" y="164"/>
                    <a:pt x="164" y="61"/>
                    <a:pt x="291" y="61"/>
                  </a:cubicBezTo>
                  <a:close/>
                  <a:moveTo>
                    <a:pt x="291" y="0"/>
                  </a:moveTo>
                  <a:cubicBezTo>
                    <a:pt x="131" y="0"/>
                    <a:pt x="0" y="132"/>
                    <a:pt x="0" y="292"/>
                  </a:cubicBezTo>
                  <a:cubicBezTo>
                    <a:pt x="0" y="452"/>
                    <a:pt x="131" y="582"/>
                    <a:pt x="291" y="582"/>
                  </a:cubicBezTo>
                  <a:cubicBezTo>
                    <a:pt x="451" y="582"/>
                    <a:pt x="582" y="452"/>
                    <a:pt x="582" y="292"/>
                  </a:cubicBezTo>
                  <a:cubicBezTo>
                    <a:pt x="582" y="132"/>
                    <a:pt x="451"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309;p54">
              <a:extLst>
                <a:ext uri="{FF2B5EF4-FFF2-40B4-BE49-F238E27FC236}">
                  <a16:creationId xmlns:a16="http://schemas.microsoft.com/office/drawing/2014/main" id="{DD05CDCD-1ED1-B02A-E4EE-629CDFAC802A}"/>
                </a:ext>
              </a:extLst>
            </p:cNvPr>
            <p:cNvSpPr/>
            <p:nvPr/>
          </p:nvSpPr>
          <p:spPr>
            <a:xfrm>
              <a:off x="7186950" y="2229938"/>
              <a:ext cx="14575" cy="14575"/>
            </a:xfrm>
            <a:custGeom>
              <a:avLst/>
              <a:gdLst/>
              <a:ahLst/>
              <a:cxnLst/>
              <a:rect l="l" t="t" r="r" b="b"/>
              <a:pathLst>
                <a:path w="583" h="583" extrusionOk="0">
                  <a:moveTo>
                    <a:pt x="291" y="62"/>
                  </a:moveTo>
                  <a:cubicBezTo>
                    <a:pt x="418" y="62"/>
                    <a:pt x="521" y="165"/>
                    <a:pt x="521" y="291"/>
                  </a:cubicBezTo>
                  <a:cubicBezTo>
                    <a:pt x="521" y="417"/>
                    <a:pt x="418" y="521"/>
                    <a:pt x="291" y="521"/>
                  </a:cubicBezTo>
                  <a:cubicBezTo>
                    <a:pt x="164" y="521"/>
                    <a:pt x="62" y="417"/>
                    <a:pt x="62" y="291"/>
                  </a:cubicBezTo>
                  <a:cubicBezTo>
                    <a:pt x="62" y="164"/>
                    <a:pt x="164" y="62"/>
                    <a:pt x="291" y="62"/>
                  </a:cubicBezTo>
                  <a:close/>
                  <a:moveTo>
                    <a:pt x="291" y="1"/>
                  </a:moveTo>
                  <a:cubicBezTo>
                    <a:pt x="131" y="1"/>
                    <a:pt x="1" y="132"/>
                    <a:pt x="1" y="292"/>
                  </a:cubicBezTo>
                  <a:cubicBezTo>
                    <a:pt x="1" y="453"/>
                    <a:pt x="131" y="583"/>
                    <a:pt x="291" y="583"/>
                  </a:cubicBezTo>
                  <a:cubicBezTo>
                    <a:pt x="451" y="583"/>
                    <a:pt x="583"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310;p54">
              <a:extLst>
                <a:ext uri="{FF2B5EF4-FFF2-40B4-BE49-F238E27FC236}">
                  <a16:creationId xmlns:a16="http://schemas.microsoft.com/office/drawing/2014/main" id="{D6C7A4A9-DE32-1538-16C7-BED27BFF2CFB}"/>
                </a:ext>
              </a:extLst>
            </p:cNvPr>
            <p:cNvSpPr/>
            <p:nvPr/>
          </p:nvSpPr>
          <p:spPr>
            <a:xfrm>
              <a:off x="7095925" y="2186638"/>
              <a:ext cx="51700" cy="30075"/>
            </a:xfrm>
            <a:custGeom>
              <a:avLst/>
              <a:gdLst/>
              <a:ahLst/>
              <a:cxnLst/>
              <a:rect l="l" t="t" r="r" b="b"/>
              <a:pathLst>
                <a:path w="2068" h="1203" extrusionOk="0">
                  <a:moveTo>
                    <a:pt x="1" y="1"/>
                  </a:moveTo>
                  <a:lnTo>
                    <a:pt x="1" y="64"/>
                  </a:lnTo>
                  <a:lnTo>
                    <a:pt x="1379" y="64"/>
                  </a:lnTo>
                  <a:lnTo>
                    <a:pt x="2007" y="691"/>
                  </a:lnTo>
                  <a:lnTo>
                    <a:pt x="2007" y="1202"/>
                  </a:lnTo>
                  <a:lnTo>
                    <a:pt x="2068" y="1202"/>
                  </a:lnTo>
                  <a:lnTo>
                    <a:pt x="2068" y="664"/>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311;p54">
              <a:extLst>
                <a:ext uri="{FF2B5EF4-FFF2-40B4-BE49-F238E27FC236}">
                  <a16:creationId xmlns:a16="http://schemas.microsoft.com/office/drawing/2014/main" id="{87524EA7-F27A-D564-5D1D-0BE2D03510A8}"/>
                </a:ext>
              </a:extLst>
            </p:cNvPr>
            <p:cNvSpPr/>
            <p:nvPr/>
          </p:nvSpPr>
          <p:spPr>
            <a:xfrm>
              <a:off x="7090225" y="2181463"/>
              <a:ext cx="100550" cy="51125"/>
            </a:xfrm>
            <a:custGeom>
              <a:avLst/>
              <a:gdLst/>
              <a:ahLst/>
              <a:cxnLst/>
              <a:rect l="l" t="t" r="r" b="b"/>
              <a:pathLst>
                <a:path w="4022" h="2045" extrusionOk="0">
                  <a:moveTo>
                    <a:pt x="0" y="1"/>
                  </a:moveTo>
                  <a:lnTo>
                    <a:pt x="0" y="64"/>
                  </a:lnTo>
                  <a:lnTo>
                    <a:pt x="1997" y="64"/>
                  </a:lnTo>
                  <a:lnTo>
                    <a:pt x="3978" y="2045"/>
                  </a:lnTo>
                  <a:lnTo>
                    <a:pt x="4021" y="2001"/>
                  </a:lnTo>
                  <a:lnTo>
                    <a:pt x="2031" y="10"/>
                  </a:lnTo>
                  <a:lnTo>
                    <a:pt x="20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312;p54">
              <a:extLst>
                <a:ext uri="{FF2B5EF4-FFF2-40B4-BE49-F238E27FC236}">
                  <a16:creationId xmlns:a16="http://schemas.microsoft.com/office/drawing/2014/main" id="{D240E830-7AB7-8503-FC18-06066FA564E1}"/>
                </a:ext>
              </a:extLst>
            </p:cNvPr>
            <p:cNvSpPr/>
            <p:nvPr/>
          </p:nvSpPr>
          <p:spPr>
            <a:xfrm>
              <a:off x="7117125" y="2106363"/>
              <a:ext cx="122975" cy="101025"/>
            </a:xfrm>
            <a:custGeom>
              <a:avLst/>
              <a:gdLst/>
              <a:ahLst/>
              <a:cxnLst/>
              <a:rect l="l" t="t" r="r" b="b"/>
              <a:pathLst>
                <a:path w="4919" h="4041" extrusionOk="0">
                  <a:moveTo>
                    <a:pt x="0" y="0"/>
                  </a:moveTo>
                  <a:lnTo>
                    <a:pt x="0" y="62"/>
                  </a:lnTo>
                  <a:lnTo>
                    <a:pt x="1176" y="62"/>
                  </a:lnTo>
                  <a:lnTo>
                    <a:pt x="1569" y="456"/>
                  </a:lnTo>
                  <a:lnTo>
                    <a:pt x="1569" y="1167"/>
                  </a:lnTo>
                  <a:lnTo>
                    <a:pt x="2628" y="2224"/>
                  </a:lnTo>
                  <a:lnTo>
                    <a:pt x="2636" y="2234"/>
                  </a:lnTo>
                  <a:lnTo>
                    <a:pt x="3883" y="2234"/>
                  </a:lnTo>
                  <a:lnTo>
                    <a:pt x="4856" y="3208"/>
                  </a:lnTo>
                  <a:lnTo>
                    <a:pt x="4856" y="3689"/>
                  </a:lnTo>
                  <a:lnTo>
                    <a:pt x="4550" y="3997"/>
                  </a:lnTo>
                  <a:lnTo>
                    <a:pt x="4594" y="4041"/>
                  </a:lnTo>
                  <a:lnTo>
                    <a:pt x="4919" y="3715"/>
                  </a:lnTo>
                  <a:lnTo>
                    <a:pt x="4919" y="3182"/>
                  </a:lnTo>
                  <a:lnTo>
                    <a:pt x="3917" y="2182"/>
                  </a:lnTo>
                  <a:lnTo>
                    <a:pt x="3909" y="2172"/>
                  </a:lnTo>
                  <a:lnTo>
                    <a:pt x="2662" y="2172"/>
                  </a:lnTo>
                  <a:lnTo>
                    <a:pt x="1631" y="1142"/>
                  </a:lnTo>
                  <a:lnTo>
                    <a:pt x="1631" y="430"/>
                  </a:lnTo>
                  <a:lnTo>
                    <a:pt x="1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313;p54">
              <a:extLst>
                <a:ext uri="{FF2B5EF4-FFF2-40B4-BE49-F238E27FC236}">
                  <a16:creationId xmlns:a16="http://schemas.microsoft.com/office/drawing/2014/main" id="{FF77A1A3-8A7A-975C-CD02-BE9C1D15BBFB}"/>
                </a:ext>
              </a:extLst>
            </p:cNvPr>
            <p:cNvSpPr/>
            <p:nvPr/>
          </p:nvSpPr>
          <p:spPr>
            <a:xfrm>
              <a:off x="7160225" y="2138513"/>
              <a:ext cx="14050" cy="40175"/>
            </a:xfrm>
            <a:custGeom>
              <a:avLst/>
              <a:gdLst/>
              <a:ahLst/>
              <a:cxnLst/>
              <a:rect l="l" t="t" r="r" b="b"/>
              <a:pathLst>
                <a:path w="562" h="1607" extrusionOk="0">
                  <a:moveTo>
                    <a:pt x="1" y="1"/>
                  </a:moveTo>
                  <a:lnTo>
                    <a:pt x="1" y="1090"/>
                  </a:lnTo>
                  <a:lnTo>
                    <a:pt x="517" y="1607"/>
                  </a:lnTo>
                  <a:lnTo>
                    <a:pt x="561" y="1563"/>
                  </a:lnTo>
                  <a:lnTo>
                    <a:pt x="62" y="1065"/>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314;p54">
              <a:extLst>
                <a:ext uri="{FF2B5EF4-FFF2-40B4-BE49-F238E27FC236}">
                  <a16:creationId xmlns:a16="http://schemas.microsoft.com/office/drawing/2014/main" id="{83693C49-FBC5-F226-9251-89982240D18F}"/>
                </a:ext>
              </a:extLst>
            </p:cNvPr>
            <p:cNvSpPr/>
            <p:nvPr/>
          </p:nvSpPr>
          <p:spPr>
            <a:xfrm>
              <a:off x="7223375" y="2169488"/>
              <a:ext cx="73950" cy="21600"/>
            </a:xfrm>
            <a:custGeom>
              <a:avLst/>
              <a:gdLst/>
              <a:ahLst/>
              <a:cxnLst/>
              <a:rect l="l" t="t" r="r" b="b"/>
              <a:pathLst>
                <a:path w="2958" h="864" extrusionOk="0">
                  <a:moveTo>
                    <a:pt x="0" y="0"/>
                  </a:moveTo>
                  <a:lnTo>
                    <a:pt x="0" y="63"/>
                  </a:lnTo>
                  <a:lnTo>
                    <a:pt x="2112" y="63"/>
                  </a:lnTo>
                  <a:lnTo>
                    <a:pt x="2913" y="863"/>
                  </a:lnTo>
                  <a:lnTo>
                    <a:pt x="2958" y="820"/>
                  </a:lnTo>
                  <a:lnTo>
                    <a:pt x="2147" y="10"/>
                  </a:lnTo>
                  <a:lnTo>
                    <a:pt x="2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315;p54">
              <a:extLst>
                <a:ext uri="{FF2B5EF4-FFF2-40B4-BE49-F238E27FC236}">
                  <a16:creationId xmlns:a16="http://schemas.microsoft.com/office/drawing/2014/main" id="{1483D458-EC7C-D1CA-21EF-C89D23B63293}"/>
                </a:ext>
              </a:extLst>
            </p:cNvPr>
            <p:cNvSpPr/>
            <p:nvPr/>
          </p:nvSpPr>
          <p:spPr>
            <a:xfrm>
              <a:off x="7157100" y="2124113"/>
              <a:ext cx="42600" cy="10250"/>
            </a:xfrm>
            <a:custGeom>
              <a:avLst/>
              <a:gdLst/>
              <a:ahLst/>
              <a:cxnLst/>
              <a:rect l="l" t="t" r="r" b="b"/>
              <a:pathLst>
                <a:path w="1704" h="410" extrusionOk="0">
                  <a:moveTo>
                    <a:pt x="1" y="0"/>
                  </a:moveTo>
                  <a:lnTo>
                    <a:pt x="1" y="63"/>
                  </a:lnTo>
                  <a:lnTo>
                    <a:pt x="1312" y="63"/>
                  </a:lnTo>
                  <a:lnTo>
                    <a:pt x="1659" y="409"/>
                  </a:lnTo>
                  <a:lnTo>
                    <a:pt x="1703" y="366"/>
                  </a:lnTo>
                  <a:lnTo>
                    <a:pt x="1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316;p54">
              <a:extLst>
                <a:ext uri="{FF2B5EF4-FFF2-40B4-BE49-F238E27FC236}">
                  <a16:creationId xmlns:a16="http://schemas.microsoft.com/office/drawing/2014/main" id="{52E4CF11-D485-573A-08E1-6F4CA1E88D5E}"/>
                </a:ext>
              </a:extLst>
            </p:cNvPr>
            <p:cNvSpPr/>
            <p:nvPr/>
          </p:nvSpPr>
          <p:spPr>
            <a:xfrm>
              <a:off x="7196225" y="2131288"/>
              <a:ext cx="15575" cy="15575"/>
            </a:xfrm>
            <a:custGeom>
              <a:avLst/>
              <a:gdLst/>
              <a:ahLst/>
              <a:cxnLst/>
              <a:rect l="l" t="t" r="r" b="b"/>
              <a:pathLst>
                <a:path w="623" h="623" extrusionOk="0">
                  <a:moveTo>
                    <a:pt x="312" y="63"/>
                  </a:moveTo>
                  <a:cubicBezTo>
                    <a:pt x="448" y="63"/>
                    <a:pt x="560" y="176"/>
                    <a:pt x="560" y="311"/>
                  </a:cubicBezTo>
                  <a:cubicBezTo>
                    <a:pt x="560" y="448"/>
                    <a:pt x="448" y="560"/>
                    <a:pt x="312" y="560"/>
                  </a:cubicBezTo>
                  <a:cubicBezTo>
                    <a:pt x="175" y="560"/>
                    <a:pt x="63" y="448"/>
                    <a:pt x="63" y="311"/>
                  </a:cubicBezTo>
                  <a:cubicBezTo>
                    <a:pt x="63" y="176"/>
                    <a:pt x="174" y="63"/>
                    <a:pt x="312" y="63"/>
                  </a:cubicBezTo>
                  <a:close/>
                  <a:moveTo>
                    <a:pt x="312" y="0"/>
                  </a:moveTo>
                  <a:cubicBezTo>
                    <a:pt x="139" y="0"/>
                    <a:pt x="0" y="139"/>
                    <a:pt x="0" y="311"/>
                  </a:cubicBezTo>
                  <a:cubicBezTo>
                    <a:pt x="0" y="484"/>
                    <a:pt x="141" y="623"/>
                    <a:pt x="312" y="623"/>
                  </a:cubicBezTo>
                  <a:cubicBezTo>
                    <a:pt x="483" y="623"/>
                    <a:pt x="623" y="484"/>
                    <a:pt x="623" y="311"/>
                  </a:cubicBezTo>
                  <a:cubicBezTo>
                    <a:pt x="623" y="139"/>
                    <a:pt x="484"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317;p54">
              <a:extLst>
                <a:ext uri="{FF2B5EF4-FFF2-40B4-BE49-F238E27FC236}">
                  <a16:creationId xmlns:a16="http://schemas.microsoft.com/office/drawing/2014/main" id="{28D142F2-F415-0AA4-5179-3299F1C15FC6}"/>
                </a:ext>
              </a:extLst>
            </p:cNvPr>
            <p:cNvSpPr/>
            <p:nvPr/>
          </p:nvSpPr>
          <p:spPr>
            <a:xfrm>
              <a:off x="7292825" y="2187813"/>
              <a:ext cx="17500" cy="17525"/>
            </a:xfrm>
            <a:custGeom>
              <a:avLst/>
              <a:gdLst/>
              <a:ahLst/>
              <a:cxnLst/>
              <a:rect l="l" t="t" r="r" b="b"/>
              <a:pathLst>
                <a:path w="700" h="701" extrusionOk="0">
                  <a:moveTo>
                    <a:pt x="351" y="62"/>
                  </a:moveTo>
                  <a:cubicBezTo>
                    <a:pt x="509" y="62"/>
                    <a:pt x="637" y="191"/>
                    <a:pt x="637" y="350"/>
                  </a:cubicBezTo>
                  <a:cubicBezTo>
                    <a:pt x="637" y="508"/>
                    <a:pt x="508" y="637"/>
                    <a:pt x="351" y="637"/>
                  </a:cubicBezTo>
                  <a:cubicBezTo>
                    <a:pt x="193" y="637"/>
                    <a:pt x="64" y="509"/>
                    <a:pt x="64" y="350"/>
                  </a:cubicBezTo>
                  <a:cubicBezTo>
                    <a:pt x="64" y="191"/>
                    <a:pt x="192" y="62"/>
                    <a:pt x="351" y="62"/>
                  </a:cubicBezTo>
                  <a:close/>
                  <a:moveTo>
                    <a:pt x="351" y="1"/>
                  </a:moveTo>
                  <a:cubicBezTo>
                    <a:pt x="156" y="1"/>
                    <a:pt x="1" y="158"/>
                    <a:pt x="1" y="350"/>
                  </a:cubicBezTo>
                  <a:cubicBezTo>
                    <a:pt x="1" y="543"/>
                    <a:pt x="159" y="700"/>
                    <a:pt x="351" y="700"/>
                  </a:cubicBezTo>
                  <a:cubicBezTo>
                    <a:pt x="543" y="700"/>
                    <a:pt x="700" y="542"/>
                    <a:pt x="700" y="350"/>
                  </a:cubicBezTo>
                  <a:cubicBezTo>
                    <a:pt x="700" y="157"/>
                    <a:pt x="543"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318;p54">
              <a:extLst>
                <a:ext uri="{FF2B5EF4-FFF2-40B4-BE49-F238E27FC236}">
                  <a16:creationId xmlns:a16="http://schemas.microsoft.com/office/drawing/2014/main" id="{DCAC251E-20A3-468B-89C9-EB4502368125}"/>
                </a:ext>
              </a:extLst>
            </p:cNvPr>
            <p:cNvSpPr/>
            <p:nvPr/>
          </p:nvSpPr>
          <p:spPr>
            <a:xfrm>
              <a:off x="7213700" y="2203763"/>
              <a:ext cx="23075" cy="23050"/>
            </a:xfrm>
            <a:custGeom>
              <a:avLst/>
              <a:gdLst/>
              <a:ahLst/>
              <a:cxnLst/>
              <a:rect l="l" t="t" r="r" b="b"/>
              <a:pathLst>
                <a:path w="923" h="922" extrusionOk="0">
                  <a:moveTo>
                    <a:pt x="462" y="62"/>
                  </a:moveTo>
                  <a:cubicBezTo>
                    <a:pt x="682" y="62"/>
                    <a:pt x="860" y="241"/>
                    <a:pt x="860" y="461"/>
                  </a:cubicBezTo>
                  <a:cubicBezTo>
                    <a:pt x="860" y="682"/>
                    <a:pt x="682" y="860"/>
                    <a:pt x="462" y="860"/>
                  </a:cubicBezTo>
                  <a:cubicBezTo>
                    <a:pt x="241" y="860"/>
                    <a:pt x="63" y="682"/>
                    <a:pt x="63" y="461"/>
                  </a:cubicBezTo>
                  <a:cubicBezTo>
                    <a:pt x="63" y="241"/>
                    <a:pt x="241" y="62"/>
                    <a:pt x="462" y="62"/>
                  </a:cubicBezTo>
                  <a:close/>
                  <a:moveTo>
                    <a:pt x="462" y="0"/>
                  </a:moveTo>
                  <a:cubicBezTo>
                    <a:pt x="208" y="0"/>
                    <a:pt x="1" y="208"/>
                    <a:pt x="1" y="461"/>
                  </a:cubicBezTo>
                  <a:cubicBezTo>
                    <a:pt x="1" y="715"/>
                    <a:pt x="208" y="922"/>
                    <a:pt x="462" y="922"/>
                  </a:cubicBezTo>
                  <a:cubicBezTo>
                    <a:pt x="715" y="922"/>
                    <a:pt x="922" y="715"/>
                    <a:pt x="922" y="461"/>
                  </a:cubicBezTo>
                  <a:cubicBezTo>
                    <a:pt x="922" y="208"/>
                    <a:pt x="715"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319;p54">
              <a:extLst>
                <a:ext uri="{FF2B5EF4-FFF2-40B4-BE49-F238E27FC236}">
                  <a16:creationId xmlns:a16="http://schemas.microsoft.com/office/drawing/2014/main" id="{2BE65114-6DCC-2511-2E6F-B9CB1502F167}"/>
                </a:ext>
              </a:extLst>
            </p:cNvPr>
            <p:cNvSpPr/>
            <p:nvPr/>
          </p:nvSpPr>
          <p:spPr>
            <a:xfrm>
              <a:off x="7167975" y="2174288"/>
              <a:ext cx="25650" cy="25650"/>
            </a:xfrm>
            <a:custGeom>
              <a:avLst/>
              <a:gdLst/>
              <a:ahLst/>
              <a:cxnLst/>
              <a:rect l="l" t="t" r="r" b="b"/>
              <a:pathLst>
                <a:path w="1026" h="1026" extrusionOk="0">
                  <a:moveTo>
                    <a:pt x="513" y="63"/>
                  </a:moveTo>
                  <a:cubicBezTo>
                    <a:pt x="761" y="63"/>
                    <a:pt x="963" y="264"/>
                    <a:pt x="964" y="513"/>
                  </a:cubicBezTo>
                  <a:cubicBezTo>
                    <a:pt x="964" y="762"/>
                    <a:pt x="761" y="965"/>
                    <a:pt x="513" y="965"/>
                  </a:cubicBezTo>
                  <a:cubicBezTo>
                    <a:pt x="264" y="965"/>
                    <a:pt x="61" y="762"/>
                    <a:pt x="61" y="513"/>
                  </a:cubicBezTo>
                  <a:cubicBezTo>
                    <a:pt x="61" y="265"/>
                    <a:pt x="264" y="63"/>
                    <a:pt x="513" y="63"/>
                  </a:cubicBezTo>
                  <a:close/>
                  <a:moveTo>
                    <a:pt x="513" y="1"/>
                  </a:moveTo>
                  <a:cubicBezTo>
                    <a:pt x="230" y="1"/>
                    <a:pt x="1" y="230"/>
                    <a:pt x="1" y="513"/>
                  </a:cubicBezTo>
                  <a:cubicBezTo>
                    <a:pt x="1" y="796"/>
                    <a:pt x="229" y="1026"/>
                    <a:pt x="513" y="1026"/>
                  </a:cubicBezTo>
                  <a:cubicBezTo>
                    <a:pt x="794" y="1026"/>
                    <a:pt x="1026" y="795"/>
                    <a:pt x="1026" y="513"/>
                  </a:cubicBezTo>
                  <a:cubicBezTo>
                    <a:pt x="1026" y="230"/>
                    <a:pt x="795"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320;p54">
              <a:extLst>
                <a:ext uri="{FF2B5EF4-FFF2-40B4-BE49-F238E27FC236}">
                  <a16:creationId xmlns:a16="http://schemas.microsoft.com/office/drawing/2014/main" id="{4FBECB2F-D236-159A-5D64-B1C20A83CA78}"/>
                </a:ext>
              </a:extLst>
            </p:cNvPr>
            <p:cNvSpPr/>
            <p:nvPr/>
          </p:nvSpPr>
          <p:spPr>
            <a:xfrm>
              <a:off x="7338725" y="2179088"/>
              <a:ext cx="25650" cy="25650"/>
            </a:xfrm>
            <a:custGeom>
              <a:avLst/>
              <a:gdLst/>
              <a:ahLst/>
              <a:cxnLst/>
              <a:rect l="l" t="t" r="r" b="b"/>
              <a:pathLst>
                <a:path w="1026" h="1026" extrusionOk="0">
                  <a:moveTo>
                    <a:pt x="513" y="63"/>
                  </a:moveTo>
                  <a:cubicBezTo>
                    <a:pt x="760" y="63"/>
                    <a:pt x="963" y="266"/>
                    <a:pt x="963" y="513"/>
                  </a:cubicBezTo>
                  <a:cubicBezTo>
                    <a:pt x="963" y="762"/>
                    <a:pt x="760" y="965"/>
                    <a:pt x="513" y="965"/>
                  </a:cubicBezTo>
                  <a:cubicBezTo>
                    <a:pt x="264" y="965"/>
                    <a:pt x="61" y="762"/>
                    <a:pt x="61" y="513"/>
                  </a:cubicBezTo>
                  <a:cubicBezTo>
                    <a:pt x="61" y="266"/>
                    <a:pt x="264" y="63"/>
                    <a:pt x="513" y="63"/>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321;p54">
              <a:extLst>
                <a:ext uri="{FF2B5EF4-FFF2-40B4-BE49-F238E27FC236}">
                  <a16:creationId xmlns:a16="http://schemas.microsoft.com/office/drawing/2014/main" id="{1E8480E5-0996-B5BB-EF29-7D6BA7926C35}"/>
                </a:ext>
              </a:extLst>
            </p:cNvPr>
            <p:cNvSpPr/>
            <p:nvPr/>
          </p:nvSpPr>
          <p:spPr>
            <a:xfrm>
              <a:off x="7259300" y="2097988"/>
              <a:ext cx="25650" cy="25650"/>
            </a:xfrm>
            <a:custGeom>
              <a:avLst/>
              <a:gdLst/>
              <a:ahLst/>
              <a:cxnLst/>
              <a:rect l="l" t="t" r="r" b="b"/>
              <a:pathLst>
                <a:path w="1026" h="1026" extrusionOk="0">
                  <a:moveTo>
                    <a:pt x="513" y="62"/>
                  </a:moveTo>
                  <a:cubicBezTo>
                    <a:pt x="761" y="62"/>
                    <a:pt x="964" y="265"/>
                    <a:pt x="964" y="513"/>
                  </a:cubicBezTo>
                  <a:cubicBezTo>
                    <a:pt x="964" y="761"/>
                    <a:pt x="761" y="964"/>
                    <a:pt x="513" y="964"/>
                  </a:cubicBezTo>
                  <a:cubicBezTo>
                    <a:pt x="264" y="964"/>
                    <a:pt x="61" y="761"/>
                    <a:pt x="61" y="513"/>
                  </a:cubicBezTo>
                  <a:cubicBezTo>
                    <a:pt x="61" y="265"/>
                    <a:pt x="264" y="62"/>
                    <a:pt x="513" y="62"/>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322;p54">
              <a:extLst>
                <a:ext uri="{FF2B5EF4-FFF2-40B4-BE49-F238E27FC236}">
                  <a16:creationId xmlns:a16="http://schemas.microsoft.com/office/drawing/2014/main" id="{4E892C85-50C3-8629-F12D-4D4EF9EC12F9}"/>
                </a:ext>
              </a:extLst>
            </p:cNvPr>
            <p:cNvSpPr/>
            <p:nvPr/>
          </p:nvSpPr>
          <p:spPr>
            <a:xfrm>
              <a:off x="7235325" y="2181463"/>
              <a:ext cx="35350" cy="15725"/>
            </a:xfrm>
            <a:custGeom>
              <a:avLst/>
              <a:gdLst/>
              <a:ahLst/>
              <a:cxnLst/>
              <a:rect l="l" t="t" r="r" b="b"/>
              <a:pathLst>
                <a:path w="1414" h="629" extrusionOk="0">
                  <a:moveTo>
                    <a:pt x="1" y="1"/>
                  </a:moveTo>
                  <a:lnTo>
                    <a:pt x="1" y="64"/>
                  </a:lnTo>
                  <a:lnTo>
                    <a:pt x="805" y="64"/>
                  </a:lnTo>
                  <a:lnTo>
                    <a:pt x="1369" y="629"/>
                  </a:lnTo>
                  <a:lnTo>
                    <a:pt x="1413" y="584"/>
                  </a:lnTo>
                  <a:lnTo>
                    <a:pt x="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323;p54">
              <a:extLst>
                <a:ext uri="{FF2B5EF4-FFF2-40B4-BE49-F238E27FC236}">
                  <a16:creationId xmlns:a16="http://schemas.microsoft.com/office/drawing/2014/main" id="{849B1C8A-A985-EECD-260F-1133DF065327}"/>
                </a:ext>
              </a:extLst>
            </p:cNvPr>
            <p:cNvSpPr/>
            <p:nvPr/>
          </p:nvSpPr>
          <p:spPr>
            <a:xfrm>
              <a:off x="7260925" y="2195763"/>
              <a:ext cx="16575" cy="16575"/>
            </a:xfrm>
            <a:custGeom>
              <a:avLst/>
              <a:gdLst/>
              <a:ahLst/>
              <a:cxnLst/>
              <a:rect l="l" t="t" r="r" b="b"/>
              <a:pathLst>
                <a:path w="663" h="663" extrusionOk="0">
                  <a:moveTo>
                    <a:pt x="332" y="63"/>
                  </a:moveTo>
                  <a:cubicBezTo>
                    <a:pt x="480" y="63"/>
                    <a:pt x="600" y="183"/>
                    <a:pt x="600" y="331"/>
                  </a:cubicBezTo>
                  <a:cubicBezTo>
                    <a:pt x="600" y="479"/>
                    <a:pt x="480" y="599"/>
                    <a:pt x="332" y="599"/>
                  </a:cubicBezTo>
                  <a:cubicBezTo>
                    <a:pt x="183" y="599"/>
                    <a:pt x="64" y="479"/>
                    <a:pt x="64" y="331"/>
                  </a:cubicBezTo>
                  <a:cubicBezTo>
                    <a:pt x="64" y="183"/>
                    <a:pt x="183" y="63"/>
                    <a:pt x="332" y="63"/>
                  </a:cubicBezTo>
                  <a:close/>
                  <a:moveTo>
                    <a:pt x="332" y="0"/>
                  </a:moveTo>
                  <a:cubicBezTo>
                    <a:pt x="149" y="0"/>
                    <a:pt x="1" y="148"/>
                    <a:pt x="1" y="331"/>
                  </a:cubicBezTo>
                  <a:cubicBezTo>
                    <a:pt x="1" y="514"/>
                    <a:pt x="149" y="662"/>
                    <a:pt x="332" y="662"/>
                  </a:cubicBezTo>
                  <a:cubicBezTo>
                    <a:pt x="513" y="662"/>
                    <a:pt x="662" y="514"/>
                    <a:pt x="663" y="331"/>
                  </a:cubicBezTo>
                  <a:cubicBezTo>
                    <a:pt x="663" y="148"/>
                    <a:pt x="513"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324;p54">
              <a:extLst>
                <a:ext uri="{FF2B5EF4-FFF2-40B4-BE49-F238E27FC236}">
                  <a16:creationId xmlns:a16="http://schemas.microsoft.com/office/drawing/2014/main" id="{80CDEE90-A862-00C4-F431-062BF118A623}"/>
                </a:ext>
              </a:extLst>
            </p:cNvPr>
            <p:cNvSpPr/>
            <p:nvPr/>
          </p:nvSpPr>
          <p:spPr>
            <a:xfrm>
              <a:off x="7113425" y="2061488"/>
              <a:ext cx="313300" cy="21675"/>
            </a:xfrm>
            <a:custGeom>
              <a:avLst/>
              <a:gdLst/>
              <a:ahLst/>
              <a:cxnLst/>
              <a:rect l="l" t="t" r="r" b="b"/>
              <a:pathLst>
                <a:path w="12532" h="867" extrusionOk="0">
                  <a:moveTo>
                    <a:pt x="8746" y="0"/>
                  </a:moveTo>
                  <a:lnTo>
                    <a:pt x="7941" y="805"/>
                  </a:lnTo>
                  <a:lnTo>
                    <a:pt x="0" y="805"/>
                  </a:lnTo>
                  <a:lnTo>
                    <a:pt x="0" y="866"/>
                  </a:lnTo>
                  <a:lnTo>
                    <a:pt x="7968" y="866"/>
                  </a:lnTo>
                  <a:lnTo>
                    <a:pt x="8772" y="63"/>
                  </a:lnTo>
                  <a:lnTo>
                    <a:pt x="12531" y="63"/>
                  </a:lnTo>
                  <a:lnTo>
                    <a:pt x="125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325;p54">
              <a:extLst>
                <a:ext uri="{FF2B5EF4-FFF2-40B4-BE49-F238E27FC236}">
                  <a16:creationId xmlns:a16="http://schemas.microsoft.com/office/drawing/2014/main" id="{BA49F9C2-9A26-8AB5-2769-AB0EB2C7DC3C}"/>
                </a:ext>
              </a:extLst>
            </p:cNvPr>
            <p:cNvSpPr/>
            <p:nvPr/>
          </p:nvSpPr>
          <p:spPr>
            <a:xfrm>
              <a:off x="7172825" y="2081788"/>
              <a:ext cx="87275" cy="29800"/>
            </a:xfrm>
            <a:custGeom>
              <a:avLst/>
              <a:gdLst/>
              <a:ahLst/>
              <a:cxnLst/>
              <a:rect l="l" t="t" r="r" b="b"/>
              <a:pathLst>
                <a:path w="3491" h="1192" extrusionOk="0">
                  <a:moveTo>
                    <a:pt x="45" y="1"/>
                  </a:moveTo>
                  <a:lnTo>
                    <a:pt x="1" y="46"/>
                  </a:lnTo>
                  <a:lnTo>
                    <a:pt x="1138" y="1183"/>
                  </a:lnTo>
                  <a:lnTo>
                    <a:pt x="1148" y="1191"/>
                  </a:lnTo>
                  <a:lnTo>
                    <a:pt x="3490" y="1191"/>
                  </a:lnTo>
                  <a:lnTo>
                    <a:pt x="3490" y="1130"/>
                  </a:lnTo>
                  <a:lnTo>
                    <a:pt x="1173" y="1130"/>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326;p54">
              <a:extLst>
                <a:ext uri="{FF2B5EF4-FFF2-40B4-BE49-F238E27FC236}">
                  <a16:creationId xmlns:a16="http://schemas.microsoft.com/office/drawing/2014/main" id="{93F4FF6B-E0F2-5DCB-0A7D-449320120707}"/>
                </a:ext>
              </a:extLst>
            </p:cNvPr>
            <p:cNvSpPr/>
            <p:nvPr/>
          </p:nvSpPr>
          <p:spPr>
            <a:xfrm>
              <a:off x="7311725" y="2164263"/>
              <a:ext cx="32725" cy="18800"/>
            </a:xfrm>
            <a:custGeom>
              <a:avLst/>
              <a:gdLst/>
              <a:ahLst/>
              <a:cxnLst/>
              <a:rect l="l" t="t" r="r" b="b"/>
              <a:pathLst>
                <a:path w="1309" h="752" extrusionOk="0">
                  <a:moveTo>
                    <a:pt x="44" y="0"/>
                  </a:moveTo>
                  <a:lnTo>
                    <a:pt x="1" y="44"/>
                  </a:lnTo>
                  <a:lnTo>
                    <a:pt x="698" y="742"/>
                  </a:lnTo>
                  <a:lnTo>
                    <a:pt x="707" y="752"/>
                  </a:lnTo>
                  <a:lnTo>
                    <a:pt x="1309" y="752"/>
                  </a:lnTo>
                  <a:lnTo>
                    <a:pt x="1309" y="689"/>
                  </a:lnTo>
                  <a:lnTo>
                    <a:pt x="733" y="689"/>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327;p54">
              <a:extLst>
                <a:ext uri="{FF2B5EF4-FFF2-40B4-BE49-F238E27FC236}">
                  <a16:creationId xmlns:a16="http://schemas.microsoft.com/office/drawing/2014/main" id="{8C8B19C8-EA5B-0F22-7CBA-A2FC4297D0DB}"/>
                </a:ext>
              </a:extLst>
            </p:cNvPr>
            <p:cNvSpPr/>
            <p:nvPr/>
          </p:nvSpPr>
          <p:spPr>
            <a:xfrm>
              <a:off x="7214850" y="2111288"/>
              <a:ext cx="78775" cy="43800"/>
            </a:xfrm>
            <a:custGeom>
              <a:avLst/>
              <a:gdLst/>
              <a:ahLst/>
              <a:cxnLst/>
              <a:rect l="l" t="t" r="r" b="b"/>
              <a:pathLst>
                <a:path w="3151" h="1752" extrusionOk="0">
                  <a:moveTo>
                    <a:pt x="44" y="1"/>
                  </a:moveTo>
                  <a:lnTo>
                    <a:pt x="1" y="45"/>
                  </a:lnTo>
                  <a:lnTo>
                    <a:pt x="1699" y="1744"/>
                  </a:lnTo>
                  <a:lnTo>
                    <a:pt x="1708" y="1752"/>
                  </a:lnTo>
                  <a:lnTo>
                    <a:pt x="3151" y="1752"/>
                  </a:lnTo>
                  <a:lnTo>
                    <a:pt x="3151" y="1691"/>
                  </a:lnTo>
                  <a:lnTo>
                    <a:pt x="1735" y="1691"/>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328;p54">
              <a:extLst>
                <a:ext uri="{FF2B5EF4-FFF2-40B4-BE49-F238E27FC236}">
                  <a16:creationId xmlns:a16="http://schemas.microsoft.com/office/drawing/2014/main" id="{F26C958B-B5C0-1683-768E-757C241C2F73}"/>
                </a:ext>
              </a:extLst>
            </p:cNvPr>
            <p:cNvSpPr/>
            <p:nvPr/>
          </p:nvSpPr>
          <p:spPr>
            <a:xfrm>
              <a:off x="7297125" y="2083613"/>
              <a:ext cx="78900" cy="42100"/>
            </a:xfrm>
            <a:custGeom>
              <a:avLst/>
              <a:gdLst/>
              <a:ahLst/>
              <a:cxnLst/>
              <a:rect l="l" t="t" r="r" b="b"/>
              <a:pathLst>
                <a:path w="3156" h="1684" extrusionOk="0">
                  <a:moveTo>
                    <a:pt x="45" y="0"/>
                  </a:moveTo>
                  <a:lnTo>
                    <a:pt x="0" y="43"/>
                  </a:lnTo>
                  <a:lnTo>
                    <a:pt x="1630" y="1674"/>
                  </a:lnTo>
                  <a:lnTo>
                    <a:pt x="1639" y="1683"/>
                  </a:lnTo>
                  <a:lnTo>
                    <a:pt x="3156" y="1683"/>
                  </a:lnTo>
                  <a:lnTo>
                    <a:pt x="3156" y="1620"/>
                  </a:lnTo>
                  <a:lnTo>
                    <a:pt x="1665" y="1620"/>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329;p54">
              <a:extLst>
                <a:ext uri="{FF2B5EF4-FFF2-40B4-BE49-F238E27FC236}">
                  <a16:creationId xmlns:a16="http://schemas.microsoft.com/office/drawing/2014/main" id="{E55762A0-CEF5-5842-5AEE-B2F6EE6BF83D}"/>
                </a:ext>
              </a:extLst>
            </p:cNvPr>
            <p:cNvSpPr/>
            <p:nvPr/>
          </p:nvSpPr>
          <p:spPr>
            <a:xfrm>
              <a:off x="7305750" y="2080513"/>
              <a:ext cx="100275" cy="12500"/>
            </a:xfrm>
            <a:custGeom>
              <a:avLst/>
              <a:gdLst/>
              <a:ahLst/>
              <a:cxnLst/>
              <a:rect l="l" t="t" r="r" b="b"/>
              <a:pathLst>
                <a:path w="4011" h="500" extrusionOk="0">
                  <a:moveTo>
                    <a:pt x="1383" y="0"/>
                  </a:moveTo>
                  <a:lnTo>
                    <a:pt x="1012" y="371"/>
                  </a:lnTo>
                  <a:lnTo>
                    <a:pt x="0" y="371"/>
                  </a:lnTo>
                  <a:lnTo>
                    <a:pt x="0" y="434"/>
                  </a:lnTo>
                  <a:lnTo>
                    <a:pt x="1037" y="434"/>
                  </a:lnTo>
                  <a:lnTo>
                    <a:pt x="1409" y="62"/>
                  </a:lnTo>
                  <a:lnTo>
                    <a:pt x="3103" y="62"/>
                  </a:lnTo>
                  <a:lnTo>
                    <a:pt x="3540" y="499"/>
                  </a:lnTo>
                  <a:lnTo>
                    <a:pt x="4011" y="499"/>
                  </a:lnTo>
                  <a:lnTo>
                    <a:pt x="4011" y="436"/>
                  </a:lnTo>
                  <a:lnTo>
                    <a:pt x="3566" y="436"/>
                  </a:lnTo>
                  <a:lnTo>
                    <a:pt x="3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330;p54">
              <a:extLst>
                <a:ext uri="{FF2B5EF4-FFF2-40B4-BE49-F238E27FC236}">
                  <a16:creationId xmlns:a16="http://schemas.microsoft.com/office/drawing/2014/main" id="{073E9723-15B6-8368-B498-D640C9C42A94}"/>
                </a:ext>
              </a:extLst>
            </p:cNvPr>
            <p:cNvSpPr/>
            <p:nvPr/>
          </p:nvSpPr>
          <p:spPr>
            <a:xfrm>
              <a:off x="7321800" y="2151313"/>
              <a:ext cx="34075" cy="12850"/>
            </a:xfrm>
            <a:custGeom>
              <a:avLst/>
              <a:gdLst/>
              <a:ahLst/>
              <a:cxnLst/>
              <a:rect l="l" t="t" r="r" b="b"/>
              <a:pathLst>
                <a:path w="1363" h="514" extrusionOk="0">
                  <a:moveTo>
                    <a:pt x="0" y="0"/>
                  </a:moveTo>
                  <a:lnTo>
                    <a:pt x="0" y="62"/>
                  </a:lnTo>
                  <a:lnTo>
                    <a:pt x="483" y="62"/>
                  </a:lnTo>
                  <a:lnTo>
                    <a:pt x="935" y="514"/>
                  </a:lnTo>
                  <a:lnTo>
                    <a:pt x="1363" y="514"/>
                  </a:lnTo>
                  <a:lnTo>
                    <a:pt x="1363" y="452"/>
                  </a:lnTo>
                  <a:lnTo>
                    <a:pt x="961" y="452"/>
                  </a:lnTo>
                  <a:lnTo>
                    <a:pt x="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331;p54">
              <a:extLst>
                <a:ext uri="{FF2B5EF4-FFF2-40B4-BE49-F238E27FC236}">
                  <a16:creationId xmlns:a16="http://schemas.microsoft.com/office/drawing/2014/main" id="{0F541F28-7EB1-2296-8DCD-F4D22F58A58E}"/>
                </a:ext>
              </a:extLst>
            </p:cNvPr>
            <p:cNvSpPr/>
            <p:nvPr/>
          </p:nvSpPr>
          <p:spPr>
            <a:xfrm>
              <a:off x="7293975" y="2137913"/>
              <a:ext cx="28375" cy="28375"/>
            </a:xfrm>
            <a:custGeom>
              <a:avLst/>
              <a:gdLst/>
              <a:ahLst/>
              <a:cxnLst/>
              <a:rect l="l" t="t" r="r" b="b"/>
              <a:pathLst>
                <a:path w="1135" h="1135" extrusionOk="0">
                  <a:moveTo>
                    <a:pt x="567" y="61"/>
                  </a:moveTo>
                  <a:cubicBezTo>
                    <a:pt x="845" y="61"/>
                    <a:pt x="1071" y="288"/>
                    <a:pt x="1071" y="566"/>
                  </a:cubicBezTo>
                  <a:cubicBezTo>
                    <a:pt x="1071" y="844"/>
                    <a:pt x="846" y="1070"/>
                    <a:pt x="567" y="1070"/>
                  </a:cubicBezTo>
                  <a:cubicBezTo>
                    <a:pt x="290" y="1070"/>
                    <a:pt x="62" y="845"/>
                    <a:pt x="62" y="566"/>
                  </a:cubicBezTo>
                  <a:cubicBezTo>
                    <a:pt x="62" y="288"/>
                    <a:pt x="289" y="61"/>
                    <a:pt x="567" y="61"/>
                  </a:cubicBezTo>
                  <a:close/>
                  <a:moveTo>
                    <a:pt x="567" y="0"/>
                  </a:moveTo>
                  <a:cubicBezTo>
                    <a:pt x="255" y="0"/>
                    <a:pt x="0" y="254"/>
                    <a:pt x="0" y="567"/>
                  </a:cubicBezTo>
                  <a:cubicBezTo>
                    <a:pt x="0" y="879"/>
                    <a:pt x="255" y="1134"/>
                    <a:pt x="567" y="1134"/>
                  </a:cubicBezTo>
                  <a:cubicBezTo>
                    <a:pt x="879" y="1134"/>
                    <a:pt x="1133" y="879"/>
                    <a:pt x="1134" y="567"/>
                  </a:cubicBezTo>
                  <a:cubicBezTo>
                    <a:pt x="1134" y="254"/>
                    <a:pt x="879"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332;p54">
              <a:extLst>
                <a:ext uri="{FF2B5EF4-FFF2-40B4-BE49-F238E27FC236}">
                  <a16:creationId xmlns:a16="http://schemas.microsoft.com/office/drawing/2014/main" id="{76111993-2C8E-3B93-96D6-24B5A096CC34}"/>
                </a:ext>
              </a:extLst>
            </p:cNvPr>
            <p:cNvSpPr/>
            <p:nvPr/>
          </p:nvSpPr>
          <p:spPr>
            <a:xfrm>
              <a:off x="7348300" y="2124338"/>
              <a:ext cx="49175" cy="39475"/>
            </a:xfrm>
            <a:custGeom>
              <a:avLst/>
              <a:gdLst/>
              <a:ahLst/>
              <a:cxnLst/>
              <a:rect l="l" t="t" r="r" b="b"/>
              <a:pathLst>
                <a:path w="1967" h="1579" extrusionOk="0">
                  <a:moveTo>
                    <a:pt x="44" y="1"/>
                  </a:moveTo>
                  <a:lnTo>
                    <a:pt x="0" y="45"/>
                  </a:lnTo>
                  <a:lnTo>
                    <a:pt x="1170" y="1213"/>
                  </a:lnTo>
                  <a:lnTo>
                    <a:pt x="1178" y="1222"/>
                  </a:lnTo>
                  <a:lnTo>
                    <a:pt x="1566" y="1222"/>
                  </a:lnTo>
                  <a:lnTo>
                    <a:pt x="1922" y="1579"/>
                  </a:lnTo>
                  <a:lnTo>
                    <a:pt x="1966" y="1536"/>
                  </a:lnTo>
                  <a:lnTo>
                    <a:pt x="1591" y="1160"/>
                  </a:lnTo>
                  <a:lnTo>
                    <a:pt x="1204" y="116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333;p54">
              <a:extLst>
                <a:ext uri="{FF2B5EF4-FFF2-40B4-BE49-F238E27FC236}">
                  <a16:creationId xmlns:a16="http://schemas.microsoft.com/office/drawing/2014/main" id="{90A08531-56A3-59B8-021F-F768080AE71F}"/>
                </a:ext>
              </a:extLst>
            </p:cNvPr>
            <p:cNvSpPr/>
            <p:nvPr/>
          </p:nvSpPr>
          <p:spPr>
            <a:xfrm>
              <a:off x="7355125" y="2156013"/>
              <a:ext cx="14500" cy="14500"/>
            </a:xfrm>
            <a:custGeom>
              <a:avLst/>
              <a:gdLst/>
              <a:ahLst/>
              <a:cxnLst/>
              <a:rect l="l" t="t" r="r" b="b"/>
              <a:pathLst>
                <a:path w="580" h="580" extrusionOk="0">
                  <a:moveTo>
                    <a:pt x="290" y="62"/>
                  </a:moveTo>
                  <a:cubicBezTo>
                    <a:pt x="416" y="62"/>
                    <a:pt x="519" y="165"/>
                    <a:pt x="519" y="291"/>
                  </a:cubicBezTo>
                  <a:cubicBezTo>
                    <a:pt x="519" y="416"/>
                    <a:pt x="416" y="518"/>
                    <a:pt x="290" y="518"/>
                  </a:cubicBezTo>
                  <a:cubicBezTo>
                    <a:pt x="165" y="518"/>
                    <a:pt x="62" y="416"/>
                    <a:pt x="62" y="291"/>
                  </a:cubicBezTo>
                  <a:cubicBezTo>
                    <a:pt x="62" y="165"/>
                    <a:pt x="165" y="62"/>
                    <a:pt x="290" y="62"/>
                  </a:cubicBezTo>
                  <a:close/>
                  <a:moveTo>
                    <a:pt x="290" y="0"/>
                  </a:moveTo>
                  <a:cubicBezTo>
                    <a:pt x="131" y="0"/>
                    <a:pt x="1" y="130"/>
                    <a:pt x="1" y="291"/>
                  </a:cubicBezTo>
                  <a:cubicBezTo>
                    <a:pt x="1" y="449"/>
                    <a:pt x="130" y="580"/>
                    <a:pt x="290" y="580"/>
                  </a:cubicBezTo>
                  <a:cubicBezTo>
                    <a:pt x="450" y="580"/>
                    <a:pt x="579" y="451"/>
                    <a:pt x="579" y="291"/>
                  </a:cubicBezTo>
                  <a:cubicBezTo>
                    <a:pt x="579" y="131"/>
                    <a:pt x="450"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334;p54">
              <a:extLst>
                <a:ext uri="{FF2B5EF4-FFF2-40B4-BE49-F238E27FC236}">
                  <a16:creationId xmlns:a16="http://schemas.microsoft.com/office/drawing/2014/main" id="{C4A06E82-F203-2E67-A6EF-1C88BC7A2E8E}"/>
                </a:ext>
              </a:extLst>
            </p:cNvPr>
            <p:cNvSpPr/>
            <p:nvPr/>
          </p:nvSpPr>
          <p:spPr>
            <a:xfrm>
              <a:off x="7391600" y="2160738"/>
              <a:ext cx="18050" cy="18025"/>
            </a:xfrm>
            <a:custGeom>
              <a:avLst/>
              <a:gdLst/>
              <a:ahLst/>
              <a:cxnLst/>
              <a:rect l="l" t="t" r="r" b="b"/>
              <a:pathLst>
                <a:path w="722" h="721" extrusionOk="0">
                  <a:moveTo>
                    <a:pt x="360" y="61"/>
                  </a:moveTo>
                  <a:cubicBezTo>
                    <a:pt x="525" y="61"/>
                    <a:pt x="659" y="194"/>
                    <a:pt x="659" y="360"/>
                  </a:cubicBezTo>
                  <a:cubicBezTo>
                    <a:pt x="659" y="525"/>
                    <a:pt x="526" y="659"/>
                    <a:pt x="360" y="659"/>
                  </a:cubicBezTo>
                  <a:cubicBezTo>
                    <a:pt x="196" y="659"/>
                    <a:pt x="62" y="525"/>
                    <a:pt x="62" y="360"/>
                  </a:cubicBezTo>
                  <a:cubicBezTo>
                    <a:pt x="62" y="194"/>
                    <a:pt x="197" y="61"/>
                    <a:pt x="360" y="61"/>
                  </a:cubicBezTo>
                  <a:close/>
                  <a:moveTo>
                    <a:pt x="360" y="0"/>
                  </a:moveTo>
                  <a:cubicBezTo>
                    <a:pt x="162" y="0"/>
                    <a:pt x="0" y="161"/>
                    <a:pt x="0" y="360"/>
                  </a:cubicBezTo>
                  <a:cubicBezTo>
                    <a:pt x="0" y="559"/>
                    <a:pt x="162" y="721"/>
                    <a:pt x="360" y="721"/>
                  </a:cubicBezTo>
                  <a:cubicBezTo>
                    <a:pt x="560" y="721"/>
                    <a:pt x="721" y="559"/>
                    <a:pt x="721" y="360"/>
                  </a:cubicBezTo>
                  <a:cubicBezTo>
                    <a:pt x="721" y="161"/>
                    <a:pt x="560" y="0"/>
                    <a:pt x="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335;p54">
              <a:extLst>
                <a:ext uri="{FF2B5EF4-FFF2-40B4-BE49-F238E27FC236}">
                  <a16:creationId xmlns:a16="http://schemas.microsoft.com/office/drawing/2014/main" id="{4DD598AF-E2AB-5141-8B2A-B1AEEFBA51BB}"/>
                </a:ext>
              </a:extLst>
            </p:cNvPr>
            <p:cNvSpPr/>
            <p:nvPr/>
          </p:nvSpPr>
          <p:spPr>
            <a:xfrm>
              <a:off x="7368850" y="2101463"/>
              <a:ext cx="68250" cy="44225"/>
            </a:xfrm>
            <a:custGeom>
              <a:avLst/>
              <a:gdLst/>
              <a:ahLst/>
              <a:cxnLst/>
              <a:rect l="l" t="t" r="r" b="b"/>
              <a:pathLst>
                <a:path w="2730" h="1769" extrusionOk="0">
                  <a:moveTo>
                    <a:pt x="2687" y="1"/>
                  </a:moveTo>
                  <a:lnTo>
                    <a:pt x="980" y="1706"/>
                  </a:lnTo>
                  <a:lnTo>
                    <a:pt x="1" y="1706"/>
                  </a:lnTo>
                  <a:lnTo>
                    <a:pt x="1" y="1769"/>
                  </a:lnTo>
                  <a:lnTo>
                    <a:pt x="1006" y="1769"/>
                  </a:lnTo>
                  <a:lnTo>
                    <a:pt x="2730" y="44"/>
                  </a:lnTo>
                  <a:lnTo>
                    <a:pt x="2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336;p54">
              <a:extLst>
                <a:ext uri="{FF2B5EF4-FFF2-40B4-BE49-F238E27FC236}">
                  <a16:creationId xmlns:a16="http://schemas.microsoft.com/office/drawing/2014/main" id="{5CEC8566-0B74-B749-15FA-4DE0A0CE7483}"/>
                </a:ext>
              </a:extLst>
            </p:cNvPr>
            <p:cNvSpPr/>
            <p:nvPr/>
          </p:nvSpPr>
          <p:spPr>
            <a:xfrm>
              <a:off x="7433100" y="2087588"/>
              <a:ext cx="17400" cy="17375"/>
            </a:xfrm>
            <a:custGeom>
              <a:avLst/>
              <a:gdLst/>
              <a:ahLst/>
              <a:cxnLst/>
              <a:rect l="l" t="t" r="r" b="b"/>
              <a:pathLst>
                <a:path w="696" h="695" extrusionOk="0">
                  <a:moveTo>
                    <a:pt x="348" y="61"/>
                  </a:moveTo>
                  <a:cubicBezTo>
                    <a:pt x="506" y="61"/>
                    <a:pt x="634" y="189"/>
                    <a:pt x="634" y="347"/>
                  </a:cubicBezTo>
                  <a:cubicBezTo>
                    <a:pt x="634" y="504"/>
                    <a:pt x="506" y="633"/>
                    <a:pt x="348" y="633"/>
                  </a:cubicBezTo>
                  <a:cubicBezTo>
                    <a:pt x="191" y="633"/>
                    <a:pt x="63" y="504"/>
                    <a:pt x="63" y="347"/>
                  </a:cubicBezTo>
                  <a:cubicBezTo>
                    <a:pt x="63" y="189"/>
                    <a:pt x="191" y="61"/>
                    <a:pt x="348" y="61"/>
                  </a:cubicBezTo>
                  <a:close/>
                  <a:moveTo>
                    <a:pt x="348" y="0"/>
                  </a:moveTo>
                  <a:cubicBezTo>
                    <a:pt x="157" y="0"/>
                    <a:pt x="1" y="155"/>
                    <a:pt x="1" y="347"/>
                  </a:cubicBezTo>
                  <a:cubicBezTo>
                    <a:pt x="1" y="538"/>
                    <a:pt x="156" y="694"/>
                    <a:pt x="348" y="694"/>
                  </a:cubicBezTo>
                  <a:cubicBezTo>
                    <a:pt x="540" y="694"/>
                    <a:pt x="696" y="538"/>
                    <a:pt x="695" y="347"/>
                  </a:cubicBezTo>
                  <a:cubicBezTo>
                    <a:pt x="695" y="156"/>
                    <a:pt x="54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337;p54">
              <a:extLst>
                <a:ext uri="{FF2B5EF4-FFF2-40B4-BE49-F238E27FC236}">
                  <a16:creationId xmlns:a16="http://schemas.microsoft.com/office/drawing/2014/main" id="{6EE02F38-843B-6A30-4FCB-E0098F9A4B74}"/>
                </a:ext>
              </a:extLst>
            </p:cNvPr>
            <p:cNvSpPr/>
            <p:nvPr/>
          </p:nvSpPr>
          <p:spPr>
            <a:xfrm>
              <a:off x="7350200" y="2091463"/>
              <a:ext cx="17375" cy="17375"/>
            </a:xfrm>
            <a:custGeom>
              <a:avLst/>
              <a:gdLst/>
              <a:ahLst/>
              <a:cxnLst/>
              <a:rect l="l" t="t" r="r" b="b"/>
              <a:pathLst>
                <a:path w="695" h="695" extrusionOk="0">
                  <a:moveTo>
                    <a:pt x="347" y="60"/>
                  </a:moveTo>
                  <a:cubicBezTo>
                    <a:pt x="503" y="60"/>
                    <a:pt x="631" y="188"/>
                    <a:pt x="632" y="345"/>
                  </a:cubicBezTo>
                  <a:cubicBezTo>
                    <a:pt x="632" y="503"/>
                    <a:pt x="504" y="631"/>
                    <a:pt x="347" y="631"/>
                  </a:cubicBezTo>
                  <a:cubicBezTo>
                    <a:pt x="189" y="631"/>
                    <a:pt x="61" y="503"/>
                    <a:pt x="61" y="345"/>
                  </a:cubicBezTo>
                  <a:cubicBezTo>
                    <a:pt x="61" y="188"/>
                    <a:pt x="189" y="60"/>
                    <a:pt x="347" y="60"/>
                  </a:cubicBezTo>
                  <a:close/>
                  <a:moveTo>
                    <a:pt x="347" y="0"/>
                  </a:moveTo>
                  <a:cubicBezTo>
                    <a:pt x="156" y="0"/>
                    <a:pt x="0" y="155"/>
                    <a:pt x="0" y="347"/>
                  </a:cubicBezTo>
                  <a:cubicBezTo>
                    <a:pt x="0" y="537"/>
                    <a:pt x="155" y="694"/>
                    <a:pt x="347" y="694"/>
                  </a:cubicBezTo>
                  <a:cubicBezTo>
                    <a:pt x="538" y="694"/>
                    <a:pt x="694" y="537"/>
                    <a:pt x="694" y="347"/>
                  </a:cubicBezTo>
                  <a:cubicBezTo>
                    <a:pt x="694" y="156"/>
                    <a:pt x="538"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338;p54">
              <a:extLst>
                <a:ext uri="{FF2B5EF4-FFF2-40B4-BE49-F238E27FC236}">
                  <a16:creationId xmlns:a16="http://schemas.microsoft.com/office/drawing/2014/main" id="{506FE91D-33EA-DF1D-B455-4AD408BA754C}"/>
                </a:ext>
              </a:extLst>
            </p:cNvPr>
            <p:cNvSpPr/>
            <p:nvPr/>
          </p:nvSpPr>
          <p:spPr>
            <a:xfrm>
              <a:off x="7403350" y="2083538"/>
              <a:ext cx="17375" cy="17375"/>
            </a:xfrm>
            <a:custGeom>
              <a:avLst/>
              <a:gdLst/>
              <a:ahLst/>
              <a:cxnLst/>
              <a:rect l="l" t="t" r="r" b="b"/>
              <a:pathLst>
                <a:path w="695" h="695" extrusionOk="0">
                  <a:moveTo>
                    <a:pt x="347" y="61"/>
                  </a:moveTo>
                  <a:cubicBezTo>
                    <a:pt x="504" y="61"/>
                    <a:pt x="633" y="189"/>
                    <a:pt x="633" y="346"/>
                  </a:cubicBezTo>
                  <a:cubicBezTo>
                    <a:pt x="633" y="503"/>
                    <a:pt x="504" y="631"/>
                    <a:pt x="347" y="631"/>
                  </a:cubicBezTo>
                  <a:cubicBezTo>
                    <a:pt x="190" y="631"/>
                    <a:pt x="62" y="503"/>
                    <a:pt x="62" y="346"/>
                  </a:cubicBezTo>
                  <a:cubicBezTo>
                    <a:pt x="62" y="189"/>
                    <a:pt x="190" y="61"/>
                    <a:pt x="347" y="61"/>
                  </a:cubicBezTo>
                  <a:close/>
                  <a:moveTo>
                    <a:pt x="347" y="0"/>
                  </a:moveTo>
                  <a:cubicBezTo>
                    <a:pt x="156" y="0"/>
                    <a:pt x="0" y="157"/>
                    <a:pt x="0" y="347"/>
                  </a:cubicBezTo>
                  <a:cubicBezTo>
                    <a:pt x="0" y="538"/>
                    <a:pt x="155" y="694"/>
                    <a:pt x="347" y="694"/>
                  </a:cubicBezTo>
                  <a:cubicBezTo>
                    <a:pt x="539" y="694"/>
                    <a:pt x="694" y="538"/>
                    <a:pt x="694" y="347"/>
                  </a:cubicBezTo>
                  <a:cubicBezTo>
                    <a:pt x="694" y="157"/>
                    <a:pt x="539"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339;p54">
              <a:extLst>
                <a:ext uri="{FF2B5EF4-FFF2-40B4-BE49-F238E27FC236}">
                  <a16:creationId xmlns:a16="http://schemas.microsoft.com/office/drawing/2014/main" id="{6EB334E0-9BA1-502B-6744-369F58F661F6}"/>
                </a:ext>
              </a:extLst>
            </p:cNvPr>
            <p:cNvSpPr/>
            <p:nvPr/>
          </p:nvSpPr>
          <p:spPr>
            <a:xfrm>
              <a:off x="7373975" y="2112588"/>
              <a:ext cx="21725" cy="21750"/>
            </a:xfrm>
            <a:custGeom>
              <a:avLst/>
              <a:gdLst/>
              <a:ahLst/>
              <a:cxnLst/>
              <a:rect l="l" t="t" r="r" b="b"/>
              <a:pathLst>
                <a:path w="869" h="870" extrusionOk="0">
                  <a:moveTo>
                    <a:pt x="434" y="64"/>
                  </a:moveTo>
                  <a:cubicBezTo>
                    <a:pt x="638" y="64"/>
                    <a:pt x="806" y="231"/>
                    <a:pt x="806" y="434"/>
                  </a:cubicBezTo>
                  <a:cubicBezTo>
                    <a:pt x="806" y="639"/>
                    <a:pt x="638" y="806"/>
                    <a:pt x="434" y="806"/>
                  </a:cubicBezTo>
                  <a:cubicBezTo>
                    <a:pt x="230" y="806"/>
                    <a:pt x="64" y="639"/>
                    <a:pt x="64" y="434"/>
                  </a:cubicBezTo>
                  <a:cubicBezTo>
                    <a:pt x="64" y="231"/>
                    <a:pt x="230" y="64"/>
                    <a:pt x="434" y="64"/>
                  </a:cubicBezTo>
                  <a:close/>
                  <a:moveTo>
                    <a:pt x="434" y="1"/>
                  </a:moveTo>
                  <a:cubicBezTo>
                    <a:pt x="196" y="1"/>
                    <a:pt x="1" y="196"/>
                    <a:pt x="1" y="434"/>
                  </a:cubicBezTo>
                  <a:cubicBezTo>
                    <a:pt x="1" y="674"/>
                    <a:pt x="196" y="869"/>
                    <a:pt x="434" y="869"/>
                  </a:cubicBezTo>
                  <a:cubicBezTo>
                    <a:pt x="673" y="869"/>
                    <a:pt x="867" y="674"/>
                    <a:pt x="869" y="434"/>
                  </a:cubicBezTo>
                  <a:cubicBezTo>
                    <a:pt x="869"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340;p54">
              <a:extLst>
                <a:ext uri="{FF2B5EF4-FFF2-40B4-BE49-F238E27FC236}">
                  <a16:creationId xmlns:a16="http://schemas.microsoft.com/office/drawing/2014/main" id="{F0A8CD55-5587-2CB6-2600-6AD8830FBE49}"/>
                </a:ext>
              </a:extLst>
            </p:cNvPr>
            <p:cNvSpPr/>
            <p:nvPr/>
          </p:nvSpPr>
          <p:spPr>
            <a:xfrm>
              <a:off x="7313650" y="2099338"/>
              <a:ext cx="37350" cy="1550"/>
            </a:xfrm>
            <a:custGeom>
              <a:avLst/>
              <a:gdLst/>
              <a:ahLst/>
              <a:cxnLst/>
              <a:rect l="l" t="t" r="r" b="b"/>
              <a:pathLst>
                <a:path w="1494" h="62" extrusionOk="0">
                  <a:moveTo>
                    <a:pt x="0" y="0"/>
                  </a:moveTo>
                  <a:lnTo>
                    <a:pt x="0" y="61"/>
                  </a:lnTo>
                  <a:lnTo>
                    <a:pt x="1493" y="61"/>
                  </a:lnTo>
                  <a:lnTo>
                    <a:pt x="1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341;p54">
              <a:extLst>
                <a:ext uri="{FF2B5EF4-FFF2-40B4-BE49-F238E27FC236}">
                  <a16:creationId xmlns:a16="http://schemas.microsoft.com/office/drawing/2014/main" id="{3CCEC817-2D48-974B-2064-A72B47AD084A}"/>
                </a:ext>
              </a:extLst>
            </p:cNvPr>
            <p:cNvSpPr/>
            <p:nvPr/>
          </p:nvSpPr>
          <p:spPr>
            <a:xfrm>
              <a:off x="7422750" y="2035913"/>
              <a:ext cx="34800" cy="34800"/>
            </a:xfrm>
            <a:custGeom>
              <a:avLst/>
              <a:gdLst/>
              <a:ahLst/>
              <a:cxnLst/>
              <a:rect l="l" t="t" r="r" b="b"/>
              <a:pathLst>
                <a:path w="1392" h="1392" extrusionOk="0">
                  <a:moveTo>
                    <a:pt x="697" y="63"/>
                  </a:moveTo>
                  <a:cubicBezTo>
                    <a:pt x="1046" y="63"/>
                    <a:pt x="1330" y="346"/>
                    <a:pt x="1330" y="697"/>
                  </a:cubicBezTo>
                  <a:cubicBezTo>
                    <a:pt x="1330" y="1048"/>
                    <a:pt x="1046" y="1332"/>
                    <a:pt x="697" y="1332"/>
                  </a:cubicBezTo>
                  <a:cubicBezTo>
                    <a:pt x="346" y="1332"/>
                    <a:pt x="62" y="1048"/>
                    <a:pt x="62" y="697"/>
                  </a:cubicBezTo>
                  <a:cubicBezTo>
                    <a:pt x="62" y="348"/>
                    <a:pt x="346" y="63"/>
                    <a:pt x="697" y="63"/>
                  </a:cubicBezTo>
                  <a:close/>
                  <a:moveTo>
                    <a:pt x="697" y="0"/>
                  </a:moveTo>
                  <a:cubicBezTo>
                    <a:pt x="313" y="0"/>
                    <a:pt x="0" y="313"/>
                    <a:pt x="0" y="696"/>
                  </a:cubicBezTo>
                  <a:cubicBezTo>
                    <a:pt x="0" y="1080"/>
                    <a:pt x="313" y="1392"/>
                    <a:pt x="697" y="1392"/>
                  </a:cubicBezTo>
                  <a:cubicBezTo>
                    <a:pt x="1080" y="1392"/>
                    <a:pt x="1392" y="1080"/>
                    <a:pt x="1392" y="696"/>
                  </a:cubicBezTo>
                  <a:cubicBezTo>
                    <a:pt x="1392" y="313"/>
                    <a:pt x="1080"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342;p54">
              <a:extLst>
                <a:ext uri="{FF2B5EF4-FFF2-40B4-BE49-F238E27FC236}">
                  <a16:creationId xmlns:a16="http://schemas.microsoft.com/office/drawing/2014/main" id="{C87F6739-4538-FDB4-5522-9D830A14F645}"/>
                </a:ext>
              </a:extLst>
            </p:cNvPr>
            <p:cNvSpPr/>
            <p:nvPr/>
          </p:nvSpPr>
          <p:spPr>
            <a:xfrm>
              <a:off x="7218300" y="2040013"/>
              <a:ext cx="87475" cy="42575"/>
            </a:xfrm>
            <a:custGeom>
              <a:avLst/>
              <a:gdLst/>
              <a:ahLst/>
              <a:cxnLst/>
              <a:rect l="l" t="t" r="r" b="b"/>
              <a:pathLst>
                <a:path w="3499" h="1703" extrusionOk="0">
                  <a:moveTo>
                    <a:pt x="1658" y="1"/>
                  </a:moveTo>
                  <a:lnTo>
                    <a:pt x="0" y="1660"/>
                  </a:lnTo>
                  <a:lnTo>
                    <a:pt x="44" y="1703"/>
                  </a:lnTo>
                  <a:lnTo>
                    <a:pt x="1683" y="64"/>
                  </a:lnTo>
                  <a:lnTo>
                    <a:pt x="3498" y="64"/>
                  </a:ln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343;p54">
              <a:extLst>
                <a:ext uri="{FF2B5EF4-FFF2-40B4-BE49-F238E27FC236}">
                  <a16:creationId xmlns:a16="http://schemas.microsoft.com/office/drawing/2014/main" id="{D7EBF654-E70F-95BA-DE40-BBCED751683C}"/>
                </a:ext>
              </a:extLst>
            </p:cNvPr>
            <p:cNvSpPr/>
            <p:nvPr/>
          </p:nvSpPr>
          <p:spPr>
            <a:xfrm>
              <a:off x="7228925" y="2063713"/>
              <a:ext cx="37350" cy="19175"/>
            </a:xfrm>
            <a:custGeom>
              <a:avLst/>
              <a:gdLst/>
              <a:ahLst/>
              <a:cxnLst/>
              <a:rect l="l" t="t" r="r" b="b"/>
              <a:pathLst>
                <a:path w="1494" h="767" extrusionOk="0">
                  <a:moveTo>
                    <a:pt x="723" y="1"/>
                  </a:moveTo>
                  <a:lnTo>
                    <a:pt x="0" y="723"/>
                  </a:lnTo>
                  <a:lnTo>
                    <a:pt x="45" y="766"/>
                  </a:lnTo>
                  <a:lnTo>
                    <a:pt x="748" y="62"/>
                  </a:lnTo>
                  <a:lnTo>
                    <a:pt x="1493" y="62"/>
                  </a:lnTo>
                  <a:lnTo>
                    <a:pt x="14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344;p54">
              <a:extLst>
                <a:ext uri="{FF2B5EF4-FFF2-40B4-BE49-F238E27FC236}">
                  <a16:creationId xmlns:a16="http://schemas.microsoft.com/office/drawing/2014/main" id="{20256584-0CD3-3720-589B-89960199CCC1}"/>
                </a:ext>
              </a:extLst>
            </p:cNvPr>
            <p:cNvSpPr/>
            <p:nvPr/>
          </p:nvSpPr>
          <p:spPr>
            <a:xfrm>
              <a:off x="7304975" y="2034788"/>
              <a:ext cx="15325" cy="15325"/>
            </a:xfrm>
            <a:custGeom>
              <a:avLst/>
              <a:gdLst/>
              <a:ahLst/>
              <a:cxnLst/>
              <a:rect l="l" t="t" r="r" b="b"/>
              <a:pathLst>
                <a:path w="613" h="613" extrusionOk="0">
                  <a:moveTo>
                    <a:pt x="306" y="63"/>
                  </a:moveTo>
                  <a:cubicBezTo>
                    <a:pt x="439" y="63"/>
                    <a:pt x="549" y="172"/>
                    <a:pt x="549" y="306"/>
                  </a:cubicBezTo>
                  <a:cubicBezTo>
                    <a:pt x="549" y="439"/>
                    <a:pt x="439" y="549"/>
                    <a:pt x="306" y="549"/>
                  </a:cubicBezTo>
                  <a:cubicBezTo>
                    <a:pt x="172" y="549"/>
                    <a:pt x="63" y="439"/>
                    <a:pt x="63" y="306"/>
                  </a:cubicBezTo>
                  <a:cubicBezTo>
                    <a:pt x="63" y="172"/>
                    <a:pt x="172" y="63"/>
                    <a:pt x="306" y="63"/>
                  </a:cubicBezTo>
                  <a:close/>
                  <a:moveTo>
                    <a:pt x="306" y="0"/>
                  </a:moveTo>
                  <a:cubicBezTo>
                    <a:pt x="138" y="0"/>
                    <a:pt x="0" y="138"/>
                    <a:pt x="0" y="306"/>
                  </a:cubicBezTo>
                  <a:cubicBezTo>
                    <a:pt x="0" y="474"/>
                    <a:pt x="138" y="612"/>
                    <a:pt x="306" y="612"/>
                  </a:cubicBezTo>
                  <a:cubicBezTo>
                    <a:pt x="474" y="612"/>
                    <a:pt x="612" y="474"/>
                    <a:pt x="612" y="306"/>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345;p54">
              <a:extLst>
                <a:ext uri="{FF2B5EF4-FFF2-40B4-BE49-F238E27FC236}">
                  <a16:creationId xmlns:a16="http://schemas.microsoft.com/office/drawing/2014/main" id="{A19698D1-6F70-DFB2-490D-C28C996CE198}"/>
                </a:ext>
              </a:extLst>
            </p:cNvPr>
            <p:cNvSpPr/>
            <p:nvPr/>
          </p:nvSpPr>
          <p:spPr>
            <a:xfrm>
              <a:off x="7177900" y="1961263"/>
              <a:ext cx="15925" cy="15925"/>
            </a:xfrm>
            <a:custGeom>
              <a:avLst/>
              <a:gdLst/>
              <a:ahLst/>
              <a:cxnLst/>
              <a:rect l="l" t="t" r="r" b="b"/>
              <a:pathLst>
                <a:path w="637" h="637" extrusionOk="0">
                  <a:moveTo>
                    <a:pt x="319" y="63"/>
                  </a:moveTo>
                  <a:cubicBezTo>
                    <a:pt x="459" y="63"/>
                    <a:pt x="573" y="177"/>
                    <a:pt x="573" y="318"/>
                  </a:cubicBezTo>
                  <a:cubicBezTo>
                    <a:pt x="573" y="458"/>
                    <a:pt x="460" y="572"/>
                    <a:pt x="319" y="572"/>
                  </a:cubicBezTo>
                  <a:cubicBezTo>
                    <a:pt x="178" y="572"/>
                    <a:pt x="64" y="459"/>
                    <a:pt x="64" y="318"/>
                  </a:cubicBezTo>
                  <a:cubicBezTo>
                    <a:pt x="64" y="177"/>
                    <a:pt x="178" y="63"/>
                    <a:pt x="319" y="63"/>
                  </a:cubicBezTo>
                  <a:close/>
                  <a:moveTo>
                    <a:pt x="319" y="1"/>
                  </a:moveTo>
                  <a:cubicBezTo>
                    <a:pt x="144" y="1"/>
                    <a:pt x="1" y="144"/>
                    <a:pt x="1" y="319"/>
                  </a:cubicBezTo>
                  <a:cubicBezTo>
                    <a:pt x="1" y="494"/>
                    <a:pt x="144" y="636"/>
                    <a:pt x="319" y="636"/>
                  </a:cubicBezTo>
                  <a:cubicBezTo>
                    <a:pt x="493" y="636"/>
                    <a:pt x="635" y="494"/>
                    <a:pt x="636" y="319"/>
                  </a:cubicBezTo>
                  <a:cubicBezTo>
                    <a:pt x="636" y="144"/>
                    <a:pt x="493" y="1"/>
                    <a:pt x="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346;p54">
              <a:extLst>
                <a:ext uri="{FF2B5EF4-FFF2-40B4-BE49-F238E27FC236}">
                  <a16:creationId xmlns:a16="http://schemas.microsoft.com/office/drawing/2014/main" id="{70469797-0E89-7F92-61F8-FF4669E6D873}"/>
                </a:ext>
              </a:extLst>
            </p:cNvPr>
            <p:cNvSpPr/>
            <p:nvPr/>
          </p:nvSpPr>
          <p:spPr>
            <a:xfrm>
              <a:off x="7098300" y="1918238"/>
              <a:ext cx="15900" cy="15900"/>
            </a:xfrm>
            <a:custGeom>
              <a:avLst/>
              <a:gdLst/>
              <a:ahLst/>
              <a:cxnLst/>
              <a:rect l="l" t="t" r="r" b="b"/>
              <a:pathLst>
                <a:path w="636" h="636" extrusionOk="0">
                  <a:moveTo>
                    <a:pt x="318" y="63"/>
                  </a:moveTo>
                  <a:cubicBezTo>
                    <a:pt x="460" y="63"/>
                    <a:pt x="574" y="178"/>
                    <a:pt x="573" y="318"/>
                  </a:cubicBezTo>
                  <a:cubicBezTo>
                    <a:pt x="573" y="459"/>
                    <a:pt x="458" y="573"/>
                    <a:pt x="318" y="573"/>
                  </a:cubicBezTo>
                  <a:cubicBezTo>
                    <a:pt x="178" y="573"/>
                    <a:pt x="63" y="460"/>
                    <a:pt x="63" y="318"/>
                  </a:cubicBezTo>
                  <a:cubicBezTo>
                    <a:pt x="63" y="178"/>
                    <a:pt x="177" y="63"/>
                    <a:pt x="318" y="63"/>
                  </a:cubicBezTo>
                  <a:close/>
                  <a:moveTo>
                    <a:pt x="318" y="0"/>
                  </a:moveTo>
                  <a:cubicBezTo>
                    <a:pt x="143" y="0"/>
                    <a:pt x="1" y="144"/>
                    <a:pt x="1" y="318"/>
                  </a:cubicBezTo>
                  <a:cubicBezTo>
                    <a:pt x="1" y="493"/>
                    <a:pt x="143" y="636"/>
                    <a:pt x="318" y="636"/>
                  </a:cubicBezTo>
                  <a:cubicBezTo>
                    <a:pt x="493" y="636"/>
                    <a:pt x="636" y="494"/>
                    <a:pt x="636" y="318"/>
                  </a:cubicBezTo>
                  <a:cubicBezTo>
                    <a:pt x="636" y="144"/>
                    <a:pt x="493" y="0"/>
                    <a:pt x="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347;p54">
              <a:extLst>
                <a:ext uri="{FF2B5EF4-FFF2-40B4-BE49-F238E27FC236}">
                  <a16:creationId xmlns:a16="http://schemas.microsoft.com/office/drawing/2014/main" id="{C4FBC407-EDAC-0395-25DA-6A65B558907E}"/>
                </a:ext>
              </a:extLst>
            </p:cNvPr>
            <p:cNvSpPr/>
            <p:nvPr/>
          </p:nvSpPr>
          <p:spPr>
            <a:xfrm>
              <a:off x="7173775" y="1830313"/>
              <a:ext cx="15900" cy="15900"/>
            </a:xfrm>
            <a:custGeom>
              <a:avLst/>
              <a:gdLst/>
              <a:ahLst/>
              <a:cxnLst/>
              <a:rect l="l" t="t" r="r" b="b"/>
              <a:pathLst>
                <a:path w="636" h="636" extrusionOk="0">
                  <a:moveTo>
                    <a:pt x="317" y="63"/>
                  </a:moveTo>
                  <a:cubicBezTo>
                    <a:pt x="458" y="63"/>
                    <a:pt x="573" y="177"/>
                    <a:pt x="573" y="318"/>
                  </a:cubicBezTo>
                  <a:cubicBezTo>
                    <a:pt x="573" y="458"/>
                    <a:pt x="458" y="573"/>
                    <a:pt x="317" y="573"/>
                  </a:cubicBezTo>
                  <a:cubicBezTo>
                    <a:pt x="178" y="573"/>
                    <a:pt x="63" y="459"/>
                    <a:pt x="63" y="318"/>
                  </a:cubicBezTo>
                  <a:cubicBezTo>
                    <a:pt x="63" y="177"/>
                    <a:pt x="176" y="63"/>
                    <a:pt x="317" y="63"/>
                  </a:cubicBezTo>
                  <a:close/>
                  <a:moveTo>
                    <a:pt x="317" y="0"/>
                  </a:moveTo>
                  <a:cubicBezTo>
                    <a:pt x="143" y="0"/>
                    <a:pt x="0" y="143"/>
                    <a:pt x="0" y="318"/>
                  </a:cubicBezTo>
                  <a:cubicBezTo>
                    <a:pt x="0" y="492"/>
                    <a:pt x="143" y="636"/>
                    <a:pt x="317" y="636"/>
                  </a:cubicBezTo>
                  <a:cubicBezTo>
                    <a:pt x="493" y="636"/>
                    <a:pt x="636" y="492"/>
                    <a:pt x="636" y="318"/>
                  </a:cubicBezTo>
                  <a:cubicBezTo>
                    <a:pt x="636" y="143"/>
                    <a:pt x="493"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348;p54">
              <a:extLst>
                <a:ext uri="{FF2B5EF4-FFF2-40B4-BE49-F238E27FC236}">
                  <a16:creationId xmlns:a16="http://schemas.microsoft.com/office/drawing/2014/main" id="{6355348C-AECA-35BD-41EC-401CA9164A76}"/>
                </a:ext>
              </a:extLst>
            </p:cNvPr>
            <p:cNvSpPr/>
            <p:nvPr/>
          </p:nvSpPr>
          <p:spPr>
            <a:xfrm>
              <a:off x="7152275" y="1794863"/>
              <a:ext cx="15925" cy="15900"/>
            </a:xfrm>
            <a:custGeom>
              <a:avLst/>
              <a:gdLst/>
              <a:ahLst/>
              <a:cxnLst/>
              <a:rect l="l" t="t" r="r" b="b"/>
              <a:pathLst>
                <a:path w="637" h="636" extrusionOk="0">
                  <a:moveTo>
                    <a:pt x="319" y="63"/>
                  </a:moveTo>
                  <a:cubicBezTo>
                    <a:pt x="459" y="63"/>
                    <a:pt x="573" y="179"/>
                    <a:pt x="573" y="318"/>
                  </a:cubicBezTo>
                  <a:cubicBezTo>
                    <a:pt x="573" y="458"/>
                    <a:pt x="460" y="574"/>
                    <a:pt x="319" y="574"/>
                  </a:cubicBezTo>
                  <a:cubicBezTo>
                    <a:pt x="178" y="574"/>
                    <a:pt x="64" y="460"/>
                    <a:pt x="64" y="318"/>
                  </a:cubicBezTo>
                  <a:cubicBezTo>
                    <a:pt x="64" y="179"/>
                    <a:pt x="178" y="63"/>
                    <a:pt x="319" y="63"/>
                  </a:cubicBezTo>
                  <a:close/>
                  <a:moveTo>
                    <a:pt x="319" y="0"/>
                  </a:moveTo>
                  <a:cubicBezTo>
                    <a:pt x="144" y="0"/>
                    <a:pt x="1" y="143"/>
                    <a:pt x="1" y="318"/>
                  </a:cubicBezTo>
                  <a:cubicBezTo>
                    <a:pt x="1" y="494"/>
                    <a:pt x="144" y="636"/>
                    <a:pt x="319" y="636"/>
                  </a:cubicBezTo>
                  <a:cubicBezTo>
                    <a:pt x="493" y="636"/>
                    <a:pt x="636" y="495"/>
                    <a:pt x="636" y="318"/>
                  </a:cubicBezTo>
                  <a:cubicBezTo>
                    <a:pt x="636" y="143"/>
                    <a:pt x="493"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349;p54">
              <a:extLst>
                <a:ext uri="{FF2B5EF4-FFF2-40B4-BE49-F238E27FC236}">
                  <a16:creationId xmlns:a16="http://schemas.microsoft.com/office/drawing/2014/main" id="{8E6252EA-1CB4-107F-9968-C85DAD6AE08E}"/>
                </a:ext>
              </a:extLst>
            </p:cNvPr>
            <p:cNvSpPr/>
            <p:nvPr/>
          </p:nvSpPr>
          <p:spPr>
            <a:xfrm>
              <a:off x="7190150" y="1804238"/>
              <a:ext cx="30450" cy="27725"/>
            </a:xfrm>
            <a:custGeom>
              <a:avLst/>
              <a:gdLst/>
              <a:ahLst/>
              <a:cxnLst/>
              <a:rect l="l" t="t" r="r" b="b"/>
              <a:pathLst>
                <a:path w="1218" h="1109" extrusionOk="0">
                  <a:moveTo>
                    <a:pt x="610" y="62"/>
                  </a:moveTo>
                  <a:cubicBezTo>
                    <a:pt x="742" y="62"/>
                    <a:pt x="864" y="113"/>
                    <a:pt x="958" y="206"/>
                  </a:cubicBezTo>
                  <a:cubicBezTo>
                    <a:pt x="1052" y="300"/>
                    <a:pt x="1102" y="424"/>
                    <a:pt x="1102" y="555"/>
                  </a:cubicBezTo>
                  <a:cubicBezTo>
                    <a:pt x="1102" y="687"/>
                    <a:pt x="1052" y="809"/>
                    <a:pt x="958" y="903"/>
                  </a:cubicBezTo>
                  <a:cubicBezTo>
                    <a:pt x="865" y="996"/>
                    <a:pt x="742" y="1047"/>
                    <a:pt x="610" y="1047"/>
                  </a:cubicBezTo>
                  <a:cubicBezTo>
                    <a:pt x="477" y="1047"/>
                    <a:pt x="354" y="996"/>
                    <a:pt x="261" y="903"/>
                  </a:cubicBezTo>
                  <a:cubicBezTo>
                    <a:pt x="167" y="809"/>
                    <a:pt x="117" y="687"/>
                    <a:pt x="117" y="555"/>
                  </a:cubicBezTo>
                  <a:cubicBezTo>
                    <a:pt x="117" y="423"/>
                    <a:pt x="167" y="300"/>
                    <a:pt x="261" y="206"/>
                  </a:cubicBezTo>
                  <a:cubicBezTo>
                    <a:pt x="354" y="113"/>
                    <a:pt x="478" y="62"/>
                    <a:pt x="610" y="62"/>
                  </a:cubicBezTo>
                  <a:close/>
                  <a:moveTo>
                    <a:pt x="609" y="1"/>
                  </a:moveTo>
                  <a:cubicBezTo>
                    <a:pt x="467" y="1"/>
                    <a:pt x="325" y="54"/>
                    <a:pt x="217" y="162"/>
                  </a:cubicBezTo>
                  <a:cubicBezTo>
                    <a:pt x="1" y="379"/>
                    <a:pt x="1" y="729"/>
                    <a:pt x="217" y="946"/>
                  </a:cubicBezTo>
                  <a:cubicBezTo>
                    <a:pt x="322" y="1051"/>
                    <a:pt x="461" y="1108"/>
                    <a:pt x="610" y="1108"/>
                  </a:cubicBezTo>
                  <a:cubicBezTo>
                    <a:pt x="757" y="1108"/>
                    <a:pt x="898" y="1052"/>
                    <a:pt x="1000" y="946"/>
                  </a:cubicBezTo>
                  <a:cubicBezTo>
                    <a:pt x="1217" y="729"/>
                    <a:pt x="1217" y="379"/>
                    <a:pt x="1000" y="162"/>
                  </a:cubicBezTo>
                  <a:cubicBezTo>
                    <a:pt x="892" y="54"/>
                    <a:pt x="751" y="1"/>
                    <a:pt x="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350;p54">
              <a:extLst>
                <a:ext uri="{FF2B5EF4-FFF2-40B4-BE49-F238E27FC236}">
                  <a16:creationId xmlns:a16="http://schemas.microsoft.com/office/drawing/2014/main" id="{07D816C3-54D9-18DA-7940-E82B843C5135}"/>
                </a:ext>
              </a:extLst>
            </p:cNvPr>
            <p:cNvSpPr/>
            <p:nvPr/>
          </p:nvSpPr>
          <p:spPr>
            <a:xfrm>
              <a:off x="7394025" y="2019963"/>
              <a:ext cx="15325" cy="15325"/>
            </a:xfrm>
            <a:custGeom>
              <a:avLst/>
              <a:gdLst/>
              <a:ahLst/>
              <a:cxnLst/>
              <a:rect l="l" t="t" r="r" b="b"/>
              <a:pathLst>
                <a:path w="613" h="613" extrusionOk="0">
                  <a:moveTo>
                    <a:pt x="307" y="64"/>
                  </a:moveTo>
                  <a:cubicBezTo>
                    <a:pt x="440" y="64"/>
                    <a:pt x="549" y="173"/>
                    <a:pt x="549" y="306"/>
                  </a:cubicBezTo>
                  <a:cubicBezTo>
                    <a:pt x="549" y="440"/>
                    <a:pt x="440" y="550"/>
                    <a:pt x="307" y="550"/>
                  </a:cubicBezTo>
                  <a:cubicBezTo>
                    <a:pt x="173" y="550"/>
                    <a:pt x="63" y="440"/>
                    <a:pt x="63" y="306"/>
                  </a:cubicBezTo>
                  <a:cubicBezTo>
                    <a:pt x="63" y="173"/>
                    <a:pt x="173" y="64"/>
                    <a:pt x="307" y="64"/>
                  </a:cubicBezTo>
                  <a:close/>
                  <a:moveTo>
                    <a:pt x="307" y="1"/>
                  </a:moveTo>
                  <a:cubicBezTo>
                    <a:pt x="138" y="1"/>
                    <a:pt x="0" y="139"/>
                    <a:pt x="0" y="306"/>
                  </a:cubicBezTo>
                  <a:cubicBezTo>
                    <a:pt x="0" y="475"/>
                    <a:pt x="138" y="613"/>
                    <a:pt x="307" y="613"/>
                  </a:cubicBezTo>
                  <a:cubicBezTo>
                    <a:pt x="475" y="613"/>
                    <a:pt x="612" y="476"/>
                    <a:pt x="612" y="306"/>
                  </a:cubicBezTo>
                  <a:cubicBezTo>
                    <a:pt x="612" y="139"/>
                    <a:pt x="475" y="1"/>
                    <a:pt x="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351;p54">
              <a:extLst>
                <a:ext uri="{FF2B5EF4-FFF2-40B4-BE49-F238E27FC236}">
                  <a16:creationId xmlns:a16="http://schemas.microsoft.com/office/drawing/2014/main" id="{36FC276C-396A-BE89-BA48-CCAA6CA1B928}"/>
                </a:ext>
              </a:extLst>
            </p:cNvPr>
            <p:cNvSpPr/>
            <p:nvPr/>
          </p:nvSpPr>
          <p:spPr>
            <a:xfrm>
              <a:off x="7439150" y="1981963"/>
              <a:ext cx="15300" cy="15325"/>
            </a:xfrm>
            <a:custGeom>
              <a:avLst/>
              <a:gdLst/>
              <a:ahLst/>
              <a:cxnLst/>
              <a:rect l="l" t="t" r="r" b="b"/>
              <a:pathLst>
                <a:path w="612" h="613" extrusionOk="0">
                  <a:moveTo>
                    <a:pt x="306" y="63"/>
                  </a:moveTo>
                  <a:cubicBezTo>
                    <a:pt x="441" y="63"/>
                    <a:pt x="549" y="173"/>
                    <a:pt x="549" y="307"/>
                  </a:cubicBezTo>
                  <a:cubicBezTo>
                    <a:pt x="549" y="440"/>
                    <a:pt x="440" y="549"/>
                    <a:pt x="306" y="549"/>
                  </a:cubicBezTo>
                  <a:cubicBezTo>
                    <a:pt x="173" y="549"/>
                    <a:pt x="63" y="440"/>
                    <a:pt x="63" y="307"/>
                  </a:cubicBezTo>
                  <a:cubicBezTo>
                    <a:pt x="63" y="173"/>
                    <a:pt x="173" y="63"/>
                    <a:pt x="306" y="63"/>
                  </a:cubicBezTo>
                  <a:close/>
                  <a:moveTo>
                    <a:pt x="306" y="0"/>
                  </a:moveTo>
                  <a:cubicBezTo>
                    <a:pt x="138" y="0"/>
                    <a:pt x="0" y="138"/>
                    <a:pt x="0" y="307"/>
                  </a:cubicBezTo>
                  <a:cubicBezTo>
                    <a:pt x="0" y="474"/>
                    <a:pt x="138" y="612"/>
                    <a:pt x="306" y="612"/>
                  </a:cubicBezTo>
                  <a:cubicBezTo>
                    <a:pt x="474" y="612"/>
                    <a:pt x="612" y="475"/>
                    <a:pt x="612" y="307"/>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352;p54">
              <a:extLst>
                <a:ext uri="{FF2B5EF4-FFF2-40B4-BE49-F238E27FC236}">
                  <a16:creationId xmlns:a16="http://schemas.microsoft.com/office/drawing/2014/main" id="{3BA98AFD-AA9A-5111-6B43-4C46C519AAA7}"/>
                </a:ext>
              </a:extLst>
            </p:cNvPr>
            <p:cNvSpPr/>
            <p:nvPr/>
          </p:nvSpPr>
          <p:spPr>
            <a:xfrm>
              <a:off x="7418050" y="1969688"/>
              <a:ext cx="15325" cy="15300"/>
            </a:xfrm>
            <a:custGeom>
              <a:avLst/>
              <a:gdLst/>
              <a:ahLst/>
              <a:cxnLst/>
              <a:rect l="l" t="t" r="r" b="b"/>
              <a:pathLst>
                <a:path w="613" h="612" extrusionOk="0">
                  <a:moveTo>
                    <a:pt x="307" y="63"/>
                  </a:moveTo>
                  <a:cubicBezTo>
                    <a:pt x="440" y="63"/>
                    <a:pt x="549" y="173"/>
                    <a:pt x="549" y="307"/>
                  </a:cubicBezTo>
                  <a:cubicBezTo>
                    <a:pt x="549" y="440"/>
                    <a:pt x="440" y="549"/>
                    <a:pt x="307" y="549"/>
                  </a:cubicBezTo>
                  <a:cubicBezTo>
                    <a:pt x="173" y="549"/>
                    <a:pt x="63" y="440"/>
                    <a:pt x="63" y="307"/>
                  </a:cubicBezTo>
                  <a:cubicBezTo>
                    <a:pt x="63" y="173"/>
                    <a:pt x="173" y="63"/>
                    <a:pt x="307" y="63"/>
                  </a:cubicBezTo>
                  <a:close/>
                  <a:moveTo>
                    <a:pt x="307" y="0"/>
                  </a:moveTo>
                  <a:cubicBezTo>
                    <a:pt x="138" y="0"/>
                    <a:pt x="0" y="138"/>
                    <a:pt x="0" y="307"/>
                  </a:cubicBezTo>
                  <a:cubicBezTo>
                    <a:pt x="0" y="474"/>
                    <a:pt x="138" y="612"/>
                    <a:pt x="307" y="612"/>
                  </a:cubicBezTo>
                  <a:cubicBezTo>
                    <a:pt x="475" y="612"/>
                    <a:pt x="610" y="475"/>
                    <a:pt x="612" y="307"/>
                  </a:cubicBezTo>
                  <a:cubicBezTo>
                    <a:pt x="612" y="138"/>
                    <a:pt x="475" y="0"/>
                    <a:pt x="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353;p54">
              <a:extLst>
                <a:ext uri="{FF2B5EF4-FFF2-40B4-BE49-F238E27FC236}">
                  <a16:creationId xmlns:a16="http://schemas.microsoft.com/office/drawing/2014/main" id="{64E766E5-C8BE-4322-6EB0-A530E4928F30}"/>
                </a:ext>
              </a:extLst>
            </p:cNvPr>
            <p:cNvSpPr/>
            <p:nvPr/>
          </p:nvSpPr>
          <p:spPr>
            <a:xfrm>
              <a:off x="7392625" y="1906388"/>
              <a:ext cx="15300" cy="15325"/>
            </a:xfrm>
            <a:custGeom>
              <a:avLst/>
              <a:gdLst/>
              <a:ahLst/>
              <a:cxnLst/>
              <a:rect l="l" t="t" r="r" b="b"/>
              <a:pathLst>
                <a:path w="612" h="613" extrusionOk="0">
                  <a:moveTo>
                    <a:pt x="306" y="63"/>
                  </a:moveTo>
                  <a:cubicBezTo>
                    <a:pt x="440" y="63"/>
                    <a:pt x="550" y="172"/>
                    <a:pt x="550" y="306"/>
                  </a:cubicBezTo>
                  <a:cubicBezTo>
                    <a:pt x="550" y="439"/>
                    <a:pt x="440" y="549"/>
                    <a:pt x="306" y="549"/>
                  </a:cubicBezTo>
                  <a:cubicBezTo>
                    <a:pt x="173" y="549"/>
                    <a:pt x="63" y="439"/>
                    <a:pt x="63" y="306"/>
                  </a:cubicBezTo>
                  <a:cubicBezTo>
                    <a:pt x="63" y="172"/>
                    <a:pt x="173" y="63"/>
                    <a:pt x="306" y="63"/>
                  </a:cubicBezTo>
                  <a:close/>
                  <a:moveTo>
                    <a:pt x="306" y="0"/>
                  </a:moveTo>
                  <a:cubicBezTo>
                    <a:pt x="138" y="0"/>
                    <a:pt x="1" y="138"/>
                    <a:pt x="1" y="306"/>
                  </a:cubicBezTo>
                  <a:cubicBezTo>
                    <a:pt x="1" y="474"/>
                    <a:pt x="138" y="612"/>
                    <a:pt x="306" y="612"/>
                  </a:cubicBezTo>
                  <a:cubicBezTo>
                    <a:pt x="475" y="612"/>
                    <a:pt x="611" y="474"/>
                    <a:pt x="612" y="306"/>
                  </a:cubicBezTo>
                  <a:cubicBezTo>
                    <a:pt x="612"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354;p54">
              <a:extLst>
                <a:ext uri="{FF2B5EF4-FFF2-40B4-BE49-F238E27FC236}">
                  <a16:creationId xmlns:a16="http://schemas.microsoft.com/office/drawing/2014/main" id="{899A4BBC-99D6-5D8D-E2BA-3CB363C3A6A2}"/>
                </a:ext>
              </a:extLst>
            </p:cNvPr>
            <p:cNvSpPr/>
            <p:nvPr/>
          </p:nvSpPr>
          <p:spPr>
            <a:xfrm>
              <a:off x="7322425" y="1894088"/>
              <a:ext cx="15300" cy="15275"/>
            </a:xfrm>
            <a:custGeom>
              <a:avLst/>
              <a:gdLst/>
              <a:ahLst/>
              <a:cxnLst/>
              <a:rect l="l" t="t" r="r" b="b"/>
              <a:pathLst>
                <a:path w="612" h="611" extrusionOk="0">
                  <a:moveTo>
                    <a:pt x="306" y="64"/>
                  </a:moveTo>
                  <a:cubicBezTo>
                    <a:pt x="440" y="64"/>
                    <a:pt x="550" y="172"/>
                    <a:pt x="550" y="307"/>
                  </a:cubicBezTo>
                  <a:cubicBezTo>
                    <a:pt x="550" y="440"/>
                    <a:pt x="440" y="550"/>
                    <a:pt x="306" y="550"/>
                  </a:cubicBezTo>
                  <a:cubicBezTo>
                    <a:pt x="173" y="550"/>
                    <a:pt x="63" y="440"/>
                    <a:pt x="63" y="307"/>
                  </a:cubicBezTo>
                  <a:cubicBezTo>
                    <a:pt x="63" y="173"/>
                    <a:pt x="173" y="64"/>
                    <a:pt x="306" y="64"/>
                  </a:cubicBezTo>
                  <a:close/>
                  <a:moveTo>
                    <a:pt x="306" y="0"/>
                  </a:moveTo>
                  <a:cubicBezTo>
                    <a:pt x="137" y="0"/>
                    <a:pt x="1" y="137"/>
                    <a:pt x="1" y="306"/>
                  </a:cubicBezTo>
                  <a:cubicBezTo>
                    <a:pt x="1" y="473"/>
                    <a:pt x="137" y="611"/>
                    <a:pt x="306" y="611"/>
                  </a:cubicBezTo>
                  <a:cubicBezTo>
                    <a:pt x="475" y="611"/>
                    <a:pt x="610" y="475"/>
                    <a:pt x="611" y="306"/>
                  </a:cubicBezTo>
                  <a:cubicBezTo>
                    <a:pt x="611"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355;p54">
              <a:extLst>
                <a:ext uri="{FF2B5EF4-FFF2-40B4-BE49-F238E27FC236}">
                  <a16:creationId xmlns:a16="http://schemas.microsoft.com/office/drawing/2014/main" id="{F53F1EF4-F20B-2A5C-FF94-7F7DD6A89453}"/>
                </a:ext>
              </a:extLst>
            </p:cNvPr>
            <p:cNvSpPr/>
            <p:nvPr/>
          </p:nvSpPr>
          <p:spPr>
            <a:xfrm>
              <a:off x="7270125" y="1855663"/>
              <a:ext cx="18325" cy="18325"/>
            </a:xfrm>
            <a:custGeom>
              <a:avLst/>
              <a:gdLst/>
              <a:ahLst/>
              <a:cxnLst/>
              <a:rect l="l" t="t" r="r" b="b"/>
              <a:pathLst>
                <a:path w="733" h="733" extrusionOk="0">
                  <a:moveTo>
                    <a:pt x="367" y="63"/>
                  </a:moveTo>
                  <a:cubicBezTo>
                    <a:pt x="535" y="63"/>
                    <a:pt x="672" y="198"/>
                    <a:pt x="672" y="367"/>
                  </a:cubicBezTo>
                  <a:cubicBezTo>
                    <a:pt x="672" y="534"/>
                    <a:pt x="534" y="671"/>
                    <a:pt x="367" y="671"/>
                  </a:cubicBezTo>
                  <a:cubicBezTo>
                    <a:pt x="198" y="671"/>
                    <a:pt x="63" y="533"/>
                    <a:pt x="63" y="367"/>
                  </a:cubicBezTo>
                  <a:cubicBezTo>
                    <a:pt x="63" y="198"/>
                    <a:pt x="200" y="63"/>
                    <a:pt x="367" y="63"/>
                  </a:cubicBezTo>
                  <a:close/>
                  <a:moveTo>
                    <a:pt x="367" y="1"/>
                  </a:moveTo>
                  <a:cubicBezTo>
                    <a:pt x="165" y="1"/>
                    <a:pt x="1" y="165"/>
                    <a:pt x="1" y="367"/>
                  </a:cubicBezTo>
                  <a:cubicBezTo>
                    <a:pt x="1" y="568"/>
                    <a:pt x="165" y="732"/>
                    <a:pt x="367" y="732"/>
                  </a:cubicBezTo>
                  <a:cubicBezTo>
                    <a:pt x="568" y="732"/>
                    <a:pt x="732" y="568"/>
                    <a:pt x="732" y="367"/>
                  </a:cubicBezTo>
                  <a:cubicBezTo>
                    <a:pt x="732" y="165"/>
                    <a:pt x="568" y="1"/>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356;p54">
              <a:extLst>
                <a:ext uri="{FF2B5EF4-FFF2-40B4-BE49-F238E27FC236}">
                  <a16:creationId xmlns:a16="http://schemas.microsoft.com/office/drawing/2014/main" id="{D0204225-0275-FB90-BD9B-EA9ABC1D0A86}"/>
                </a:ext>
              </a:extLst>
            </p:cNvPr>
            <p:cNvSpPr/>
            <p:nvPr/>
          </p:nvSpPr>
          <p:spPr>
            <a:xfrm>
              <a:off x="7214575" y="1899438"/>
              <a:ext cx="18325" cy="18325"/>
            </a:xfrm>
            <a:custGeom>
              <a:avLst/>
              <a:gdLst/>
              <a:ahLst/>
              <a:cxnLst/>
              <a:rect l="l" t="t" r="r" b="b"/>
              <a:pathLst>
                <a:path w="733" h="733" extrusionOk="0">
                  <a:moveTo>
                    <a:pt x="366" y="64"/>
                  </a:moveTo>
                  <a:cubicBezTo>
                    <a:pt x="535" y="64"/>
                    <a:pt x="670" y="199"/>
                    <a:pt x="670" y="368"/>
                  </a:cubicBezTo>
                  <a:cubicBezTo>
                    <a:pt x="670" y="536"/>
                    <a:pt x="534" y="672"/>
                    <a:pt x="366" y="672"/>
                  </a:cubicBezTo>
                  <a:cubicBezTo>
                    <a:pt x="198" y="672"/>
                    <a:pt x="62" y="536"/>
                    <a:pt x="62" y="368"/>
                  </a:cubicBezTo>
                  <a:cubicBezTo>
                    <a:pt x="62" y="199"/>
                    <a:pt x="198" y="64"/>
                    <a:pt x="366" y="64"/>
                  </a:cubicBezTo>
                  <a:close/>
                  <a:moveTo>
                    <a:pt x="366" y="1"/>
                  </a:moveTo>
                  <a:cubicBezTo>
                    <a:pt x="165" y="1"/>
                    <a:pt x="1" y="165"/>
                    <a:pt x="1" y="367"/>
                  </a:cubicBezTo>
                  <a:cubicBezTo>
                    <a:pt x="1" y="568"/>
                    <a:pt x="165" y="732"/>
                    <a:pt x="366" y="732"/>
                  </a:cubicBezTo>
                  <a:cubicBezTo>
                    <a:pt x="569" y="732"/>
                    <a:pt x="732" y="568"/>
                    <a:pt x="732" y="367"/>
                  </a:cubicBezTo>
                  <a:cubicBezTo>
                    <a:pt x="732" y="165"/>
                    <a:pt x="568"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357;p54">
              <a:extLst>
                <a:ext uri="{FF2B5EF4-FFF2-40B4-BE49-F238E27FC236}">
                  <a16:creationId xmlns:a16="http://schemas.microsoft.com/office/drawing/2014/main" id="{0E78D18B-861C-BC90-E538-571115E1A6B9}"/>
                </a:ext>
              </a:extLst>
            </p:cNvPr>
            <p:cNvSpPr/>
            <p:nvPr/>
          </p:nvSpPr>
          <p:spPr>
            <a:xfrm>
              <a:off x="7158125" y="1911463"/>
              <a:ext cx="28325" cy="28325"/>
            </a:xfrm>
            <a:custGeom>
              <a:avLst/>
              <a:gdLst/>
              <a:ahLst/>
              <a:cxnLst/>
              <a:rect l="l" t="t" r="r" b="b"/>
              <a:pathLst>
                <a:path w="1133" h="1133" extrusionOk="0">
                  <a:moveTo>
                    <a:pt x="566" y="63"/>
                  </a:moveTo>
                  <a:cubicBezTo>
                    <a:pt x="844" y="63"/>
                    <a:pt x="1070" y="289"/>
                    <a:pt x="1069" y="566"/>
                  </a:cubicBezTo>
                  <a:cubicBezTo>
                    <a:pt x="1069" y="844"/>
                    <a:pt x="844" y="1069"/>
                    <a:pt x="566" y="1069"/>
                  </a:cubicBezTo>
                  <a:cubicBezTo>
                    <a:pt x="289" y="1069"/>
                    <a:pt x="62" y="844"/>
                    <a:pt x="62" y="566"/>
                  </a:cubicBezTo>
                  <a:cubicBezTo>
                    <a:pt x="62" y="289"/>
                    <a:pt x="289" y="63"/>
                    <a:pt x="566" y="63"/>
                  </a:cubicBezTo>
                  <a:close/>
                  <a:moveTo>
                    <a:pt x="566" y="0"/>
                  </a:moveTo>
                  <a:cubicBezTo>
                    <a:pt x="254" y="0"/>
                    <a:pt x="1" y="254"/>
                    <a:pt x="1" y="566"/>
                  </a:cubicBezTo>
                  <a:cubicBezTo>
                    <a:pt x="1" y="879"/>
                    <a:pt x="254" y="1132"/>
                    <a:pt x="566" y="1132"/>
                  </a:cubicBezTo>
                  <a:cubicBezTo>
                    <a:pt x="878" y="1132"/>
                    <a:pt x="1132" y="879"/>
                    <a:pt x="1132" y="566"/>
                  </a:cubicBezTo>
                  <a:cubicBezTo>
                    <a:pt x="1132" y="254"/>
                    <a:pt x="878"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358;p54">
              <a:extLst>
                <a:ext uri="{FF2B5EF4-FFF2-40B4-BE49-F238E27FC236}">
                  <a16:creationId xmlns:a16="http://schemas.microsoft.com/office/drawing/2014/main" id="{DD62F975-1719-C061-D43C-DFD84A70FF28}"/>
                </a:ext>
              </a:extLst>
            </p:cNvPr>
            <p:cNvSpPr/>
            <p:nvPr/>
          </p:nvSpPr>
          <p:spPr>
            <a:xfrm>
              <a:off x="7238850" y="1874613"/>
              <a:ext cx="18275" cy="18325"/>
            </a:xfrm>
            <a:custGeom>
              <a:avLst/>
              <a:gdLst/>
              <a:ahLst/>
              <a:cxnLst/>
              <a:rect l="l" t="t" r="r" b="b"/>
              <a:pathLst>
                <a:path w="731" h="733" extrusionOk="0">
                  <a:moveTo>
                    <a:pt x="366" y="62"/>
                  </a:moveTo>
                  <a:cubicBezTo>
                    <a:pt x="534" y="62"/>
                    <a:pt x="670" y="198"/>
                    <a:pt x="670" y="367"/>
                  </a:cubicBezTo>
                  <a:cubicBezTo>
                    <a:pt x="670" y="535"/>
                    <a:pt x="534" y="671"/>
                    <a:pt x="366" y="671"/>
                  </a:cubicBezTo>
                  <a:cubicBezTo>
                    <a:pt x="198" y="671"/>
                    <a:pt x="61" y="534"/>
                    <a:pt x="61" y="367"/>
                  </a:cubicBezTo>
                  <a:cubicBezTo>
                    <a:pt x="61" y="198"/>
                    <a:pt x="199" y="62"/>
                    <a:pt x="366" y="62"/>
                  </a:cubicBezTo>
                  <a:close/>
                  <a:moveTo>
                    <a:pt x="366" y="1"/>
                  </a:moveTo>
                  <a:cubicBezTo>
                    <a:pt x="164" y="1"/>
                    <a:pt x="1" y="165"/>
                    <a:pt x="1" y="367"/>
                  </a:cubicBezTo>
                  <a:cubicBezTo>
                    <a:pt x="1" y="568"/>
                    <a:pt x="164" y="732"/>
                    <a:pt x="366" y="732"/>
                  </a:cubicBezTo>
                  <a:cubicBezTo>
                    <a:pt x="567" y="732"/>
                    <a:pt x="731" y="568"/>
                    <a:pt x="731" y="367"/>
                  </a:cubicBezTo>
                  <a:cubicBezTo>
                    <a:pt x="731" y="165"/>
                    <a:pt x="567"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359;p54">
              <a:extLst>
                <a:ext uri="{FF2B5EF4-FFF2-40B4-BE49-F238E27FC236}">
                  <a16:creationId xmlns:a16="http://schemas.microsoft.com/office/drawing/2014/main" id="{1C5CF721-4DFC-7F52-246C-BF25BFFEB37E}"/>
                </a:ext>
              </a:extLst>
            </p:cNvPr>
            <p:cNvSpPr/>
            <p:nvPr/>
          </p:nvSpPr>
          <p:spPr>
            <a:xfrm>
              <a:off x="7278525" y="1825613"/>
              <a:ext cx="21650" cy="21650"/>
            </a:xfrm>
            <a:custGeom>
              <a:avLst/>
              <a:gdLst/>
              <a:ahLst/>
              <a:cxnLst/>
              <a:rect l="l" t="t" r="r" b="b"/>
              <a:pathLst>
                <a:path w="866" h="866" extrusionOk="0">
                  <a:moveTo>
                    <a:pt x="433" y="61"/>
                  </a:moveTo>
                  <a:cubicBezTo>
                    <a:pt x="637" y="61"/>
                    <a:pt x="803" y="227"/>
                    <a:pt x="803" y="433"/>
                  </a:cubicBezTo>
                  <a:cubicBezTo>
                    <a:pt x="803" y="637"/>
                    <a:pt x="637" y="803"/>
                    <a:pt x="433" y="803"/>
                  </a:cubicBezTo>
                  <a:cubicBezTo>
                    <a:pt x="229" y="803"/>
                    <a:pt x="61" y="637"/>
                    <a:pt x="61" y="433"/>
                  </a:cubicBezTo>
                  <a:cubicBezTo>
                    <a:pt x="61" y="229"/>
                    <a:pt x="229" y="61"/>
                    <a:pt x="433" y="61"/>
                  </a:cubicBezTo>
                  <a:close/>
                  <a:moveTo>
                    <a:pt x="433" y="0"/>
                  </a:moveTo>
                  <a:cubicBezTo>
                    <a:pt x="193" y="0"/>
                    <a:pt x="0" y="194"/>
                    <a:pt x="0" y="433"/>
                  </a:cubicBezTo>
                  <a:cubicBezTo>
                    <a:pt x="0" y="672"/>
                    <a:pt x="193" y="865"/>
                    <a:pt x="433" y="865"/>
                  </a:cubicBezTo>
                  <a:cubicBezTo>
                    <a:pt x="672" y="865"/>
                    <a:pt x="865" y="670"/>
                    <a:pt x="865" y="433"/>
                  </a:cubicBezTo>
                  <a:cubicBezTo>
                    <a:pt x="865" y="194"/>
                    <a:pt x="671"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360;p54">
              <a:extLst>
                <a:ext uri="{FF2B5EF4-FFF2-40B4-BE49-F238E27FC236}">
                  <a16:creationId xmlns:a16="http://schemas.microsoft.com/office/drawing/2014/main" id="{50D5A9E9-9045-1BEB-ED3F-94A712B7E86A}"/>
                </a:ext>
              </a:extLst>
            </p:cNvPr>
            <p:cNvSpPr/>
            <p:nvPr/>
          </p:nvSpPr>
          <p:spPr>
            <a:xfrm>
              <a:off x="7203050" y="1839113"/>
              <a:ext cx="30050" cy="30050"/>
            </a:xfrm>
            <a:custGeom>
              <a:avLst/>
              <a:gdLst/>
              <a:ahLst/>
              <a:cxnLst/>
              <a:rect l="l" t="t" r="r" b="b"/>
              <a:pathLst>
                <a:path w="1202" h="1202" extrusionOk="0">
                  <a:moveTo>
                    <a:pt x="602" y="63"/>
                  </a:moveTo>
                  <a:cubicBezTo>
                    <a:pt x="899" y="63"/>
                    <a:pt x="1140" y="304"/>
                    <a:pt x="1141" y="601"/>
                  </a:cubicBezTo>
                  <a:cubicBezTo>
                    <a:pt x="1141" y="899"/>
                    <a:pt x="899" y="1140"/>
                    <a:pt x="602" y="1140"/>
                  </a:cubicBezTo>
                  <a:cubicBezTo>
                    <a:pt x="304" y="1140"/>
                    <a:pt x="63" y="899"/>
                    <a:pt x="63" y="601"/>
                  </a:cubicBezTo>
                  <a:cubicBezTo>
                    <a:pt x="63" y="304"/>
                    <a:pt x="304" y="63"/>
                    <a:pt x="602" y="63"/>
                  </a:cubicBezTo>
                  <a:close/>
                  <a:moveTo>
                    <a:pt x="602" y="1"/>
                  </a:moveTo>
                  <a:cubicBezTo>
                    <a:pt x="271" y="1"/>
                    <a:pt x="1" y="270"/>
                    <a:pt x="1" y="601"/>
                  </a:cubicBezTo>
                  <a:cubicBezTo>
                    <a:pt x="1" y="933"/>
                    <a:pt x="271" y="1202"/>
                    <a:pt x="602" y="1202"/>
                  </a:cubicBezTo>
                  <a:cubicBezTo>
                    <a:pt x="933" y="1202"/>
                    <a:pt x="1202" y="933"/>
                    <a:pt x="1202" y="601"/>
                  </a:cubicBezTo>
                  <a:cubicBezTo>
                    <a:pt x="1202" y="270"/>
                    <a:pt x="93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361;p54">
              <a:extLst>
                <a:ext uri="{FF2B5EF4-FFF2-40B4-BE49-F238E27FC236}">
                  <a16:creationId xmlns:a16="http://schemas.microsoft.com/office/drawing/2014/main" id="{61CB913F-5372-0F2F-FDAC-978CD3E65FF8}"/>
                </a:ext>
              </a:extLst>
            </p:cNvPr>
            <p:cNvSpPr/>
            <p:nvPr/>
          </p:nvSpPr>
          <p:spPr>
            <a:xfrm>
              <a:off x="7070825" y="1829738"/>
              <a:ext cx="30075" cy="30075"/>
            </a:xfrm>
            <a:custGeom>
              <a:avLst/>
              <a:gdLst/>
              <a:ahLst/>
              <a:cxnLst/>
              <a:rect l="l" t="t" r="r" b="b"/>
              <a:pathLst>
                <a:path w="1203" h="1203" extrusionOk="0">
                  <a:moveTo>
                    <a:pt x="601" y="64"/>
                  </a:moveTo>
                  <a:cubicBezTo>
                    <a:pt x="898" y="64"/>
                    <a:pt x="1140" y="305"/>
                    <a:pt x="1140" y="602"/>
                  </a:cubicBezTo>
                  <a:cubicBezTo>
                    <a:pt x="1140" y="900"/>
                    <a:pt x="899" y="1141"/>
                    <a:pt x="601" y="1141"/>
                  </a:cubicBezTo>
                  <a:cubicBezTo>
                    <a:pt x="304" y="1141"/>
                    <a:pt x="62" y="900"/>
                    <a:pt x="62" y="602"/>
                  </a:cubicBezTo>
                  <a:cubicBezTo>
                    <a:pt x="62" y="305"/>
                    <a:pt x="305" y="64"/>
                    <a:pt x="601" y="64"/>
                  </a:cubicBezTo>
                  <a:close/>
                  <a:moveTo>
                    <a:pt x="601" y="1"/>
                  </a:moveTo>
                  <a:cubicBezTo>
                    <a:pt x="270" y="1"/>
                    <a:pt x="1" y="270"/>
                    <a:pt x="1" y="601"/>
                  </a:cubicBezTo>
                  <a:cubicBezTo>
                    <a:pt x="1" y="932"/>
                    <a:pt x="270" y="1202"/>
                    <a:pt x="601" y="1202"/>
                  </a:cubicBezTo>
                  <a:cubicBezTo>
                    <a:pt x="932" y="1202"/>
                    <a:pt x="1202" y="932"/>
                    <a:pt x="1202" y="601"/>
                  </a:cubicBezTo>
                  <a:cubicBezTo>
                    <a:pt x="1202" y="270"/>
                    <a:pt x="932"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362;p54">
              <a:extLst>
                <a:ext uri="{FF2B5EF4-FFF2-40B4-BE49-F238E27FC236}">
                  <a16:creationId xmlns:a16="http://schemas.microsoft.com/office/drawing/2014/main" id="{FAFC01D7-3BCF-CEBA-47D6-E833EC1ADEB0}"/>
                </a:ext>
              </a:extLst>
            </p:cNvPr>
            <p:cNvSpPr/>
            <p:nvPr/>
          </p:nvSpPr>
          <p:spPr>
            <a:xfrm>
              <a:off x="6956200" y="1876488"/>
              <a:ext cx="30075" cy="30050"/>
            </a:xfrm>
            <a:custGeom>
              <a:avLst/>
              <a:gdLst/>
              <a:ahLst/>
              <a:cxnLst/>
              <a:rect l="l" t="t" r="r" b="b"/>
              <a:pathLst>
                <a:path w="1203" h="1202" extrusionOk="0">
                  <a:moveTo>
                    <a:pt x="602" y="62"/>
                  </a:moveTo>
                  <a:cubicBezTo>
                    <a:pt x="898" y="62"/>
                    <a:pt x="1139" y="304"/>
                    <a:pt x="1141" y="601"/>
                  </a:cubicBezTo>
                  <a:cubicBezTo>
                    <a:pt x="1141" y="898"/>
                    <a:pt x="898" y="1140"/>
                    <a:pt x="602" y="1140"/>
                  </a:cubicBezTo>
                  <a:cubicBezTo>
                    <a:pt x="304" y="1140"/>
                    <a:pt x="63" y="897"/>
                    <a:pt x="63" y="601"/>
                  </a:cubicBezTo>
                  <a:cubicBezTo>
                    <a:pt x="63" y="304"/>
                    <a:pt x="304" y="62"/>
                    <a:pt x="602" y="62"/>
                  </a:cubicBezTo>
                  <a:close/>
                  <a:moveTo>
                    <a:pt x="602" y="0"/>
                  </a:moveTo>
                  <a:cubicBezTo>
                    <a:pt x="271" y="0"/>
                    <a:pt x="1" y="270"/>
                    <a:pt x="1" y="601"/>
                  </a:cubicBezTo>
                  <a:cubicBezTo>
                    <a:pt x="1" y="933"/>
                    <a:pt x="271" y="1202"/>
                    <a:pt x="602" y="1202"/>
                  </a:cubicBezTo>
                  <a:cubicBezTo>
                    <a:pt x="933" y="1202"/>
                    <a:pt x="1202" y="933"/>
                    <a:pt x="1202" y="601"/>
                  </a:cubicBezTo>
                  <a:cubicBezTo>
                    <a:pt x="1202" y="270"/>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363;p54">
              <a:extLst>
                <a:ext uri="{FF2B5EF4-FFF2-40B4-BE49-F238E27FC236}">
                  <a16:creationId xmlns:a16="http://schemas.microsoft.com/office/drawing/2014/main" id="{A20548DF-EFEB-1C44-3B9C-6C77699786C8}"/>
                </a:ext>
              </a:extLst>
            </p:cNvPr>
            <p:cNvSpPr/>
            <p:nvPr/>
          </p:nvSpPr>
          <p:spPr>
            <a:xfrm>
              <a:off x="7005500" y="1944213"/>
              <a:ext cx="30050" cy="30075"/>
            </a:xfrm>
            <a:custGeom>
              <a:avLst/>
              <a:gdLst/>
              <a:ahLst/>
              <a:cxnLst/>
              <a:rect l="l" t="t" r="r" b="b"/>
              <a:pathLst>
                <a:path w="1202" h="1203" extrusionOk="0">
                  <a:moveTo>
                    <a:pt x="601" y="62"/>
                  </a:moveTo>
                  <a:cubicBezTo>
                    <a:pt x="897" y="62"/>
                    <a:pt x="1139" y="304"/>
                    <a:pt x="1140" y="602"/>
                  </a:cubicBezTo>
                  <a:cubicBezTo>
                    <a:pt x="1140" y="899"/>
                    <a:pt x="897" y="1141"/>
                    <a:pt x="601" y="1141"/>
                  </a:cubicBezTo>
                  <a:cubicBezTo>
                    <a:pt x="303" y="1141"/>
                    <a:pt x="62" y="897"/>
                    <a:pt x="62" y="602"/>
                  </a:cubicBezTo>
                  <a:cubicBezTo>
                    <a:pt x="62" y="304"/>
                    <a:pt x="303" y="62"/>
                    <a:pt x="601" y="62"/>
                  </a:cubicBezTo>
                  <a:close/>
                  <a:moveTo>
                    <a:pt x="601" y="0"/>
                  </a:moveTo>
                  <a:cubicBezTo>
                    <a:pt x="270" y="0"/>
                    <a:pt x="0" y="271"/>
                    <a:pt x="0" y="602"/>
                  </a:cubicBezTo>
                  <a:cubicBezTo>
                    <a:pt x="0" y="933"/>
                    <a:pt x="270" y="1203"/>
                    <a:pt x="601" y="1203"/>
                  </a:cubicBezTo>
                  <a:cubicBezTo>
                    <a:pt x="932" y="1203"/>
                    <a:pt x="1201" y="933"/>
                    <a:pt x="1201" y="602"/>
                  </a:cubicBezTo>
                  <a:cubicBezTo>
                    <a:pt x="1201" y="271"/>
                    <a:pt x="932" y="0"/>
                    <a:pt x="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364;p54">
              <a:extLst>
                <a:ext uri="{FF2B5EF4-FFF2-40B4-BE49-F238E27FC236}">
                  <a16:creationId xmlns:a16="http://schemas.microsoft.com/office/drawing/2014/main" id="{661772AF-1CAC-2CAF-3280-A9E4AEA98E09}"/>
                </a:ext>
              </a:extLst>
            </p:cNvPr>
            <p:cNvSpPr/>
            <p:nvPr/>
          </p:nvSpPr>
          <p:spPr>
            <a:xfrm>
              <a:off x="6925225" y="1808288"/>
              <a:ext cx="22900" cy="22925"/>
            </a:xfrm>
            <a:custGeom>
              <a:avLst/>
              <a:gdLst/>
              <a:ahLst/>
              <a:cxnLst/>
              <a:rect l="l" t="t" r="r" b="b"/>
              <a:pathLst>
                <a:path w="916" h="917" extrusionOk="0">
                  <a:moveTo>
                    <a:pt x="458" y="63"/>
                  </a:moveTo>
                  <a:cubicBezTo>
                    <a:pt x="677" y="63"/>
                    <a:pt x="854" y="241"/>
                    <a:pt x="853" y="458"/>
                  </a:cubicBezTo>
                  <a:cubicBezTo>
                    <a:pt x="853" y="676"/>
                    <a:pt x="675" y="853"/>
                    <a:pt x="458" y="853"/>
                  </a:cubicBezTo>
                  <a:cubicBezTo>
                    <a:pt x="240" y="853"/>
                    <a:pt x="62" y="676"/>
                    <a:pt x="62" y="458"/>
                  </a:cubicBezTo>
                  <a:cubicBezTo>
                    <a:pt x="62" y="241"/>
                    <a:pt x="240" y="63"/>
                    <a:pt x="458" y="63"/>
                  </a:cubicBezTo>
                  <a:close/>
                  <a:moveTo>
                    <a:pt x="458" y="0"/>
                  </a:moveTo>
                  <a:cubicBezTo>
                    <a:pt x="205" y="0"/>
                    <a:pt x="0" y="206"/>
                    <a:pt x="0" y="458"/>
                  </a:cubicBezTo>
                  <a:cubicBezTo>
                    <a:pt x="0" y="710"/>
                    <a:pt x="205" y="916"/>
                    <a:pt x="458" y="916"/>
                  </a:cubicBezTo>
                  <a:cubicBezTo>
                    <a:pt x="710" y="916"/>
                    <a:pt x="915" y="711"/>
                    <a:pt x="915" y="458"/>
                  </a:cubicBezTo>
                  <a:cubicBezTo>
                    <a:pt x="915" y="205"/>
                    <a:pt x="710"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365;p54">
              <a:extLst>
                <a:ext uri="{FF2B5EF4-FFF2-40B4-BE49-F238E27FC236}">
                  <a16:creationId xmlns:a16="http://schemas.microsoft.com/office/drawing/2014/main" id="{7B37BA47-7810-15CA-5E2B-81B57DE9E6D7}"/>
                </a:ext>
              </a:extLst>
            </p:cNvPr>
            <p:cNvSpPr/>
            <p:nvPr/>
          </p:nvSpPr>
          <p:spPr>
            <a:xfrm>
              <a:off x="6909575" y="1845638"/>
              <a:ext cx="17375" cy="17375"/>
            </a:xfrm>
            <a:custGeom>
              <a:avLst/>
              <a:gdLst/>
              <a:ahLst/>
              <a:cxnLst/>
              <a:rect l="l" t="t" r="r" b="b"/>
              <a:pathLst>
                <a:path w="695" h="695" extrusionOk="0">
                  <a:moveTo>
                    <a:pt x="348" y="63"/>
                  </a:moveTo>
                  <a:cubicBezTo>
                    <a:pt x="503" y="63"/>
                    <a:pt x="632" y="191"/>
                    <a:pt x="632" y="347"/>
                  </a:cubicBezTo>
                  <a:cubicBezTo>
                    <a:pt x="632" y="503"/>
                    <a:pt x="503" y="631"/>
                    <a:pt x="348" y="631"/>
                  </a:cubicBezTo>
                  <a:cubicBezTo>
                    <a:pt x="191" y="631"/>
                    <a:pt x="62" y="504"/>
                    <a:pt x="62" y="347"/>
                  </a:cubicBezTo>
                  <a:cubicBezTo>
                    <a:pt x="62" y="191"/>
                    <a:pt x="190" y="63"/>
                    <a:pt x="348" y="63"/>
                  </a:cubicBezTo>
                  <a:close/>
                  <a:moveTo>
                    <a:pt x="348" y="0"/>
                  </a:moveTo>
                  <a:cubicBezTo>
                    <a:pt x="155" y="0"/>
                    <a:pt x="1" y="156"/>
                    <a:pt x="1" y="347"/>
                  </a:cubicBezTo>
                  <a:cubicBezTo>
                    <a:pt x="1" y="538"/>
                    <a:pt x="156" y="694"/>
                    <a:pt x="348" y="694"/>
                  </a:cubicBezTo>
                  <a:cubicBezTo>
                    <a:pt x="538" y="694"/>
                    <a:pt x="692" y="539"/>
                    <a:pt x="695" y="347"/>
                  </a:cubicBezTo>
                  <a:cubicBezTo>
                    <a:pt x="695" y="156"/>
                    <a:pt x="538"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366;p54">
              <a:extLst>
                <a:ext uri="{FF2B5EF4-FFF2-40B4-BE49-F238E27FC236}">
                  <a16:creationId xmlns:a16="http://schemas.microsoft.com/office/drawing/2014/main" id="{4A03BEF6-85E7-F57D-7790-1184982920F4}"/>
                </a:ext>
              </a:extLst>
            </p:cNvPr>
            <p:cNvSpPr/>
            <p:nvPr/>
          </p:nvSpPr>
          <p:spPr>
            <a:xfrm>
              <a:off x="6895050" y="1823213"/>
              <a:ext cx="17375" cy="17375"/>
            </a:xfrm>
            <a:custGeom>
              <a:avLst/>
              <a:gdLst/>
              <a:ahLst/>
              <a:cxnLst/>
              <a:rect l="l" t="t" r="r" b="b"/>
              <a:pathLst>
                <a:path w="695" h="695" extrusionOk="0">
                  <a:moveTo>
                    <a:pt x="348" y="62"/>
                  </a:moveTo>
                  <a:cubicBezTo>
                    <a:pt x="505" y="62"/>
                    <a:pt x="632" y="191"/>
                    <a:pt x="632" y="347"/>
                  </a:cubicBezTo>
                  <a:cubicBezTo>
                    <a:pt x="632" y="503"/>
                    <a:pt x="505" y="631"/>
                    <a:pt x="348" y="631"/>
                  </a:cubicBezTo>
                  <a:cubicBezTo>
                    <a:pt x="192" y="631"/>
                    <a:pt x="64" y="504"/>
                    <a:pt x="64" y="347"/>
                  </a:cubicBezTo>
                  <a:cubicBezTo>
                    <a:pt x="64" y="191"/>
                    <a:pt x="190" y="62"/>
                    <a:pt x="348" y="62"/>
                  </a:cubicBezTo>
                  <a:close/>
                  <a:moveTo>
                    <a:pt x="348" y="0"/>
                  </a:moveTo>
                  <a:cubicBezTo>
                    <a:pt x="155" y="0"/>
                    <a:pt x="1" y="156"/>
                    <a:pt x="1" y="347"/>
                  </a:cubicBezTo>
                  <a:cubicBezTo>
                    <a:pt x="1" y="539"/>
                    <a:pt x="157" y="694"/>
                    <a:pt x="348" y="694"/>
                  </a:cubicBezTo>
                  <a:cubicBezTo>
                    <a:pt x="539" y="694"/>
                    <a:pt x="695" y="538"/>
                    <a:pt x="695" y="347"/>
                  </a:cubicBezTo>
                  <a:cubicBezTo>
                    <a:pt x="695" y="155"/>
                    <a:pt x="539"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367;p54">
              <a:extLst>
                <a:ext uri="{FF2B5EF4-FFF2-40B4-BE49-F238E27FC236}">
                  <a16:creationId xmlns:a16="http://schemas.microsoft.com/office/drawing/2014/main" id="{890B4D7A-1507-E7BA-F41A-4674EC86B82E}"/>
                </a:ext>
              </a:extLst>
            </p:cNvPr>
            <p:cNvSpPr/>
            <p:nvPr/>
          </p:nvSpPr>
          <p:spPr>
            <a:xfrm>
              <a:off x="6866350" y="1826963"/>
              <a:ext cx="21525" cy="21525"/>
            </a:xfrm>
            <a:custGeom>
              <a:avLst/>
              <a:gdLst/>
              <a:ahLst/>
              <a:cxnLst/>
              <a:rect l="l" t="t" r="r" b="b"/>
              <a:pathLst>
                <a:path w="861" h="861" extrusionOk="0">
                  <a:moveTo>
                    <a:pt x="430" y="64"/>
                  </a:moveTo>
                  <a:cubicBezTo>
                    <a:pt x="633" y="64"/>
                    <a:pt x="798" y="229"/>
                    <a:pt x="797" y="431"/>
                  </a:cubicBezTo>
                  <a:cubicBezTo>
                    <a:pt x="797" y="632"/>
                    <a:pt x="633" y="797"/>
                    <a:pt x="430" y="797"/>
                  </a:cubicBezTo>
                  <a:cubicBezTo>
                    <a:pt x="227" y="797"/>
                    <a:pt x="64" y="633"/>
                    <a:pt x="64" y="431"/>
                  </a:cubicBezTo>
                  <a:cubicBezTo>
                    <a:pt x="64" y="229"/>
                    <a:pt x="227" y="64"/>
                    <a:pt x="430" y="64"/>
                  </a:cubicBezTo>
                  <a:close/>
                  <a:moveTo>
                    <a:pt x="430" y="1"/>
                  </a:moveTo>
                  <a:cubicBezTo>
                    <a:pt x="193" y="1"/>
                    <a:pt x="1" y="194"/>
                    <a:pt x="1" y="431"/>
                  </a:cubicBezTo>
                  <a:cubicBezTo>
                    <a:pt x="1" y="668"/>
                    <a:pt x="194" y="860"/>
                    <a:pt x="430" y="860"/>
                  </a:cubicBezTo>
                  <a:cubicBezTo>
                    <a:pt x="668" y="860"/>
                    <a:pt x="860" y="668"/>
                    <a:pt x="860" y="431"/>
                  </a:cubicBezTo>
                  <a:cubicBezTo>
                    <a:pt x="860" y="193"/>
                    <a:pt x="66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368;p54">
              <a:extLst>
                <a:ext uri="{FF2B5EF4-FFF2-40B4-BE49-F238E27FC236}">
                  <a16:creationId xmlns:a16="http://schemas.microsoft.com/office/drawing/2014/main" id="{3E8E695D-8327-1CEC-05E4-B9FFB12A05E9}"/>
                </a:ext>
              </a:extLst>
            </p:cNvPr>
            <p:cNvSpPr/>
            <p:nvPr/>
          </p:nvSpPr>
          <p:spPr>
            <a:xfrm>
              <a:off x="7105450" y="1787838"/>
              <a:ext cx="30075" cy="30050"/>
            </a:xfrm>
            <a:custGeom>
              <a:avLst/>
              <a:gdLst/>
              <a:ahLst/>
              <a:cxnLst/>
              <a:rect l="l" t="t" r="r" b="b"/>
              <a:pathLst>
                <a:path w="1203" h="1202" extrusionOk="0">
                  <a:moveTo>
                    <a:pt x="602" y="61"/>
                  </a:moveTo>
                  <a:cubicBezTo>
                    <a:pt x="900" y="61"/>
                    <a:pt x="1141" y="303"/>
                    <a:pt x="1141" y="600"/>
                  </a:cubicBezTo>
                  <a:cubicBezTo>
                    <a:pt x="1141" y="898"/>
                    <a:pt x="898" y="1140"/>
                    <a:pt x="602" y="1140"/>
                  </a:cubicBezTo>
                  <a:cubicBezTo>
                    <a:pt x="304" y="1140"/>
                    <a:pt x="63" y="897"/>
                    <a:pt x="63" y="600"/>
                  </a:cubicBezTo>
                  <a:cubicBezTo>
                    <a:pt x="63" y="304"/>
                    <a:pt x="304" y="61"/>
                    <a:pt x="602" y="61"/>
                  </a:cubicBezTo>
                  <a:close/>
                  <a:moveTo>
                    <a:pt x="602" y="0"/>
                  </a:moveTo>
                  <a:cubicBezTo>
                    <a:pt x="271" y="0"/>
                    <a:pt x="1" y="269"/>
                    <a:pt x="1" y="600"/>
                  </a:cubicBezTo>
                  <a:cubicBezTo>
                    <a:pt x="1" y="931"/>
                    <a:pt x="271" y="1202"/>
                    <a:pt x="602" y="1202"/>
                  </a:cubicBezTo>
                  <a:cubicBezTo>
                    <a:pt x="933" y="1202"/>
                    <a:pt x="1202" y="931"/>
                    <a:pt x="1202" y="600"/>
                  </a:cubicBezTo>
                  <a:cubicBezTo>
                    <a:pt x="1202" y="269"/>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369;p54">
              <a:extLst>
                <a:ext uri="{FF2B5EF4-FFF2-40B4-BE49-F238E27FC236}">
                  <a16:creationId xmlns:a16="http://schemas.microsoft.com/office/drawing/2014/main" id="{4B6B303A-2908-E5D7-A503-7D0C17D01B02}"/>
                </a:ext>
              </a:extLst>
            </p:cNvPr>
            <p:cNvSpPr/>
            <p:nvPr/>
          </p:nvSpPr>
          <p:spPr>
            <a:xfrm>
              <a:off x="7038275" y="1826988"/>
              <a:ext cx="25975" cy="26000"/>
            </a:xfrm>
            <a:custGeom>
              <a:avLst/>
              <a:gdLst/>
              <a:ahLst/>
              <a:cxnLst/>
              <a:rect l="l" t="t" r="r" b="b"/>
              <a:pathLst>
                <a:path w="1039" h="1040" extrusionOk="0">
                  <a:moveTo>
                    <a:pt x="519" y="63"/>
                  </a:moveTo>
                  <a:cubicBezTo>
                    <a:pt x="771" y="63"/>
                    <a:pt x="976" y="268"/>
                    <a:pt x="977" y="521"/>
                  </a:cubicBezTo>
                  <a:cubicBezTo>
                    <a:pt x="977" y="773"/>
                    <a:pt x="771" y="978"/>
                    <a:pt x="519" y="978"/>
                  </a:cubicBezTo>
                  <a:cubicBezTo>
                    <a:pt x="267" y="978"/>
                    <a:pt x="61" y="773"/>
                    <a:pt x="61" y="521"/>
                  </a:cubicBezTo>
                  <a:cubicBezTo>
                    <a:pt x="61" y="268"/>
                    <a:pt x="267" y="63"/>
                    <a:pt x="519" y="63"/>
                  </a:cubicBezTo>
                  <a:close/>
                  <a:moveTo>
                    <a:pt x="519" y="1"/>
                  </a:moveTo>
                  <a:cubicBezTo>
                    <a:pt x="234" y="1"/>
                    <a:pt x="0" y="234"/>
                    <a:pt x="0" y="521"/>
                  </a:cubicBezTo>
                  <a:cubicBezTo>
                    <a:pt x="0" y="806"/>
                    <a:pt x="232" y="1040"/>
                    <a:pt x="519" y="1040"/>
                  </a:cubicBezTo>
                  <a:cubicBezTo>
                    <a:pt x="805" y="1040"/>
                    <a:pt x="1038" y="807"/>
                    <a:pt x="1038" y="521"/>
                  </a:cubicBezTo>
                  <a:cubicBezTo>
                    <a:pt x="1038" y="235"/>
                    <a:pt x="806"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370;p54">
              <a:extLst>
                <a:ext uri="{FF2B5EF4-FFF2-40B4-BE49-F238E27FC236}">
                  <a16:creationId xmlns:a16="http://schemas.microsoft.com/office/drawing/2014/main" id="{79434C0A-8453-E7A0-B293-30CCF052DFE6}"/>
                </a:ext>
              </a:extLst>
            </p:cNvPr>
            <p:cNvSpPr/>
            <p:nvPr/>
          </p:nvSpPr>
          <p:spPr>
            <a:xfrm>
              <a:off x="7230650" y="1816263"/>
              <a:ext cx="22800" cy="22775"/>
            </a:xfrm>
            <a:custGeom>
              <a:avLst/>
              <a:gdLst/>
              <a:ahLst/>
              <a:cxnLst/>
              <a:rect l="l" t="t" r="r" b="b"/>
              <a:pathLst>
                <a:path w="912" h="911" extrusionOk="0">
                  <a:moveTo>
                    <a:pt x="457" y="65"/>
                  </a:moveTo>
                  <a:cubicBezTo>
                    <a:pt x="672" y="65"/>
                    <a:pt x="849" y="241"/>
                    <a:pt x="849" y="457"/>
                  </a:cubicBezTo>
                  <a:cubicBezTo>
                    <a:pt x="849" y="673"/>
                    <a:pt x="672" y="849"/>
                    <a:pt x="457" y="849"/>
                  </a:cubicBezTo>
                  <a:cubicBezTo>
                    <a:pt x="240" y="849"/>
                    <a:pt x="64" y="673"/>
                    <a:pt x="64" y="457"/>
                  </a:cubicBezTo>
                  <a:cubicBezTo>
                    <a:pt x="64" y="241"/>
                    <a:pt x="240" y="65"/>
                    <a:pt x="457" y="65"/>
                  </a:cubicBezTo>
                  <a:close/>
                  <a:moveTo>
                    <a:pt x="457" y="1"/>
                  </a:moveTo>
                  <a:cubicBezTo>
                    <a:pt x="205" y="1"/>
                    <a:pt x="1" y="205"/>
                    <a:pt x="1" y="455"/>
                  </a:cubicBezTo>
                  <a:cubicBezTo>
                    <a:pt x="1" y="706"/>
                    <a:pt x="206" y="910"/>
                    <a:pt x="457" y="910"/>
                  </a:cubicBezTo>
                  <a:cubicBezTo>
                    <a:pt x="705" y="910"/>
                    <a:pt x="910" y="707"/>
                    <a:pt x="912" y="455"/>
                  </a:cubicBezTo>
                  <a:cubicBezTo>
                    <a:pt x="912" y="205"/>
                    <a:pt x="708"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371;p54">
              <a:extLst>
                <a:ext uri="{FF2B5EF4-FFF2-40B4-BE49-F238E27FC236}">
                  <a16:creationId xmlns:a16="http://schemas.microsoft.com/office/drawing/2014/main" id="{BC751AFB-2054-5A92-641C-CD152D630472}"/>
                </a:ext>
              </a:extLst>
            </p:cNvPr>
            <p:cNvSpPr/>
            <p:nvPr/>
          </p:nvSpPr>
          <p:spPr>
            <a:xfrm>
              <a:off x="7318325" y="1854988"/>
              <a:ext cx="15325" cy="15325"/>
            </a:xfrm>
            <a:custGeom>
              <a:avLst/>
              <a:gdLst/>
              <a:ahLst/>
              <a:cxnLst/>
              <a:rect l="l" t="t" r="r" b="b"/>
              <a:pathLst>
                <a:path w="613" h="613" extrusionOk="0">
                  <a:moveTo>
                    <a:pt x="306" y="64"/>
                  </a:moveTo>
                  <a:cubicBezTo>
                    <a:pt x="441" y="64"/>
                    <a:pt x="549" y="173"/>
                    <a:pt x="549" y="306"/>
                  </a:cubicBezTo>
                  <a:cubicBezTo>
                    <a:pt x="549" y="440"/>
                    <a:pt x="439" y="550"/>
                    <a:pt x="306" y="550"/>
                  </a:cubicBezTo>
                  <a:cubicBezTo>
                    <a:pt x="172" y="550"/>
                    <a:pt x="63" y="440"/>
                    <a:pt x="63" y="306"/>
                  </a:cubicBezTo>
                  <a:cubicBezTo>
                    <a:pt x="63" y="173"/>
                    <a:pt x="172" y="64"/>
                    <a:pt x="306" y="64"/>
                  </a:cubicBezTo>
                  <a:close/>
                  <a:moveTo>
                    <a:pt x="306" y="1"/>
                  </a:moveTo>
                  <a:cubicBezTo>
                    <a:pt x="138" y="1"/>
                    <a:pt x="0" y="139"/>
                    <a:pt x="0" y="306"/>
                  </a:cubicBezTo>
                  <a:cubicBezTo>
                    <a:pt x="0" y="475"/>
                    <a:pt x="138" y="613"/>
                    <a:pt x="306" y="613"/>
                  </a:cubicBezTo>
                  <a:cubicBezTo>
                    <a:pt x="474" y="613"/>
                    <a:pt x="612" y="475"/>
                    <a:pt x="612" y="306"/>
                  </a:cubicBezTo>
                  <a:cubicBezTo>
                    <a:pt x="612" y="139"/>
                    <a:pt x="474" y="1"/>
                    <a:pt x="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372;p54">
              <a:extLst>
                <a:ext uri="{FF2B5EF4-FFF2-40B4-BE49-F238E27FC236}">
                  <a16:creationId xmlns:a16="http://schemas.microsoft.com/office/drawing/2014/main" id="{866F7CEE-F582-602E-B9C3-C14D77ACCC63}"/>
                </a:ext>
              </a:extLst>
            </p:cNvPr>
            <p:cNvSpPr/>
            <p:nvPr/>
          </p:nvSpPr>
          <p:spPr>
            <a:xfrm>
              <a:off x="7293525" y="1870463"/>
              <a:ext cx="23825" cy="23775"/>
            </a:xfrm>
            <a:custGeom>
              <a:avLst/>
              <a:gdLst/>
              <a:ahLst/>
              <a:cxnLst/>
              <a:rect l="l" t="t" r="r" b="b"/>
              <a:pathLst>
                <a:path w="953" h="951" extrusionOk="0">
                  <a:moveTo>
                    <a:pt x="475" y="61"/>
                  </a:moveTo>
                  <a:cubicBezTo>
                    <a:pt x="704" y="61"/>
                    <a:pt x="890" y="247"/>
                    <a:pt x="890" y="475"/>
                  </a:cubicBezTo>
                  <a:cubicBezTo>
                    <a:pt x="890" y="704"/>
                    <a:pt x="704" y="889"/>
                    <a:pt x="475" y="889"/>
                  </a:cubicBezTo>
                  <a:cubicBezTo>
                    <a:pt x="248" y="889"/>
                    <a:pt x="62" y="704"/>
                    <a:pt x="62" y="475"/>
                  </a:cubicBezTo>
                  <a:cubicBezTo>
                    <a:pt x="62" y="247"/>
                    <a:pt x="248" y="61"/>
                    <a:pt x="475" y="61"/>
                  </a:cubicBezTo>
                  <a:close/>
                  <a:moveTo>
                    <a:pt x="475" y="0"/>
                  </a:moveTo>
                  <a:cubicBezTo>
                    <a:pt x="214" y="0"/>
                    <a:pt x="0" y="214"/>
                    <a:pt x="0" y="475"/>
                  </a:cubicBezTo>
                  <a:cubicBezTo>
                    <a:pt x="0" y="737"/>
                    <a:pt x="214" y="950"/>
                    <a:pt x="475" y="950"/>
                  </a:cubicBezTo>
                  <a:cubicBezTo>
                    <a:pt x="739" y="950"/>
                    <a:pt x="953" y="737"/>
                    <a:pt x="951" y="475"/>
                  </a:cubicBezTo>
                  <a:cubicBezTo>
                    <a:pt x="951" y="214"/>
                    <a:pt x="737" y="0"/>
                    <a:pt x="4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373;p54">
              <a:extLst>
                <a:ext uri="{FF2B5EF4-FFF2-40B4-BE49-F238E27FC236}">
                  <a16:creationId xmlns:a16="http://schemas.microsoft.com/office/drawing/2014/main" id="{7A8E8EA1-C550-7A90-A5D5-393B9836B678}"/>
                </a:ext>
              </a:extLst>
            </p:cNvPr>
            <p:cNvSpPr/>
            <p:nvPr/>
          </p:nvSpPr>
          <p:spPr>
            <a:xfrm>
              <a:off x="7353300" y="1923063"/>
              <a:ext cx="17850" cy="17825"/>
            </a:xfrm>
            <a:custGeom>
              <a:avLst/>
              <a:gdLst/>
              <a:ahLst/>
              <a:cxnLst/>
              <a:rect l="l" t="t" r="r" b="b"/>
              <a:pathLst>
                <a:path w="714" h="713" extrusionOk="0">
                  <a:moveTo>
                    <a:pt x="357" y="64"/>
                  </a:moveTo>
                  <a:cubicBezTo>
                    <a:pt x="518" y="64"/>
                    <a:pt x="650" y="196"/>
                    <a:pt x="650" y="357"/>
                  </a:cubicBezTo>
                  <a:cubicBezTo>
                    <a:pt x="650" y="519"/>
                    <a:pt x="518" y="651"/>
                    <a:pt x="357" y="651"/>
                  </a:cubicBezTo>
                  <a:cubicBezTo>
                    <a:pt x="195" y="651"/>
                    <a:pt x="63" y="519"/>
                    <a:pt x="63" y="357"/>
                  </a:cubicBezTo>
                  <a:cubicBezTo>
                    <a:pt x="63" y="195"/>
                    <a:pt x="195" y="64"/>
                    <a:pt x="357" y="64"/>
                  </a:cubicBezTo>
                  <a:close/>
                  <a:moveTo>
                    <a:pt x="357" y="1"/>
                  </a:moveTo>
                  <a:cubicBezTo>
                    <a:pt x="160" y="1"/>
                    <a:pt x="0" y="161"/>
                    <a:pt x="0" y="357"/>
                  </a:cubicBezTo>
                  <a:cubicBezTo>
                    <a:pt x="0" y="553"/>
                    <a:pt x="160" y="713"/>
                    <a:pt x="357" y="713"/>
                  </a:cubicBezTo>
                  <a:cubicBezTo>
                    <a:pt x="553" y="713"/>
                    <a:pt x="713" y="553"/>
                    <a:pt x="713" y="357"/>
                  </a:cubicBezTo>
                  <a:cubicBezTo>
                    <a:pt x="713" y="161"/>
                    <a:pt x="553" y="1"/>
                    <a:pt x="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374;p54">
              <a:extLst>
                <a:ext uri="{FF2B5EF4-FFF2-40B4-BE49-F238E27FC236}">
                  <a16:creationId xmlns:a16="http://schemas.microsoft.com/office/drawing/2014/main" id="{9F820C69-5270-EFE1-C378-E972314A27BB}"/>
                </a:ext>
              </a:extLst>
            </p:cNvPr>
            <p:cNvSpPr/>
            <p:nvPr/>
          </p:nvSpPr>
          <p:spPr>
            <a:xfrm>
              <a:off x="7353000" y="1879663"/>
              <a:ext cx="27525" cy="27525"/>
            </a:xfrm>
            <a:custGeom>
              <a:avLst/>
              <a:gdLst/>
              <a:ahLst/>
              <a:cxnLst/>
              <a:rect l="l" t="t" r="r" b="b"/>
              <a:pathLst>
                <a:path w="1101" h="1101" extrusionOk="0">
                  <a:moveTo>
                    <a:pt x="550" y="64"/>
                  </a:moveTo>
                  <a:cubicBezTo>
                    <a:pt x="818" y="64"/>
                    <a:pt x="1037" y="282"/>
                    <a:pt x="1037" y="550"/>
                  </a:cubicBezTo>
                  <a:cubicBezTo>
                    <a:pt x="1037" y="818"/>
                    <a:pt x="818" y="1037"/>
                    <a:pt x="550" y="1037"/>
                  </a:cubicBezTo>
                  <a:cubicBezTo>
                    <a:pt x="281" y="1037"/>
                    <a:pt x="62" y="818"/>
                    <a:pt x="62" y="550"/>
                  </a:cubicBezTo>
                  <a:cubicBezTo>
                    <a:pt x="62" y="282"/>
                    <a:pt x="281" y="64"/>
                    <a:pt x="550" y="64"/>
                  </a:cubicBezTo>
                  <a:close/>
                  <a:moveTo>
                    <a:pt x="550" y="1"/>
                  </a:moveTo>
                  <a:cubicBezTo>
                    <a:pt x="247" y="1"/>
                    <a:pt x="0" y="247"/>
                    <a:pt x="0" y="550"/>
                  </a:cubicBezTo>
                  <a:cubicBezTo>
                    <a:pt x="0" y="854"/>
                    <a:pt x="247" y="1100"/>
                    <a:pt x="550" y="1100"/>
                  </a:cubicBezTo>
                  <a:cubicBezTo>
                    <a:pt x="853" y="1100"/>
                    <a:pt x="1100" y="855"/>
                    <a:pt x="1100" y="550"/>
                  </a:cubicBezTo>
                  <a:cubicBezTo>
                    <a:pt x="1100" y="247"/>
                    <a:pt x="85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375;p54">
              <a:extLst>
                <a:ext uri="{FF2B5EF4-FFF2-40B4-BE49-F238E27FC236}">
                  <a16:creationId xmlns:a16="http://schemas.microsoft.com/office/drawing/2014/main" id="{6E229B52-FBA8-8938-A015-C67065CBE1A5}"/>
                </a:ext>
              </a:extLst>
            </p:cNvPr>
            <p:cNvSpPr/>
            <p:nvPr/>
          </p:nvSpPr>
          <p:spPr>
            <a:xfrm>
              <a:off x="7425500" y="2005013"/>
              <a:ext cx="17375" cy="17375"/>
            </a:xfrm>
            <a:custGeom>
              <a:avLst/>
              <a:gdLst/>
              <a:ahLst/>
              <a:cxnLst/>
              <a:rect l="l" t="t" r="r" b="b"/>
              <a:pathLst>
                <a:path w="695" h="695" extrusionOk="0">
                  <a:moveTo>
                    <a:pt x="347" y="63"/>
                  </a:moveTo>
                  <a:cubicBezTo>
                    <a:pt x="505" y="63"/>
                    <a:pt x="633" y="191"/>
                    <a:pt x="633" y="348"/>
                  </a:cubicBezTo>
                  <a:cubicBezTo>
                    <a:pt x="633" y="505"/>
                    <a:pt x="504" y="633"/>
                    <a:pt x="347" y="633"/>
                  </a:cubicBezTo>
                  <a:cubicBezTo>
                    <a:pt x="190" y="633"/>
                    <a:pt x="62" y="506"/>
                    <a:pt x="62" y="348"/>
                  </a:cubicBezTo>
                  <a:cubicBezTo>
                    <a:pt x="62" y="191"/>
                    <a:pt x="190" y="63"/>
                    <a:pt x="347" y="63"/>
                  </a:cubicBezTo>
                  <a:close/>
                  <a:moveTo>
                    <a:pt x="347" y="1"/>
                  </a:moveTo>
                  <a:cubicBezTo>
                    <a:pt x="156" y="1"/>
                    <a:pt x="0" y="156"/>
                    <a:pt x="0" y="348"/>
                  </a:cubicBezTo>
                  <a:cubicBezTo>
                    <a:pt x="0" y="539"/>
                    <a:pt x="155" y="695"/>
                    <a:pt x="347" y="695"/>
                  </a:cubicBezTo>
                  <a:cubicBezTo>
                    <a:pt x="539" y="695"/>
                    <a:pt x="694" y="539"/>
                    <a:pt x="694" y="348"/>
                  </a:cubicBezTo>
                  <a:cubicBezTo>
                    <a:pt x="694" y="157"/>
                    <a:pt x="539"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376;p54">
              <a:extLst>
                <a:ext uri="{FF2B5EF4-FFF2-40B4-BE49-F238E27FC236}">
                  <a16:creationId xmlns:a16="http://schemas.microsoft.com/office/drawing/2014/main" id="{189B490C-D87F-5883-EA7C-C7EE1B377C1B}"/>
                </a:ext>
              </a:extLst>
            </p:cNvPr>
            <p:cNvSpPr/>
            <p:nvPr/>
          </p:nvSpPr>
          <p:spPr>
            <a:xfrm>
              <a:off x="7265475" y="2055613"/>
              <a:ext cx="17775" cy="17775"/>
            </a:xfrm>
            <a:custGeom>
              <a:avLst/>
              <a:gdLst/>
              <a:ahLst/>
              <a:cxnLst/>
              <a:rect l="l" t="t" r="r" b="b"/>
              <a:pathLst>
                <a:path w="711" h="711" extrusionOk="0">
                  <a:moveTo>
                    <a:pt x="356" y="63"/>
                  </a:moveTo>
                  <a:cubicBezTo>
                    <a:pt x="517" y="63"/>
                    <a:pt x="647" y="194"/>
                    <a:pt x="649" y="357"/>
                  </a:cubicBezTo>
                  <a:cubicBezTo>
                    <a:pt x="649" y="518"/>
                    <a:pt x="517" y="651"/>
                    <a:pt x="356" y="651"/>
                  </a:cubicBezTo>
                  <a:cubicBezTo>
                    <a:pt x="193" y="651"/>
                    <a:pt x="62" y="518"/>
                    <a:pt x="62" y="357"/>
                  </a:cubicBezTo>
                  <a:cubicBezTo>
                    <a:pt x="62" y="195"/>
                    <a:pt x="193" y="63"/>
                    <a:pt x="356" y="63"/>
                  </a:cubicBezTo>
                  <a:close/>
                  <a:moveTo>
                    <a:pt x="356" y="0"/>
                  </a:moveTo>
                  <a:cubicBezTo>
                    <a:pt x="159" y="0"/>
                    <a:pt x="0" y="159"/>
                    <a:pt x="0" y="355"/>
                  </a:cubicBezTo>
                  <a:cubicBezTo>
                    <a:pt x="0" y="551"/>
                    <a:pt x="159" y="710"/>
                    <a:pt x="356" y="710"/>
                  </a:cubicBezTo>
                  <a:cubicBezTo>
                    <a:pt x="550" y="710"/>
                    <a:pt x="710" y="551"/>
                    <a:pt x="710" y="355"/>
                  </a:cubicBezTo>
                  <a:cubicBezTo>
                    <a:pt x="710" y="159"/>
                    <a:pt x="55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377;p54">
              <a:extLst>
                <a:ext uri="{FF2B5EF4-FFF2-40B4-BE49-F238E27FC236}">
                  <a16:creationId xmlns:a16="http://schemas.microsoft.com/office/drawing/2014/main" id="{3FD96698-8641-98CC-84E1-6A1750F0E3E4}"/>
                </a:ext>
              </a:extLst>
            </p:cNvPr>
            <p:cNvSpPr/>
            <p:nvPr/>
          </p:nvSpPr>
          <p:spPr>
            <a:xfrm>
              <a:off x="7117125" y="2051613"/>
              <a:ext cx="74025" cy="10275"/>
            </a:xfrm>
            <a:custGeom>
              <a:avLst/>
              <a:gdLst/>
              <a:ahLst/>
              <a:cxnLst/>
              <a:rect l="l" t="t" r="r" b="b"/>
              <a:pathLst>
                <a:path w="2961" h="411" extrusionOk="0">
                  <a:moveTo>
                    <a:pt x="1936" y="0"/>
                  </a:moveTo>
                  <a:lnTo>
                    <a:pt x="1588" y="348"/>
                  </a:lnTo>
                  <a:lnTo>
                    <a:pt x="0" y="348"/>
                  </a:lnTo>
                  <a:lnTo>
                    <a:pt x="0" y="410"/>
                  </a:lnTo>
                  <a:lnTo>
                    <a:pt x="1614" y="410"/>
                  </a:lnTo>
                  <a:lnTo>
                    <a:pt x="1962" y="62"/>
                  </a:lnTo>
                  <a:lnTo>
                    <a:pt x="2960" y="62"/>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378;p54">
              <a:extLst>
                <a:ext uri="{FF2B5EF4-FFF2-40B4-BE49-F238E27FC236}">
                  <a16:creationId xmlns:a16="http://schemas.microsoft.com/office/drawing/2014/main" id="{9B3048C9-BA64-A384-FDFB-45EE93B63D6F}"/>
                </a:ext>
              </a:extLst>
            </p:cNvPr>
            <p:cNvSpPr/>
            <p:nvPr/>
          </p:nvSpPr>
          <p:spPr>
            <a:xfrm>
              <a:off x="7289625" y="1959713"/>
              <a:ext cx="95750" cy="41275"/>
            </a:xfrm>
            <a:custGeom>
              <a:avLst/>
              <a:gdLst/>
              <a:ahLst/>
              <a:cxnLst/>
              <a:rect l="l" t="t" r="r" b="b"/>
              <a:pathLst>
                <a:path w="3830" h="1651" extrusionOk="0">
                  <a:moveTo>
                    <a:pt x="3786" y="1"/>
                  </a:moveTo>
                  <a:lnTo>
                    <a:pt x="2197" y="1589"/>
                  </a:lnTo>
                  <a:lnTo>
                    <a:pt x="0" y="1589"/>
                  </a:lnTo>
                  <a:lnTo>
                    <a:pt x="0" y="1651"/>
                  </a:lnTo>
                  <a:lnTo>
                    <a:pt x="2224" y="1651"/>
                  </a:lnTo>
                  <a:lnTo>
                    <a:pt x="3829" y="4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379;p54">
              <a:extLst>
                <a:ext uri="{FF2B5EF4-FFF2-40B4-BE49-F238E27FC236}">
                  <a16:creationId xmlns:a16="http://schemas.microsoft.com/office/drawing/2014/main" id="{E1807E23-B315-A14E-6112-6BA8BEB6FF2F}"/>
                </a:ext>
              </a:extLst>
            </p:cNvPr>
            <p:cNvSpPr/>
            <p:nvPr/>
          </p:nvSpPr>
          <p:spPr>
            <a:xfrm>
              <a:off x="7212100" y="2000963"/>
              <a:ext cx="50225" cy="45200"/>
            </a:xfrm>
            <a:custGeom>
              <a:avLst/>
              <a:gdLst/>
              <a:ahLst/>
              <a:cxnLst/>
              <a:rect l="l" t="t" r="r" b="b"/>
              <a:pathLst>
                <a:path w="2009" h="1808" extrusionOk="0">
                  <a:moveTo>
                    <a:pt x="1766" y="1"/>
                  </a:moveTo>
                  <a:lnTo>
                    <a:pt x="1" y="1764"/>
                  </a:lnTo>
                  <a:lnTo>
                    <a:pt x="45" y="1807"/>
                  </a:lnTo>
                  <a:lnTo>
                    <a:pt x="1791" y="61"/>
                  </a:lnTo>
                  <a:lnTo>
                    <a:pt x="2008" y="61"/>
                  </a:lnTo>
                  <a:lnTo>
                    <a:pt x="2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380;p54">
              <a:extLst>
                <a:ext uri="{FF2B5EF4-FFF2-40B4-BE49-F238E27FC236}">
                  <a16:creationId xmlns:a16="http://schemas.microsoft.com/office/drawing/2014/main" id="{8B2CF415-D523-22E5-E32C-940318490D61}"/>
                </a:ext>
              </a:extLst>
            </p:cNvPr>
            <p:cNvSpPr/>
            <p:nvPr/>
          </p:nvSpPr>
          <p:spPr>
            <a:xfrm>
              <a:off x="7260750" y="1984288"/>
              <a:ext cx="30625" cy="30625"/>
            </a:xfrm>
            <a:custGeom>
              <a:avLst/>
              <a:gdLst/>
              <a:ahLst/>
              <a:cxnLst/>
              <a:rect l="l" t="t" r="r" b="b"/>
              <a:pathLst>
                <a:path w="1225" h="1225" extrusionOk="0">
                  <a:moveTo>
                    <a:pt x="612" y="60"/>
                  </a:moveTo>
                  <a:cubicBezTo>
                    <a:pt x="915" y="60"/>
                    <a:pt x="1163" y="307"/>
                    <a:pt x="1163" y="611"/>
                  </a:cubicBezTo>
                  <a:cubicBezTo>
                    <a:pt x="1163" y="915"/>
                    <a:pt x="916" y="1162"/>
                    <a:pt x="612" y="1162"/>
                  </a:cubicBezTo>
                  <a:cubicBezTo>
                    <a:pt x="308" y="1162"/>
                    <a:pt x="61" y="915"/>
                    <a:pt x="61" y="611"/>
                  </a:cubicBezTo>
                  <a:cubicBezTo>
                    <a:pt x="61" y="307"/>
                    <a:pt x="308" y="60"/>
                    <a:pt x="612" y="60"/>
                  </a:cubicBezTo>
                  <a:close/>
                  <a:moveTo>
                    <a:pt x="612" y="0"/>
                  </a:moveTo>
                  <a:cubicBezTo>
                    <a:pt x="275" y="0"/>
                    <a:pt x="0" y="275"/>
                    <a:pt x="0" y="612"/>
                  </a:cubicBezTo>
                  <a:cubicBezTo>
                    <a:pt x="0" y="950"/>
                    <a:pt x="275" y="1225"/>
                    <a:pt x="612" y="1225"/>
                  </a:cubicBezTo>
                  <a:cubicBezTo>
                    <a:pt x="949" y="1225"/>
                    <a:pt x="1225" y="948"/>
                    <a:pt x="1225" y="612"/>
                  </a:cubicBezTo>
                  <a:cubicBezTo>
                    <a:pt x="1225" y="275"/>
                    <a:pt x="949" y="0"/>
                    <a:pt x="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381;p54">
              <a:extLst>
                <a:ext uri="{FF2B5EF4-FFF2-40B4-BE49-F238E27FC236}">
                  <a16:creationId xmlns:a16="http://schemas.microsoft.com/office/drawing/2014/main" id="{D96A8579-0229-CDA2-1CFD-8CCA1ECBC744}"/>
                </a:ext>
              </a:extLst>
            </p:cNvPr>
            <p:cNvSpPr/>
            <p:nvPr/>
          </p:nvSpPr>
          <p:spPr>
            <a:xfrm>
              <a:off x="7306700" y="1936988"/>
              <a:ext cx="30700" cy="30650"/>
            </a:xfrm>
            <a:custGeom>
              <a:avLst/>
              <a:gdLst/>
              <a:ahLst/>
              <a:cxnLst/>
              <a:rect l="l" t="t" r="r" b="b"/>
              <a:pathLst>
                <a:path w="1228" h="1226" extrusionOk="0">
                  <a:moveTo>
                    <a:pt x="614" y="61"/>
                  </a:moveTo>
                  <a:cubicBezTo>
                    <a:pt x="918" y="61"/>
                    <a:pt x="1165" y="309"/>
                    <a:pt x="1165" y="612"/>
                  </a:cubicBezTo>
                  <a:cubicBezTo>
                    <a:pt x="1165" y="916"/>
                    <a:pt x="918" y="1163"/>
                    <a:pt x="614" y="1163"/>
                  </a:cubicBezTo>
                  <a:cubicBezTo>
                    <a:pt x="309" y="1163"/>
                    <a:pt x="63" y="916"/>
                    <a:pt x="63" y="612"/>
                  </a:cubicBezTo>
                  <a:cubicBezTo>
                    <a:pt x="63" y="308"/>
                    <a:pt x="309" y="61"/>
                    <a:pt x="614" y="61"/>
                  </a:cubicBezTo>
                  <a:close/>
                  <a:moveTo>
                    <a:pt x="614" y="0"/>
                  </a:moveTo>
                  <a:cubicBezTo>
                    <a:pt x="276" y="0"/>
                    <a:pt x="1" y="276"/>
                    <a:pt x="1" y="613"/>
                  </a:cubicBezTo>
                  <a:cubicBezTo>
                    <a:pt x="1" y="950"/>
                    <a:pt x="276" y="1226"/>
                    <a:pt x="614" y="1226"/>
                  </a:cubicBezTo>
                  <a:cubicBezTo>
                    <a:pt x="952" y="1226"/>
                    <a:pt x="1228" y="950"/>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382;p54">
              <a:extLst>
                <a:ext uri="{FF2B5EF4-FFF2-40B4-BE49-F238E27FC236}">
                  <a16:creationId xmlns:a16="http://schemas.microsoft.com/office/drawing/2014/main" id="{61EC3817-029E-69BA-DB09-0C19BAC55C2A}"/>
                </a:ext>
              </a:extLst>
            </p:cNvPr>
            <p:cNvSpPr/>
            <p:nvPr/>
          </p:nvSpPr>
          <p:spPr>
            <a:xfrm>
              <a:off x="7381550" y="1944963"/>
              <a:ext cx="30700" cy="30675"/>
            </a:xfrm>
            <a:custGeom>
              <a:avLst/>
              <a:gdLst/>
              <a:ahLst/>
              <a:cxnLst/>
              <a:rect l="l" t="t" r="r" b="b"/>
              <a:pathLst>
                <a:path w="1228" h="1227" extrusionOk="0">
                  <a:moveTo>
                    <a:pt x="614" y="60"/>
                  </a:moveTo>
                  <a:cubicBezTo>
                    <a:pt x="918" y="60"/>
                    <a:pt x="1165" y="309"/>
                    <a:pt x="1165" y="612"/>
                  </a:cubicBezTo>
                  <a:cubicBezTo>
                    <a:pt x="1165" y="916"/>
                    <a:pt x="918" y="1163"/>
                    <a:pt x="614" y="1163"/>
                  </a:cubicBezTo>
                  <a:cubicBezTo>
                    <a:pt x="309" y="1163"/>
                    <a:pt x="62" y="916"/>
                    <a:pt x="62" y="612"/>
                  </a:cubicBezTo>
                  <a:cubicBezTo>
                    <a:pt x="62" y="308"/>
                    <a:pt x="309" y="60"/>
                    <a:pt x="614" y="60"/>
                  </a:cubicBezTo>
                  <a:close/>
                  <a:moveTo>
                    <a:pt x="614" y="0"/>
                  </a:moveTo>
                  <a:cubicBezTo>
                    <a:pt x="275" y="0"/>
                    <a:pt x="1" y="276"/>
                    <a:pt x="1" y="613"/>
                  </a:cubicBezTo>
                  <a:cubicBezTo>
                    <a:pt x="1" y="951"/>
                    <a:pt x="275" y="1226"/>
                    <a:pt x="614" y="1226"/>
                  </a:cubicBezTo>
                  <a:cubicBezTo>
                    <a:pt x="952" y="1226"/>
                    <a:pt x="1228" y="951"/>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383;p54">
              <a:extLst>
                <a:ext uri="{FF2B5EF4-FFF2-40B4-BE49-F238E27FC236}">
                  <a16:creationId xmlns:a16="http://schemas.microsoft.com/office/drawing/2014/main" id="{62B0CCAD-D5D8-7853-0F8F-8F8EC21F5061}"/>
                </a:ext>
              </a:extLst>
            </p:cNvPr>
            <p:cNvSpPr/>
            <p:nvPr/>
          </p:nvSpPr>
          <p:spPr>
            <a:xfrm>
              <a:off x="7188200" y="2040063"/>
              <a:ext cx="30675" cy="30650"/>
            </a:xfrm>
            <a:custGeom>
              <a:avLst/>
              <a:gdLst/>
              <a:ahLst/>
              <a:cxnLst/>
              <a:rect l="l" t="t" r="r" b="b"/>
              <a:pathLst>
                <a:path w="1227" h="1226" extrusionOk="0">
                  <a:moveTo>
                    <a:pt x="614" y="62"/>
                  </a:moveTo>
                  <a:cubicBezTo>
                    <a:pt x="917" y="62"/>
                    <a:pt x="1165" y="308"/>
                    <a:pt x="1165" y="613"/>
                  </a:cubicBezTo>
                  <a:cubicBezTo>
                    <a:pt x="1165" y="917"/>
                    <a:pt x="918" y="1165"/>
                    <a:pt x="614" y="1165"/>
                  </a:cubicBezTo>
                  <a:cubicBezTo>
                    <a:pt x="310" y="1165"/>
                    <a:pt x="63" y="917"/>
                    <a:pt x="63" y="613"/>
                  </a:cubicBezTo>
                  <a:cubicBezTo>
                    <a:pt x="63" y="308"/>
                    <a:pt x="310" y="62"/>
                    <a:pt x="614" y="62"/>
                  </a:cubicBezTo>
                  <a:close/>
                  <a:moveTo>
                    <a:pt x="614" y="1"/>
                  </a:moveTo>
                  <a:cubicBezTo>
                    <a:pt x="276" y="1"/>
                    <a:pt x="1" y="275"/>
                    <a:pt x="1" y="613"/>
                  </a:cubicBezTo>
                  <a:cubicBezTo>
                    <a:pt x="1" y="950"/>
                    <a:pt x="276" y="1226"/>
                    <a:pt x="614" y="1226"/>
                  </a:cubicBezTo>
                  <a:cubicBezTo>
                    <a:pt x="951" y="1226"/>
                    <a:pt x="1227" y="951"/>
                    <a:pt x="1227" y="613"/>
                  </a:cubicBezTo>
                  <a:cubicBezTo>
                    <a:pt x="1227" y="275"/>
                    <a:pt x="951" y="1"/>
                    <a:pt x="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384;p54">
              <a:extLst>
                <a:ext uri="{FF2B5EF4-FFF2-40B4-BE49-F238E27FC236}">
                  <a16:creationId xmlns:a16="http://schemas.microsoft.com/office/drawing/2014/main" id="{1D74B3D0-228D-D25E-56D7-A8B777DFAB18}"/>
                </a:ext>
              </a:extLst>
            </p:cNvPr>
            <p:cNvSpPr/>
            <p:nvPr/>
          </p:nvSpPr>
          <p:spPr>
            <a:xfrm>
              <a:off x="7317250" y="1999638"/>
              <a:ext cx="77600" cy="28800"/>
            </a:xfrm>
            <a:custGeom>
              <a:avLst/>
              <a:gdLst/>
              <a:ahLst/>
              <a:cxnLst/>
              <a:rect l="l" t="t" r="r" b="b"/>
              <a:pathLst>
                <a:path w="3104" h="1152" extrusionOk="0">
                  <a:moveTo>
                    <a:pt x="44" y="0"/>
                  </a:moveTo>
                  <a:lnTo>
                    <a:pt x="1" y="44"/>
                  </a:lnTo>
                  <a:lnTo>
                    <a:pt x="1099" y="1143"/>
                  </a:lnTo>
                  <a:lnTo>
                    <a:pt x="1107" y="1151"/>
                  </a:lnTo>
                  <a:lnTo>
                    <a:pt x="3104" y="1151"/>
                  </a:lnTo>
                  <a:lnTo>
                    <a:pt x="3104" y="1090"/>
                  </a:lnTo>
                  <a:lnTo>
                    <a:pt x="1133" y="10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385;p54">
              <a:extLst>
                <a:ext uri="{FF2B5EF4-FFF2-40B4-BE49-F238E27FC236}">
                  <a16:creationId xmlns:a16="http://schemas.microsoft.com/office/drawing/2014/main" id="{D37AB424-4D06-B024-62CF-13A4F3BED917}"/>
                </a:ext>
              </a:extLst>
            </p:cNvPr>
            <p:cNvSpPr/>
            <p:nvPr/>
          </p:nvSpPr>
          <p:spPr>
            <a:xfrm>
              <a:off x="7332450" y="1982863"/>
              <a:ext cx="91100" cy="31675"/>
            </a:xfrm>
            <a:custGeom>
              <a:avLst/>
              <a:gdLst/>
              <a:ahLst/>
              <a:cxnLst/>
              <a:rect l="l" t="t" r="r" b="b"/>
              <a:pathLst>
                <a:path w="3644" h="1267" extrusionOk="0">
                  <a:moveTo>
                    <a:pt x="2271" y="1"/>
                  </a:moveTo>
                  <a:lnTo>
                    <a:pt x="1067" y="1205"/>
                  </a:lnTo>
                  <a:lnTo>
                    <a:pt x="578" y="1205"/>
                  </a:lnTo>
                  <a:lnTo>
                    <a:pt x="44" y="671"/>
                  </a:lnTo>
                  <a:lnTo>
                    <a:pt x="0" y="715"/>
                  </a:lnTo>
                  <a:lnTo>
                    <a:pt x="552" y="1267"/>
                  </a:lnTo>
                  <a:lnTo>
                    <a:pt x="1094" y="1267"/>
                  </a:lnTo>
                  <a:lnTo>
                    <a:pt x="2297" y="62"/>
                  </a:lnTo>
                  <a:lnTo>
                    <a:pt x="3643" y="62"/>
                  </a:lnTo>
                  <a:lnTo>
                    <a:pt x="3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386;p54">
              <a:extLst>
                <a:ext uri="{FF2B5EF4-FFF2-40B4-BE49-F238E27FC236}">
                  <a16:creationId xmlns:a16="http://schemas.microsoft.com/office/drawing/2014/main" id="{0BB2E395-B52B-7A45-1217-714D5C971D10}"/>
                </a:ext>
              </a:extLst>
            </p:cNvPr>
            <p:cNvSpPr/>
            <p:nvPr/>
          </p:nvSpPr>
          <p:spPr>
            <a:xfrm>
              <a:off x="7355775" y="1988838"/>
              <a:ext cx="84400" cy="39375"/>
            </a:xfrm>
            <a:custGeom>
              <a:avLst/>
              <a:gdLst/>
              <a:ahLst/>
              <a:cxnLst/>
              <a:rect l="l" t="t" r="r" b="b"/>
              <a:pathLst>
                <a:path w="3376" h="1575" extrusionOk="0">
                  <a:moveTo>
                    <a:pt x="1529" y="1"/>
                  </a:moveTo>
                  <a:lnTo>
                    <a:pt x="0" y="1530"/>
                  </a:lnTo>
                  <a:lnTo>
                    <a:pt x="44" y="1575"/>
                  </a:lnTo>
                  <a:lnTo>
                    <a:pt x="1555" y="64"/>
                  </a:lnTo>
                  <a:lnTo>
                    <a:pt x="3376" y="64"/>
                  </a:lnTo>
                  <a:lnTo>
                    <a:pt x="3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387;p54">
              <a:extLst>
                <a:ext uri="{FF2B5EF4-FFF2-40B4-BE49-F238E27FC236}">
                  <a16:creationId xmlns:a16="http://schemas.microsoft.com/office/drawing/2014/main" id="{49B36785-F0B6-571F-D87A-969EA530ED75}"/>
                </a:ext>
              </a:extLst>
            </p:cNvPr>
            <p:cNvSpPr/>
            <p:nvPr/>
          </p:nvSpPr>
          <p:spPr>
            <a:xfrm>
              <a:off x="7367975" y="1996863"/>
              <a:ext cx="62725" cy="31350"/>
            </a:xfrm>
            <a:custGeom>
              <a:avLst/>
              <a:gdLst/>
              <a:ahLst/>
              <a:cxnLst/>
              <a:rect l="l" t="t" r="r" b="b"/>
              <a:pathLst>
                <a:path w="2509" h="1254" extrusionOk="0">
                  <a:moveTo>
                    <a:pt x="1224" y="0"/>
                  </a:moveTo>
                  <a:cubicBezTo>
                    <a:pt x="1207" y="0"/>
                    <a:pt x="1172" y="0"/>
                    <a:pt x="0" y="1211"/>
                  </a:cubicBezTo>
                  <a:lnTo>
                    <a:pt x="44" y="1254"/>
                  </a:lnTo>
                  <a:cubicBezTo>
                    <a:pt x="484" y="801"/>
                    <a:pt x="1152" y="119"/>
                    <a:pt x="1231" y="61"/>
                  </a:cubicBezTo>
                  <a:lnTo>
                    <a:pt x="2091" y="61"/>
                  </a:lnTo>
                  <a:lnTo>
                    <a:pt x="2465" y="437"/>
                  </a:lnTo>
                  <a:lnTo>
                    <a:pt x="2509" y="392"/>
                  </a:lnTo>
                  <a:lnTo>
                    <a:pt x="2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388;p54">
              <a:extLst>
                <a:ext uri="{FF2B5EF4-FFF2-40B4-BE49-F238E27FC236}">
                  <a16:creationId xmlns:a16="http://schemas.microsoft.com/office/drawing/2014/main" id="{57C8793F-3968-0212-232D-7C06FFF2E13D}"/>
                </a:ext>
              </a:extLst>
            </p:cNvPr>
            <p:cNvSpPr/>
            <p:nvPr/>
          </p:nvSpPr>
          <p:spPr>
            <a:xfrm>
              <a:off x="7113425" y="1948938"/>
              <a:ext cx="194075" cy="90975"/>
            </a:xfrm>
            <a:custGeom>
              <a:avLst/>
              <a:gdLst/>
              <a:ahLst/>
              <a:cxnLst/>
              <a:rect l="l" t="t" r="r" b="b"/>
              <a:pathLst>
                <a:path w="7763" h="3639" extrusionOk="0">
                  <a:moveTo>
                    <a:pt x="4892" y="0"/>
                  </a:moveTo>
                  <a:lnTo>
                    <a:pt x="2750" y="2141"/>
                  </a:lnTo>
                  <a:lnTo>
                    <a:pt x="1676" y="2141"/>
                  </a:lnTo>
                  <a:lnTo>
                    <a:pt x="965" y="2852"/>
                  </a:lnTo>
                  <a:lnTo>
                    <a:pt x="956" y="2862"/>
                  </a:lnTo>
                  <a:lnTo>
                    <a:pt x="956" y="3366"/>
                  </a:lnTo>
                  <a:lnTo>
                    <a:pt x="746" y="3576"/>
                  </a:lnTo>
                  <a:lnTo>
                    <a:pt x="0" y="3576"/>
                  </a:lnTo>
                  <a:lnTo>
                    <a:pt x="0" y="3638"/>
                  </a:lnTo>
                  <a:lnTo>
                    <a:pt x="771" y="3638"/>
                  </a:lnTo>
                  <a:lnTo>
                    <a:pt x="1019" y="3393"/>
                  </a:lnTo>
                  <a:lnTo>
                    <a:pt x="1019" y="2888"/>
                  </a:lnTo>
                  <a:lnTo>
                    <a:pt x="1702" y="2202"/>
                  </a:lnTo>
                  <a:lnTo>
                    <a:pt x="2775" y="2202"/>
                  </a:lnTo>
                  <a:lnTo>
                    <a:pt x="4917" y="61"/>
                  </a:lnTo>
                  <a:lnTo>
                    <a:pt x="7763" y="61"/>
                  </a:lnTo>
                  <a:lnTo>
                    <a:pt x="7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389;p54">
              <a:extLst>
                <a:ext uri="{FF2B5EF4-FFF2-40B4-BE49-F238E27FC236}">
                  <a16:creationId xmlns:a16="http://schemas.microsoft.com/office/drawing/2014/main" id="{B67951AE-ED48-278C-50C3-AE5F128111B2}"/>
                </a:ext>
              </a:extLst>
            </p:cNvPr>
            <p:cNvSpPr/>
            <p:nvPr/>
          </p:nvSpPr>
          <p:spPr>
            <a:xfrm>
              <a:off x="7144500" y="1962838"/>
              <a:ext cx="36975" cy="51275"/>
            </a:xfrm>
            <a:custGeom>
              <a:avLst/>
              <a:gdLst/>
              <a:ahLst/>
              <a:cxnLst/>
              <a:rect l="l" t="t" r="r" b="b"/>
              <a:pathLst>
                <a:path w="1479" h="2051" extrusionOk="0">
                  <a:moveTo>
                    <a:pt x="957" y="1"/>
                  </a:moveTo>
                  <a:lnTo>
                    <a:pt x="11" y="947"/>
                  </a:lnTo>
                  <a:lnTo>
                    <a:pt x="1" y="956"/>
                  </a:lnTo>
                  <a:lnTo>
                    <a:pt x="1" y="2051"/>
                  </a:lnTo>
                  <a:lnTo>
                    <a:pt x="64" y="2051"/>
                  </a:lnTo>
                  <a:lnTo>
                    <a:pt x="64" y="982"/>
                  </a:lnTo>
                  <a:lnTo>
                    <a:pt x="981" y="63"/>
                  </a:lnTo>
                  <a:lnTo>
                    <a:pt x="1479" y="63"/>
                  </a:lnTo>
                  <a:lnTo>
                    <a:pt x="1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390;p54">
              <a:extLst>
                <a:ext uri="{FF2B5EF4-FFF2-40B4-BE49-F238E27FC236}">
                  <a16:creationId xmlns:a16="http://schemas.microsoft.com/office/drawing/2014/main" id="{2B6F1644-936D-01C1-5916-BA1B0DA1CD2B}"/>
                </a:ext>
              </a:extLst>
            </p:cNvPr>
            <p:cNvSpPr/>
            <p:nvPr/>
          </p:nvSpPr>
          <p:spPr>
            <a:xfrm>
              <a:off x="7336600" y="1919063"/>
              <a:ext cx="60875" cy="33025"/>
            </a:xfrm>
            <a:custGeom>
              <a:avLst/>
              <a:gdLst/>
              <a:ahLst/>
              <a:cxnLst/>
              <a:rect l="l" t="t" r="r" b="b"/>
              <a:pathLst>
                <a:path w="2435" h="1321" extrusionOk="0">
                  <a:moveTo>
                    <a:pt x="2390" y="1"/>
                  </a:moveTo>
                  <a:lnTo>
                    <a:pt x="1131" y="1259"/>
                  </a:lnTo>
                  <a:lnTo>
                    <a:pt x="1" y="1259"/>
                  </a:lnTo>
                  <a:lnTo>
                    <a:pt x="1" y="1320"/>
                  </a:lnTo>
                  <a:lnTo>
                    <a:pt x="1158" y="1320"/>
                  </a:lnTo>
                  <a:lnTo>
                    <a:pt x="2434" y="44"/>
                  </a:lnTo>
                  <a:lnTo>
                    <a:pt x="23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391;p54">
              <a:extLst>
                <a:ext uri="{FF2B5EF4-FFF2-40B4-BE49-F238E27FC236}">
                  <a16:creationId xmlns:a16="http://schemas.microsoft.com/office/drawing/2014/main" id="{66CC3EDD-7A59-1262-0375-A94BA5B41B96}"/>
                </a:ext>
              </a:extLst>
            </p:cNvPr>
            <p:cNvSpPr/>
            <p:nvPr/>
          </p:nvSpPr>
          <p:spPr>
            <a:xfrm>
              <a:off x="7262375" y="1931013"/>
              <a:ext cx="95350" cy="12875"/>
            </a:xfrm>
            <a:custGeom>
              <a:avLst/>
              <a:gdLst/>
              <a:ahLst/>
              <a:cxnLst/>
              <a:rect l="l" t="t" r="r" b="b"/>
              <a:pathLst>
                <a:path w="3814" h="515" extrusionOk="0">
                  <a:moveTo>
                    <a:pt x="1833" y="1"/>
                  </a:moveTo>
                  <a:lnTo>
                    <a:pt x="1498" y="334"/>
                  </a:lnTo>
                  <a:lnTo>
                    <a:pt x="0" y="334"/>
                  </a:lnTo>
                  <a:lnTo>
                    <a:pt x="0" y="395"/>
                  </a:lnTo>
                  <a:lnTo>
                    <a:pt x="1524" y="395"/>
                  </a:lnTo>
                  <a:lnTo>
                    <a:pt x="1858" y="63"/>
                  </a:lnTo>
                  <a:lnTo>
                    <a:pt x="2813" y="63"/>
                  </a:lnTo>
                  <a:lnTo>
                    <a:pt x="3264" y="515"/>
                  </a:lnTo>
                  <a:lnTo>
                    <a:pt x="3617" y="515"/>
                  </a:lnTo>
                  <a:lnTo>
                    <a:pt x="3813" y="319"/>
                  </a:lnTo>
                  <a:lnTo>
                    <a:pt x="3769" y="275"/>
                  </a:lnTo>
                  <a:lnTo>
                    <a:pt x="3592" y="453"/>
                  </a:lnTo>
                  <a:lnTo>
                    <a:pt x="3290" y="453"/>
                  </a:lnTo>
                  <a:lnTo>
                    <a:pt x="2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392;p54">
              <a:extLst>
                <a:ext uri="{FF2B5EF4-FFF2-40B4-BE49-F238E27FC236}">
                  <a16:creationId xmlns:a16="http://schemas.microsoft.com/office/drawing/2014/main" id="{0C8F8C54-C61A-C61A-7B21-80EEB79C12F0}"/>
                </a:ext>
              </a:extLst>
            </p:cNvPr>
            <p:cNvSpPr/>
            <p:nvPr/>
          </p:nvSpPr>
          <p:spPr>
            <a:xfrm>
              <a:off x="7253325" y="1902338"/>
              <a:ext cx="106150" cy="47750"/>
            </a:xfrm>
            <a:custGeom>
              <a:avLst/>
              <a:gdLst/>
              <a:ahLst/>
              <a:cxnLst/>
              <a:rect l="l" t="t" r="r" b="b"/>
              <a:pathLst>
                <a:path w="4246" h="1910" extrusionOk="0">
                  <a:moveTo>
                    <a:pt x="4202" y="0"/>
                  </a:moveTo>
                  <a:lnTo>
                    <a:pt x="3479" y="724"/>
                  </a:lnTo>
                  <a:lnTo>
                    <a:pt x="1142" y="724"/>
                  </a:lnTo>
                  <a:lnTo>
                    <a:pt x="0" y="1865"/>
                  </a:lnTo>
                  <a:lnTo>
                    <a:pt x="44" y="1909"/>
                  </a:lnTo>
                  <a:lnTo>
                    <a:pt x="1168" y="786"/>
                  </a:lnTo>
                  <a:lnTo>
                    <a:pt x="3504" y="786"/>
                  </a:lnTo>
                  <a:lnTo>
                    <a:pt x="4246" y="44"/>
                  </a:lnTo>
                  <a:lnTo>
                    <a:pt x="4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393;p54">
              <a:extLst>
                <a:ext uri="{FF2B5EF4-FFF2-40B4-BE49-F238E27FC236}">
                  <a16:creationId xmlns:a16="http://schemas.microsoft.com/office/drawing/2014/main" id="{7E325A7D-36DC-BDF3-5475-D90C0D63019F}"/>
                </a:ext>
              </a:extLst>
            </p:cNvPr>
            <p:cNvSpPr/>
            <p:nvPr/>
          </p:nvSpPr>
          <p:spPr>
            <a:xfrm>
              <a:off x="7311500" y="1906613"/>
              <a:ext cx="15000" cy="14700"/>
            </a:xfrm>
            <a:custGeom>
              <a:avLst/>
              <a:gdLst/>
              <a:ahLst/>
              <a:cxnLst/>
              <a:rect l="l" t="t" r="r" b="b"/>
              <a:pathLst>
                <a:path w="600" h="588" extrusionOk="0">
                  <a:moveTo>
                    <a:pt x="557" y="1"/>
                  </a:moveTo>
                  <a:cubicBezTo>
                    <a:pt x="1" y="544"/>
                    <a:pt x="1" y="553"/>
                    <a:pt x="1" y="571"/>
                  </a:cubicBezTo>
                  <a:lnTo>
                    <a:pt x="37" y="571"/>
                  </a:lnTo>
                  <a:lnTo>
                    <a:pt x="59" y="587"/>
                  </a:lnTo>
                  <a:cubicBezTo>
                    <a:pt x="79" y="558"/>
                    <a:pt x="401" y="240"/>
                    <a:pt x="600" y="45"/>
                  </a:cubicBezTo>
                  <a:lnTo>
                    <a:pt x="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394;p54">
              <a:extLst>
                <a:ext uri="{FF2B5EF4-FFF2-40B4-BE49-F238E27FC236}">
                  <a16:creationId xmlns:a16="http://schemas.microsoft.com/office/drawing/2014/main" id="{C114268D-CC9C-B5A3-B865-E123FFB937C0}"/>
                </a:ext>
              </a:extLst>
            </p:cNvPr>
            <p:cNvSpPr/>
            <p:nvPr/>
          </p:nvSpPr>
          <p:spPr>
            <a:xfrm>
              <a:off x="7281350" y="1890438"/>
              <a:ext cx="17225" cy="30775"/>
            </a:xfrm>
            <a:custGeom>
              <a:avLst/>
              <a:gdLst/>
              <a:ahLst/>
              <a:cxnLst/>
              <a:rect l="l" t="t" r="r" b="b"/>
              <a:pathLst>
                <a:path w="689" h="1231" extrusionOk="0">
                  <a:moveTo>
                    <a:pt x="644" y="1"/>
                  </a:moveTo>
                  <a:lnTo>
                    <a:pt x="0" y="645"/>
                  </a:lnTo>
                  <a:lnTo>
                    <a:pt x="0" y="1231"/>
                  </a:lnTo>
                  <a:lnTo>
                    <a:pt x="62" y="1231"/>
                  </a:lnTo>
                  <a:lnTo>
                    <a:pt x="62" y="670"/>
                  </a:lnTo>
                  <a:lnTo>
                    <a:pt x="688" y="45"/>
                  </a:lnTo>
                  <a:lnTo>
                    <a:pt x="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395;p54">
              <a:extLst>
                <a:ext uri="{FF2B5EF4-FFF2-40B4-BE49-F238E27FC236}">
                  <a16:creationId xmlns:a16="http://schemas.microsoft.com/office/drawing/2014/main" id="{74E21DEC-69AC-BFEC-FF21-A56BF2049886}"/>
                </a:ext>
              </a:extLst>
            </p:cNvPr>
            <p:cNvSpPr/>
            <p:nvPr/>
          </p:nvSpPr>
          <p:spPr>
            <a:xfrm>
              <a:off x="7313900" y="1867763"/>
              <a:ext cx="8225" cy="8250"/>
            </a:xfrm>
            <a:custGeom>
              <a:avLst/>
              <a:gdLst/>
              <a:ahLst/>
              <a:cxnLst/>
              <a:rect l="l" t="t" r="r" b="b"/>
              <a:pathLst>
                <a:path w="329" h="330" extrusionOk="0">
                  <a:moveTo>
                    <a:pt x="285" y="0"/>
                  </a:moveTo>
                  <a:lnTo>
                    <a:pt x="0" y="286"/>
                  </a:lnTo>
                  <a:lnTo>
                    <a:pt x="43" y="329"/>
                  </a:lnTo>
                  <a:lnTo>
                    <a:pt x="329" y="44"/>
                  </a:lnTo>
                  <a:lnTo>
                    <a:pt x="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396;p54">
              <a:extLst>
                <a:ext uri="{FF2B5EF4-FFF2-40B4-BE49-F238E27FC236}">
                  <a16:creationId xmlns:a16="http://schemas.microsoft.com/office/drawing/2014/main" id="{F4388D9E-3200-4173-1CC9-D7B54324E4CB}"/>
                </a:ext>
              </a:extLst>
            </p:cNvPr>
            <p:cNvSpPr/>
            <p:nvPr/>
          </p:nvSpPr>
          <p:spPr>
            <a:xfrm>
              <a:off x="7212950" y="1917213"/>
              <a:ext cx="11600" cy="55875"/>
            </a:xfrm>
            <a:custGeom>
              <a:avLst/>
              <a:gdLst/>
              <a:ahLst/>
              <a:cxnLst/>
              <a:rect l="l" t="t" r="r" b="b"/>
              <a:pathLst>
                <a:path w="464" h="2235" extrusionOk="0">
                  <a:moveTo>
                    <a:pt x="401" y="1"/>
                  </a:moveTo>
                  <a:lnTo>
                    <a:pt x="401" y="1351"/>
                  </a:lnTo>
                  <a:lnTo>
                    <a:pt x="1" y="1752"/>
                  </a:lnTo>
                  <a:lnTo>
                    <a:pt x="1" y="2235"/>
                  </a:lnTo>
                  <a:lnTo>
                    <a:pt x="62" y="2235"/>
                  </a:lnTo>
                  <a:lnTo>
                    <a:pt x="62" y="1778"/>
                  </a:lnTo>
                  <a:lnTo>
                    <a:pt x="463" y="1377"/>
                  </a:lnTo>
                  <a:lnTo>
                    <a:pt x="4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397;p54">
              <a:extLst>
                <a:ext uri="{FF2B5EF4-FFF2-40B4-BE49-F238E27FC236}">
                  <a16:creationId xmlns:a16="http://schemas.microsoft.com/office/drawing/2014/main" id="{87DE7D86-5F2A-9BF3-D258-673582BD1136}"/>
                </a:ext>
              </a:extLst>
            </p:cNvPr>
            <p:cNvSpPr/>
            <p:nvPr/>
          </p:nvSpPr>
          <p:spPr>
            <a:xfrm>
              <a:off x="7235300" y="1891013"/>
              <a:ext cx="13475" cy="58725"/>
            </a:xfrm>
            <a:custGeom>
              <a:avLst/>
              <a:gdLst/>
              <a:ahLst/>
              <a:cxnLst/>
              <a:rect l="l" t="t" r="r" b="b"/>
              <a:pathLst>
                <a:path w="539" h="2349" extrusionOk="0">
                  <a:moveTo>
                    <a:pt x="477" y="0"/>
                  </a:moveTo>
                  <a:lnTo>
                    <a:pt x="477" y="1303"/>
                  </a:lnTo>
                  <a:lnTo>
                    <a:pt x="0" y="1779"/>
                  </a:lnTo>
                  <a:lnTo>
                    <a:pt x="0" y="2348"/>
                  </a:lnTo>
                  <a:lnTo>
                    <a:pt x="62" y="2348"/>
                  </a:lnTo>
                  <a:lnTo>
                    <a:pt x="62" y="1805"/>
                  </a:lnTo>
                  <a:lnTo>
                    <a:pt x="539" y="1328"/>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398;p54">
              <a:extLst>
                <a:ext uri="{FF2B5EF4-FFF2-40B4-BE49-F238E27FC236}">
                  <a16:creationId xmlns:a16="http://schemas.microsoft.com/office/drawing/2014/main" id="{93515CC9-0990-B51E-E993-B674D399830F}"/>
                </a:ext>
              </a:extLst>
            </p:cNvPr>
            <p:cNvSpPr/>
            <p:nvPr/>
          </p:nvSpPr>
          <p:spPr>
            <a:xfrm>
              <a:off x="7244425" y="1873138"/>
              <a:ext cx="35650" cy="76375"/>
            </a:xfrm>
            <a:custGeom>
              <a:avLst/>
              <a:gdLst/>
              <a:ahLst/>
              <a:cxnLst/>
              <a:rect l="l" t="t" r="r" b="b"/>
              <a:pathLst>
                <a:path w="1426" h="3055" extrusionOk="0">
                  <a:moveTo>
                    <a:pt x="1364" y="1"/>
                  </a:moveTo>
                  <a:lnTo>
                    <a:pt x="1364" y="280"/>
                  </a:lnTo>
                  <a:lnTo>
                    <a:pt x="648" y="997"/>
                  </a:lnTo>
                  <a:lnTo>
                    <a:pt x="639" y="1006"/>
                  </a:lnTo>
                  <a:lnTo>
                    <a:pt x="639" y="1909"/>
                  </a:lnTo>
                  <a:lnTo>
                    <a:pt x="1" y="2548"/>
                  </a:lnTo>
                  <a:lnTo>
                    <a:pt x="1" y="3055"/>
                  </a:lnTo>
                  <a:lnTo>
                    <a:pt x="64" y="3055"/>
                  </a:lnTo>
                  <a:lnTo>
                    <a:pt x="64" y="2573"/>
                  </a:lnTo>
                  <a:lnTo>
                    <a:pt x="701" y="1936"/>
                  </a:lnTo>
                  <a:lnTo>
                    <a:pt x="701" y="1031"/>
                  </a:lnTo>
                  <a:lnTo>
                    <a:pt x="1418" y="315"/>
                  </a:lnTo>
                  <a:lnTo>
                    <a:pt x="1425" y="305"/>
                  </a:lnTo>
                  <a:lnTo>
                    <a:pt x="1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399;p54">
              <a:extLst>
                <a:ext uri="{FF2B5EF4-FFF2-40B4-BE49-F238E27FC236}">
                  <a16:creationId xmlns:a16="http://schemas.microsoft.com/office/drawing/2014/main" id="{75CA8339-96DD-7671-256F-B40B3A9DF4E7}"/>
                </a:ext>
              </a:extLst>
            </p:cNvPr>
            <p:cNvSpPr/>
            <p:nvPr/>
          </p:nvSpPr>
          <p:spPr>
            <a:xfrm>
              <a:off x="7232325" y="1835613"/>
              <a:ext cx="47000" cy="18350"/>
            </a:xfrm>
            <a:custGeom>
              <a:avLst/>
              <a:gdLst/>
              <a:ahLst/>
              <a:cxnLst/>
              <a:rect l="l" t="t" r="r" b="b"/>
              <a:pathLst>
                <a:path w="1880" h="734" extrusionOk="0">
                  <a:moveTo>
                    <a:pt x="1356" y="1"/>
                  </a:moveTo>
                  <a:lnTo>
                    <a:pt x="685" y="670"/>
                  </a:lnTo>
                  <a:lnTo>
                    <a:pt x="1" y="670"/>
                  </a:lnTo>
                  <a:lnTo>
                    <a:pt x="1" y="733"/>
                  </a:lnTo>
                  <a:lnTo>
                    <a:pt x="711" y="733"/>
                  </a:lnTo>
                  <a:lnTo>
                    <a:pt x="1381" y="64"/>
                  </a:lnTo>
                  <a:lnTo>
                    <a:pt x="1879" y="64"/>
                  </a:lnTo>
                  <a:lnTo>
                    <a:pt x="1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400;p54">
              <a:extLst>
                <a:ext uri="{FF2B5EF4-FFF2-40B4-BE49-F238E27FC236}">
                  <a16:creationId xmlns:a16="http://schemas.microsoft.com/office/drawing/2014/main" id="{803BE3FD-AFAE-DEDB-09C9-E7B2C8E49D07}"/>
                </a:ext>
              </a:extLst>
            </p:cNvPr>
            <p:cNvSpPr/>
            <p:nvPr/>
          </p:nvSpPr>
          <p:spPr>
            <a:xfrm>
              <a:off x="7073525" y="1864413"/>
              <a:ext cx="137650" cy="134300"/>
            </a:xfrm>
            <a:custGeom>
              <a:avLst/>
              <a:gdLst/>
              <a:ahLst/>
              <a:cxnLst/>
              <a:rect l="l" t="t" r="r" b="b"/>
              <a:pathLst>
                <a:path w="5506" h="5372" extrusionOk="0">
                  <a:moveTo>
                    <a:pt x="5461" y="1"/>
                  </a:moveTo>
                  <a:lnTo>
                    <a:pt x="4606" y="856"/>
                  </a:lnTo>
                  <a:lnTo>
                    <a:pt x="3221" y="856"/>
                  </a:lnTo>
                  <a:lnTo>
                    <a:pt x="2222" y="1856"/>
                  </a:lnTo>
                  <a:lnTo>
                    <a:pt x="2214" y="1865"/>
                  </a:lnTo>
                  <a:lnTo>
                    <a:pt x="2214" y="3037"/>
                  </a:lnTo>
                  <a:lnTo>
                    <a:pt x="1006" y="4245"/>
                  </a:lnTo>
                  <a:lnTo>
                    <a:pt x="376" y="4245"/>
                  </a:lnTo>
                  <a:lnTo>
                    <a:pt x="1" y="4620"/>
                  </a:lnTo>
                  <a:lnTo>
                    <a:pt x="1" y="5372"/>
                  </a:lnTo>
                  <a:lnTo>
                    <a:pt x="64" y="5372"/>
                  </a:lnTo>
                  <a:lnTo>
                    <a:pt x="64" y="4646"/>
                  </a:lnTo>
                  <a:lnTo>
                    <a:pt x="401" y="4306"/>
                  </a:lnTo>
                  <a:lnTo>
                    <a:pt x="1031" y="4306"/>
                  </a:lnTo>
                  <a:lnTo>
                    <a:pt x="2266" y="3072"/>
                  </a:lnTo>
                  <a:lnTo>
                    <a:pt x="2275" y="3063"/>
                  </a:lnTo>
                  <a:lnTo>
                    <a:pt x="2275" y="1891"/>
                  </a:lnTo>
                  <a:lnTo>
                    <a:pt x="3247" y="917"/>
                  </a:lnTo>
                  <a:lnTo>
                    <a:pt x="4631" y="917"/>
                  </a:lnTo>
                  <a:lnTo>
                    <a:pt x="5505" y="45"/>
                  </a:lnTo>
                  <a:lnTo>
                    <a:pt x="5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401;p54">
              <a:extLst>
                <a:ext uri="{FF2B5EF4-FFF2-40B4-BE49-F238E27FC236}">
                  <a16:creationId xmlns:a16="http://schemas.microsoft.com/office/drawing/2014/main" id="{4E96F22A-1243-D404-D995-8B5600A9599C}"/>
                </a:ext>
              </a:extLst>
            </p:cNvPr>
            <p:cNvSpPr/>
            <p:nvPr/>
          </p:nvSpPr>
          <p:spPr>
            <a:xfrm>
              <a:off x="7227525" y="1835188"/>
              <a:ext cx="9525" cy="9500"/>
            </a:xfrm>
            <a:custGeom>
              <a:avLst/>
              <a:gdLst/>
              <a:ahLst/>
              <a:cxnLst/>
              <a:rect l="l" t="t" r="r" b="b"/>
              <a:pathLst>
                <a:path w="381" h="380" extrusionOk="0">
                  <a:moveTo>
                    <a:pt x="337" y="1"/>
                  </a:moveTo>
                  <a:lnTo>
                    <a:pt x="1" y="337"/>
                  </a:lnTo>
                  <a:lnTo>
                    <a:pt x="45" y="380"/>
                  </a:lnTo>
                  <a:lnTo>
                    <a:pt x="381" y="44"/>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402;p54">
              <a:extLst>
                <a:ext uri="{FF2B5EF4-FFF2-40B4-BE49-F238E27FC236}">
                  <a16:creationId xmlns:a16="http://schemas.microsoft.com/office/drawing/2014/main" id="{D7D3C6F7-BD84-B60B-41D5-CF50DFAA3295}"/>
                </a:ext>
              </a:extLst>
            </p:cNvPr>
            <p:cNvSpPr/>
            <p:nvPr/>
          </p:nvSpPr>
          <p:spPr>
            <a:xfrm>
              <a:off x="7106650" y="1932513"/>
              <a:ext cx="57825" cy="31900"/>
            </a:xfrm>
            <a:custGeom>
              <a:avLst/>
              <a:gdLst/>
              <a:ahLst/>
              <a:cxnLst/>
              <a:rect l="l" t="t" r="r" b="b"/>
              <a:pathLst>
                <a:path w="2313" h="1276" extrusionOk="0">
                  <a:moveTo>
                    <a:pt x="2269" y="1"/>
                  </a:moveTo>
                  <a:lnTo>
                    <a:pt x="1056" y="1214"/>
                  </a:lnTo>
                  <a:lnTo>
                    <a:pt x="1" y="1214"/>
                  </a:lnTo>
                  <a:lnTo>
                    <a:pt x="1" y="1276"/>
                  </a:lnTo>
                  <a:lnTo>
                    <a:pt x="1083" y="1276"/>
                  </a:lnTo>
                  <a:lnTo>
                    <a:pt x="2313" y="45"/>
                  </a:lnTo>
                  <a:lnTo>
                    <a:pt x="2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403;p54">
              <a:extLst>
                <a:ext uri="{FF2B5EF4-FFF2-40B4-BE49-F238E27FC236}">
                  <a16:creationId xmlns:a16="http://schemas.microsoft.com/office/drawing/2014/main" id="{D909466B-CCDD-FE9E-6D7E-4DD81862C6E2}"/>
                </a:ext>
              </a:extLst>
            </p:cNvPr>
            <p:cNvSpPr/>
            <p:nvPr/>
          </p:nvSpPr>
          <p:spPr>
            <a:xfrm>
              <a:off x="7082475" y="1930238"/>
              <a:ext cx="18875" cy="41075"/>
            </a:xfrm>
            <a:custGeom>
              <a:avLst/>
              <a:gdLst/>
              <a:ahLst/>
              <a:cxnLst/>
              <a:rect l="l" t="t" r="r" b="b"/>
              <a:pathLst>
                <a:path w="755" h="1643" extrusionOk="0">
                  <a:moveTo>
                    <a:pt x="711" y="1"/>
                  </a:moveTo>
                  <a:lnTo>
                    <a:pt x="9" y="702"/>
                  </a:lnTo>
                  <a:lnTo>
                    <a:pt x="0" y="711"/>
                  </a:lnTo>
                  <a:lnTo>
                    <a:pt x="0" y="1642"/>
                  </a:lnTo>
                  <a:lnTo>
                    <a:pt x="62" y="1642"/>
                  </a:lnTo>
                  <a:lnTo>
                    <a:pt x="62" y="738"/>
                  </a:lnTo>
                  <a:lnTo>
                    <a:pt x="754" y="45"/>
                  </a:lnTo>
                  <a:lnTo>
                    <a:pt x="7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404;p54">
              <a:extLst>
                <a:ext uri="{FF2B5EF4-FFF2-40B4-BE49-F238E27FC236}">
                  <a16:creationId xmlns:a16="http://schemas.microsoft.com/office/drawing/2014/main" id="{065BBCAB-BBF3-57E4-A358-B499EEA7FE2B}"/>
                </a:ext>
              </a:extLst>
            </p:cNvPr>
            <p:cNvSpPr/>
            <p:nvPr/>
          </p:nvSpPr>
          <p:spPr>
            <a:xfrm>
              <a:off x="7150275" y="1831188"/>
              <a:ext cx="55925" cy="59850"/>
            </a:xfrm>
            <a:custGeom>
              <a:avLst/>
              <a:gdLst/>
              <a:ahLst/>
              <a:cxnLst/>
              <a:rect l="l" t="t" r="r" b="b"/>
              <a:pathLst>
                <a:path w="2237" h="2394" extrusionOk="0">
                  <a:moveTo>
                    <a:pt x="2174" y="0"/>
                  </a:moveTo>
                  <a:lnTo>
                    <a:pt x="2174" y="271"/>
                  </a:lnTo>
                  <a:lnTo>
                    <a:pt x="1138" y="1306"/>
                  </a:lnTo>
                  <a:lnTo>
                    <a:pt x="288" y="1306"/>
                  </a:lnTo>
                  <a:lnTo>
                    <a:pt x="1" y="1594"/>
                  </a:lnTo>
                  <a:lnTo>
                    <a:pt x="1" y="2393"/>
                  </a:lnTo>
                  <a:lnTo>
                    <a:pt x="63" y="2393"/>
                  </a:lnTo>
                  <a:lnTo>
                    <a:pt x="63" y="1619"/>
                  </a:lnTo>
                  <a:lnTo>
                    <a:pt x="313" y="1368"/>
                  </a:lnTo>
                  <a:lnTo>
                    <a:pt x="1163" y="1368"/>
                  </a:lnTo>
                  <a:lnTo>
                    <a:pt x="2227" y="306"/>
                  </a:lnTo>
                  <a:lnTo>
                    <a:pt x="2237" y="296"/>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405;p54">
              <a:extLst>
                <a:ext uri="{FF2B5EF4-FFF2-40B4-BE49-F238E27FC236}">
                  <a16:creationId xmlns:a16="http://schemas.microsoft.com/office/drawing/2014/main" id="{DC2B4117-6D49-F326-CC3B-993412C5236C}"/>
                </a:ext>
              </a:extLst>
            </p:cNvPr>
            <p:cNvSpPr/>
            <p:nvPr/>
          </p:nvSpPr>
          <p:spPr>
            <a:xfrm>
              <a:off x="7143650" y="1844213"/>
              <a:ext cx="38625" cy="52300"/>
            </a:xfrm>
            <a:custGeom>
              <a:avLst/>
              <a:gdLst/>
              <a:ahLst/>
              <a:cxnLst/>
              <a:rect l="l" t="t" r="r" b="b"/>
              <a:pathLst>
                <a:path w="1545" h="2092" extrusionOk="0">
                  <a:moveTo>
                    <a:pt x="1502" y="1"/>
                  </a:moveTo>
                  <a:lnTo>
                    <a:pt x="1196" y="307"/>
                  </a:lnTo>
                  <a:lnTo>
                    <a:pt x="512" y="307"/>
                  </a:lnTo>
                  <a:lnTo>
                    <a:pt x="1" y="816"/>
                  </a:lnTo>
                  <a:lnTo>
                    <a:pt x="1" y="2091"/>
                  </a:lnTo>
                  <a:lnTo>
                    <a:pt x="64" y="2091"/>
                  </a:lnTo>
                  <a:lnTo>
                    <a:pt x="64" y="842"/>
                  </a:lnTo>
                  <a:lnTo>
                    <a:pt x="538" y="368"/>
                  </a:lnTo>
                  <a:lnTo>
                    <a:pt x="1221" y="368"/>
                  </a:lnTo>
                  <a:lnTo>
                    <a:pt x="1545" y="45"/>
                  </a:lnTo>
                  <a:lnTo>
                    <a:pt x="1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406;p54">
              <a:extLst>
                <a:ext uri="{FF2B5EF4-FFF2-40B4-BE49-F238E27FC236}">
                  <a16:creationId xmlns:a16="http://schemas.microsoft.com/office/drawing/2014/main" id="{9735A6EE-9DAE-4DBD-84AC-E54E8AB525C1}"/>
                </a:ext>
              </a:extLst>
            </p:cNvPr>
            <p:cNvSpPr/>
            <p:nvPr/>
          </p:nvSpPr>
          <p:spPr>
            <a:xfrm>
              <a:off x="7137550" y="1808238"/>
              <a:ext cx="19300" cy="94425"/>
            </a:xfrm>
            <a:custGeom>
              <a:avLst/>
              <a:gdLst/>
              <a:ahLst/>
              <a:cxnLst/>
              <a:rect l="l" t="t" r="r" b="b"/>
              <a:pathLst>
                <a:path w="772" h="3777" extrusionOk="0">
                  <a:moveTo>
                    <a:pt x="727" y="0"/>
                  </a:moveTo>
                  <a:lnTo>
                    <a:pt x="8" y="718"/>
                  </a:lnTo>
                  <a:lnTo>
                    <a:pt x="0" y="727"/>
                  </a:lnTo>
                  <a:lnTo>
                    <a:pt x="0" y="3777"/>
                  </a:lnTo>
                  <a:lnTo>
                    <a:pt x="61" y="3777"/>
                  </a:lnTo>
                  <a:lnTo>
                    <a:pt x="61" y="753"/>
                  </a:lnTo>
                  <a:lnTo>
                    <a:pt x="771" y="44"/>
                  </a:lnTo>
                  <a:lnTo>
                    <a:pt x="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407;p54">
              <a:extLst>
                <a:ext uri="{FF2B5EF4-FFF2-40B4-BE49-F238E27FC236}">
                  <a16:creationId xmlns:a16="http://schemas.microsoft.com/office/drawing/2014/main" id="{6AEB6E15-AF55-0722-9545-131F1E3F7C55}"/>
                </a:ext>
              </a:extLst>
            </p:cNvPr>
            <p:cNvSpPr/>
            <p:nvPr/>
          </p:nvSpPr>
          <p:spPr>
            <a:xfrm>
              <a:off x="7050550" y="1817063"/>
              <a:ext cx="70600" cy="188350"/>
            </a:xfrm>
            <a:custGeom>
              <a:avLst/>
              <a:gdLst/>
              <a:ahLst/>
              <a:cxnLst/>
              <a:rect l="l" t="t" r="r" b="b"/>
              <a:pathLst>
                <a:path w="2824" h="7534" extrusionOk="0">
                  <a:moveTo>
                    <a:pt x="2762" y="1"/>
                  </a:moveTo>
                  <a:lnTo>
                    <a:pt x="2762" y="1903"/>
                  </a:lnTo>
                  <a:lnTo>
                    <a:pt x="1063" y="3601"/>
                  </a:lnTo>
                  <a:lnTo>
                    <a:pt x="1054" y="3610"/>
                  </a:lnTo>
                  <a:lnTo>
                    <a:pt x="1054" y="4090"/>
                  </a:lnTo>
                  <a:lnTo>
                    <a:pt x="10" y="5133"/>
                  </a:lnTo>
                  <a:lnTo>
                    <a:pt x="0" y="5143"/>
                  </a:lnTo>
                  <a:lnTo>
                    <a:pt x="0" y="7534"/>
                  </a:lnTo>
                  <a:lnTo>
                    <a:pt x="63" y="7534"/>
                  </a:lnTo>
                  <a:lnTo>
                    <a:pt x="63" y="5169"/>
                  </a:lnTo>
                  <a:lnTo>
                    <a:pt x="1107" y="4124"/>
                  </a:lnTo>
                  <a:lnTo>
                    <a:pt x="1116" y="4116"/>
                  </a:lnTo>
                  <a:lnTo>
                    <a:pt x="1116" y="3636"/>
                  </a:lnTo>
                  <a:lnTo>
                    <a:pt x="2814" y="1939"/>
                  </a:lnTo>
                  <a:lnTo>
                    <a:pt x="2824" y="1929"/>
                  </a:lnTo>
                  <a:lnTo>
                    <a:pt x="2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408;p54">
              <a:extLst>
                <a:ext uri="{FF2B5EF4-FFF2-40B4-BE49-F238E27FC236}">
                  <a16:creationId xmlns:a16="http://schemas.microsoft.com/office/drawing/2014/main" id="{2C256AB8-5B50-1689-9AEB-C7CCB911B11C}"/>
                </a:ext>
              </a:extLst>
            </p:cNvPr>
            <p:cNvSpPr/>
            <p:nvPr/>
          </p:nvSpPr>
          <p:spPr>
            <a:xfrm>
              <a:off x="7077875" y="1856438"/>
              <a:ext cx="1550" cy="51200"/>
            </a:xfrm>
            <a:custGeom>
              <a:avLst/>
              <a:gdLst/>
              <a:ahLst/>
              <a:cxnLst/>
              <a:rect l="l" t="t" r="r" b="b"/>
              <a:pathLst>
                <a:path w="62" h="2048" extrusionOk="0">
                  <a:moveTo>
                    <a:pt x="1" y="1"/>
                  </a:moveTo>
                  <a:lnTo>
                    <a:pt x="1" y="2047"/>
                  </a:lnTo>
                  <a:lnTo>
                    <a:pt x="62" y="2047"/>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409;p54">
              <a:extLst>
                <a:ext uri="{FF2B5EF4-FFF2-40B4-BE49-F238E27FC236}">
                  <a16:creationId xmlns:a16="http://schemas.microsoft.com/office/drawing/2014/main" id="{0FAA53E0-8F74-0EC2-0BB4-48F41461D220}"/>
                </a:ext>
              </a:extLst>
            </p:cNvPr>
            <p:cNvSpPr/>
            <p:nvPr/>
          </p:nvSpPr>
          <p:spPr>
            <a:xfrm>
              <a:off x="7050550" y="1853138"/>
              <a:ext cx="1550" cy="92800"/>
            </a:xfrm>
            <a:custGeom>
              <a:avLst/>
              <a:gdLst/>
              <a:ahLst/>
              <a:cxnLst/>
              <a:rect l="l" t="t" r="r" b="b"/>
              <a:pathLst>
                <a:path w="62" h="3712" extrusionOk="0">
                  <a:moveTo>
                    <a:pt x="0" y="0"/>
                  </a:moveTo>
                  <a:lnTo>
                    <a:pt x="0" y="3712"/>
                  </a:lnTo>
                  <a:lnTo>
                    <a:pt x="61" y="3712"/>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410;p54">
              <a:extLst>
                <a:ext uri="{FF2B5EF4-FFF2-40B4-BE49-F238E27FC236}">
                  <a16:creationId xmlns:a16="http://schemas.microsoft.com/office/drawing/2014/main" id="{EBB41CD1-4FCC-3C8E-A6C7-23D4A1ECF769}"/>
                </a:ext>
              </a:extLst>
            </p:cNvPr>
            <p:cNvSpPr/>
            <p:nvPr/>
          </p:nvSpPr>
          <p:spPr>
            <a:xfrm>
              <a:off x="7013950" y="1808763"/>
              <a:ext cx="38150" cy="88200"/>
            </a:xfrm>
            <a:custGeom>
              <a:avLst/>
              <a:gdLst/>
              <a:ahLst/>
              <a:cxnLst/>
              <a:rect l="l" t="t" r="r" b="b"/>
              <a:pathLst>
                <a:path w="1526" h="3528" extrusionOk="0">
                  <a:moveTo>
                    <a:pt x="1" y="1"/>
                  </a:moveTo>
                  <a:lnTo>
                    <a:pt x="1" y="2058"/>
                  </a:lnTo>
                  <a:lnTo>
                    <a:pt x="9" y="2068"/>
                  </a:lnTo>
                  <a:cubicBezTo>
                    <a:pt x="404" y="2460"/>
                    <a:pt x="1438" y="3488"/>
                    <a:pt x="1471" y="3527"/>
                  </a:cubicBezTo>
                  <a:lnTo>
                    <a:pt x="1495" y="3510"/>
                  </a:lnTo>
                  <a:lnTo>
                    <a:pt x="1525" y="3510"/>
                  </a:lnTo>
                  <a:cubicBezTo>
                    <a:pt x="1525" y="3492"/>
                    <a:pt x="1525" y="3488"/>
                    <a:pt x="61" y="2032"/>
                  </a:cubicBez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411;p54">
              <a:extLst>
                <a:ext uri="{FF2B5EF4-FFF2-40B4-BE49-F238E27FC236}">
                  <a16:creationId xmlns:a16="http://schemas.microsoft.com/office/drawing/2014/main" id="{33A888EE-33B8-7874-9F49-C4827778F534}"/>
                </a:ext>
              </a:extLst>
            </p:cNvPr>
            <p:cNvSpPr/>
            <p:nvPr/>
          </p:nvSpPr>
          <p:spPr>
            <a:xfrm>
              <a:off x="7021300" y="1809463"/>
              <a:ext cx="12325" cy="57725"/>
            </a:xfrm>
            <a:custGeom>
              <a:avLst/>
              <a:gdLst/>
              <a:ahLst/>
              <a:cxnLst/>
              <a:rect l="l" t="t" r="r" b="b"/>
              <a:pathLst>
                <a:path w="493" h="2309" extrusionOk="0">
                  <a:moveTo>
                    <a:pt x="449" y="0"/>
                  </a:moveTo>
                  <a:lnTo>
                    <a:pt x="0" y="448"/>
                  </a:lnTo>
                  <a:lnTo>
                    <a:pt x="0" y="2309"/>
                  </a:lnTo>
                  <a:lnTo>
                    <a:pt x="62" y="2309"/>
                  </a:lnTo>
                  <a:lnTo>
                    <a:pt x="62" y="472"/>
                  </a:lnTo>
                  <a:lnTo>
                    <a:pt x="492" y="44"/>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412;p54">
              <a:extLst>
                <a:ext uri="{FF2B5EF4-FFF2-40B4-BE49-F238E27FC236}">
                  <a16:creationId xmlns:a16="http://schemas.microsoft.com/office/drawing/2014/main" id="{0E221253-B48D-E599-C946-A658FE0FD136}"/>
                </a:ext>
              </a:extLst>
            </p:cNvPr>
            <p:cNvSpPr/>
            <p:nvPr/>
          </p:nvSpPr>
          <p:spPr>
            <a:xfrm>
              <a:off x="6993975" y="1824413"/>
              <a:ext cx="20925" cy="14000"/>
            </a:xfrm>
            <a:custGeom>
              <a:avLst/>
              <a:gdLst/>
              <a:ahLst/>
              <a:cxnLst/>
              <a:rect l="l" t="t" r="r" b="b"/>
              <a:pathLst>
                <a:path w="837" h="560" extrusionOk="0">
                  <a:moveTo>
                    <a:pt x="1" y="0"/>
                  </a:moveTo>
                  <a:lnTo>
                    <a:pt x="1" y="61"/>
                  </a:lnTo>
                  <a:lnTo>
                    <a:pt x="294" y="61"/>
                  </a:lnTo>
                  <a:lnTo>
                    <a:pt x="792" y="560"/>
                  </a:lnTo>
                  <a:lnTo>
                    <a:pt x="837" y="515"/>
                  </a:ln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413;p54">
              <a:extLst>
                <a:ext uri="{FF2B5EF4-FFF2-40B4-BE49-F238E27FC236}">
                  <a16:creationId xmlns:a16="http://schemas.microsoft.com/office/drawing/2014/main" id="{CAC6D721-3A6E-3299-0908-DB9C15F16C3A}"/>
                </a:ext>
              </a:extLst>
            </p:cNvPr>
            <p:cNvSpPr/>
            <p:nvPr/>
          </p:nvSpPr>
          <p:spPr>
            <a:xfrm>
              <a:off x="7029225" y="1795588"/>
              <a:ext cx="17500" cy="17500"/>
            </a:xfrm>
            <a:custGeom>
              <a:avLst/>
              <a:gdLst/>
              <a:ahLst/>
              <a:cxnLst/>
              <a:rect l="l" t="t" r="r" b="b"/>
              <a:pathLst>
                <a:path w="700" h="700" extrusionOk="0">
                  <a:moveTo>
                    <a:pt x="351" y="63"/>
                  </a:moveTo>
                  <a:cubicBezTo>
                    <a:pt x="509" y="63"/>
                    <a:pt x="637" y="192"/>
                    <a:pt x="637" y="349"/>
                  </a:cubicBezTo>
                  <a:cubicBezTo>
                    <a:pt x="637" y="507"/>
                    <a:pt x="509" y="636"/>
                    <a:pt x="351" y="636"/>
                  </a:cubicBezTo>
                  <a:cubicBezTo>
                    <a:pt x="192" y="636"/>
                    <a:pt x="63" y="507"/>
                    <a:pt x="63" y="349"/>
                  </a:cubicBezTo>
                  <a:cubicBezTo>
                    <a:pt x="63" y="192"/>
                    <a:pt x="191" y="63"/>
                    <a:pt x="351" y="63"/>
                  </a:cubicBezTo>
                  <a:close/>
                  <a:moveTo>
                    <a:pt x="351" y="0"/>
                  </a:moveTo>
                  <a:cubicBezTo>
                    <a:pt x="156" y="0"/>
                    <a:pt x="0" y="156"/>
                    <a:pt x="0" y="349"/>
                  </a:cubicBezTo>
                  <a:cubicBezTo>
                    <a:pt x="0" y="544"/>
                    <a:pt x="158" y="699"/>
                    <a:pt x="351" y="699"/>
                  </a:cubicBezTo>
                  <a:cubicBezTo>
                    <a:pt x="543" y="699"/>
                    <a:pt x="700" y="544"/>
                    <a:pt x="700" y="349"/>
                  </a:cubicBezTo>
                  <a:cubicBezTo>
                    <a:pt x="700" y="156"/>
                    <a:pt x="543"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414;p54">
              <a:extLst>
                <a:ext uri="{FF2B5EF4-FFF2-40B4-BE49-F238E27FC236}">
                  <a16:creationId xmlns:a16="http://schemas.microsoft.com/office/drawing/2014/main" id="{F34D23D7-BEA1-3F93-70EA-198972378439}"/>
                </a:ext>
              </a:extLst>
            </p:cNvPr>
            <p:cNvSpPr/>
            <p:nvPr/>
          </p:nvSpPr>
          <p:spPr>
            <a:xfrm>
              <a:off x="7005350" y="1791938"/>
              <a:ext cx="17925" cy="17925"/>
            </a:xfrm>
            <a:custGeom>
              <a:avLst/>
              <a:gdLst/>
              <a:ahLst/>
              <a:cxnLst/>
              <a:rect l="l" t="t" r="r" b="b"/>
              <a:pathLst>
                <a:path w="717" h="717" extrusionOk="0">
                  <a:moveTo>
                    <a:pt x="358" y="63"/>
                  </a:moveTo>
                  <a:cubicBezTo>
                    <a:pt x="522" y="63"/>
                    <a:pt x="655" y="195"/>
                    <a:pt x="655" y="360"/>
                  </a:cubicBezTo>
                  <a:cubicBezTo>
                    <a:pt x="655" y="524"/>
                    <a:pt x="523" y="655"/>
                    <a:pt x="358" y="655"/>
                  </a:cubicBezTo>
                  <a:cubicBezTo>
                    <a:pt x="195" y="655"/>
                    <a:pt x="63" y="522"/>
                    <a:pt x="63" y="360"/>
                  </a:cubicBezTo>
                  <a:cubicBezTo>
                    <a:pt x="63" y="195"/>
                    <a:pt x="196" y="63"/>
                    <a:pt x="358" y="63"/>
                  </a:cubicBezTo>
                  <a:close/>
                  <a:moveTo>
                    <a:pt x="358" y="1"/>
                  </a:moveTo>
                  <a:cubicBezTo>
                    <a:pt x="161" y="1"/>
                    <a:pt x="1" y="161"/>
                    <a:pt x="1" y="359"/>
                  </a:cubicBezTo>
                  <a:cubicBezTo>
                    <a:pt x="1" y="556"/>
                    <a:pt x="161" y="716"/>
                    <a:pt x="358" y="716"/>
                  </a:cubicBezTo>
                  <a:cubicBezTo>
                    <a:pt x="556" y="716"/>
                    <a:pt x="716" y="556"/>
                    <a:pt x="716" y="359"/>
                  </a:cubicBezTo>
                  <a:cubicBezTo>
                    <a:pt x="716" y="161"/>
                    <a:pt x="556"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415;p54">
              <a:extLst>
                <a:ext uri="{FF2B5EF4-FFF2-40B4-BE49-F238E27FC236}">
                  <a16:creationId xmlns:a16="http://schemas.microsoft.com/office/drawing/2014/main" id="{56A8635A-8133-9200-3B57-F2B0892B80C3}"/>
                </a:ext>
              </a:extLst>
            </p:cNvPr>
            <p:cNvSpPr/>
            <p:nvPr/>
          </p:nvSpPr>
          <p:spPr>
            <a:xfrm>
              <a:off x="6976225" y="1815388"/>
              <a:ext cx="18525" cy="18525"/>
            </a:xfrm>
            <a:custGeom>
              <a:avLst/>
              <a:gdLst/>
              <a:ahLst/>
              <a:cxnLst/>
              <a:rect l="l" t="t" r="r" b="b"/>
              <a:pathLst>
                <a:path w="741" h="741" extrusionOk="0">
                  <a:moveTo>
                    <a:pt x="370" y="61"/>
                  </a:moveTo>
                  <a:cubicBezTo>
                    <a:pt x="540" y="61"/>
                    <a:pt x="679" y="200"/>
                    <a:pt x="679" y="369"/>
                  </a:cubicBezTo>
                  <a:cubicBezTo>
                    <a:pt x="679" y="538"/>
                    <a:pt x="540" y="677"/>
                    <a:pt x="370" y="677"/>
                  </a:cubicBezTo>
                  <a:cubicBezTo>
                    <a:pt x="200" y="677"/>
                    <a:pt x="63" y="538"/>
                    <a:pt x="63" y="369"/>
                  </a:cubicBezTo>
                  <a:cubicBezTo>
                    <a:pt x="63" y="200"/>
                    <a:pt x="201" y="61"/>
                    <a:pt x="370" y="61"/>
                  </a:cubicBezTo>
                  <a:close/>
                  <a:moveTo>
                    <a:pt x="370" y="0"/>
                  </a:moveTo>
                  <a:cubicBezTo>
                    <a:pt x="166" y="0"/>
                    <a:pt x="1" y="166"/>
                    <a:pt x="1" y="371"/>
                  </a:cubicBezTo>
                  <a:cubicBezTo>
                    <a:pt x="1" y="575"/>
                    <a:pt x="166" y="740"/>
                    <a:pt x="370" y="740"/>
                  </a:cubicBezTo>
                  <a:cubicBezTo>
                    <a:pt x="575" y="740"/>
                    <a:pt x="741" y="574"/>
                    <a:pt x="741" y="371"/>
                  </a:cubicBezTo>
                  <a:cubicBezTo>
                    <a:pt x="741" y="166"/>
                    <a:pt x="575" y="0"/>
                    <a:pt x="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416;p54">
              <a:extLst>
                <a:ext uri="{FF2B5EF4-FFF2-40B4-BE49-F238E27FC236}">
                  <a16:creationId xmlns:a16="http://schemas.microsoft.com/office/drawing/2014/main" id="{A510BF99-A71C-4C06-BC40-FE2643304E6E}"/>
                </a:ext>
              </a:extLst>
            </p:cNvPr>
            <p:cNvSpPr/>
            <p:nvPr/>
          </p:nvSpPr>
          <p:spPr>
            <a:xfrm>
              <a:off x="7026800" y="1971288"/>
              <a:ext cx="1525" cy="31650"/>
            </a:xfrm>
            <a:custGeom>
              <a:avLst/>
              <a:gdLst/>
              <a:ahLst/>
              <a:cxnLst/>
              <a:rect l="l" t="t" r="r" b="b"/>
              <a:pathLst>
                <a:path w="61" h="1266" extrusionOk="0">
                  <a:moveTo>
                    <a:pt x="0" y="0"/>
                  </a:moveTo>
                  <a:lnTo>
                    <a:pt x="0" y="1265"/>
                  </a:lnTo>
                  <a:lnTo>
                    <a:pt x="61" y="1265"/>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417;p54">
              <a:extLst>
                <a:ext uri="{FF2B5EF4-FFF2-40B4-BE49-F238E27FC236}">
                  <a16:creationId xmlns:a16="http://schemas.microsoft.com/office/drawing/2014/main" id="{8DED1C35-FCF8-2774-8AD6-E35443E4BBE5}"/>
                </a:ext>
              </a:extLst>
            </p:cNvPr>
            <p:cNvSpPr/>
            <p:nvPr/>
          </p:nvSpPr>
          <p:spPr>
            <a:xfrm>
              <a:off x="6973050" y="1903888"/>
              <a:ext cx="38825" cy="47750"/>
            </a:xfrm>
            <a:custGeom>
              <a:avLst/>
              <a:gdLst/>
              <a:ahLst/>
              <a:cxnLst/>
              <a:rect l="l" t="t" r="r" b="b"/>
              <a:pathLst>
                <a:path w="1553" h="1910" extrusionOk="0">
                  <a:moveTo>
                    <a:pt x="1" y="0"/>
                  </a:moveTo>
                  <a:lnTo>
                    <a:pt x="1" y="400"/>
                  </a:lnTo>
                  <a:lnTo>
                    <a:pt x="1508" y="1909"/>
                  </a:lnTo>
                  <a:lnTo>
                    <a:pt x="1552" y="1865"/>
                  </a:lnTo>
                  <a:lnTo>
                    <a:pt x="63" y="376"/>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418;p54">
              <a:extLst>
                <a:ext uri="{FF2B5EF4-FFF2-40B4-BE49-F238E27FC236}">
                  <a16:creationId xmlns:a16="http://schemas.microsoft.com/office/drawing/2014/main" id="{217F5CAF-A44B-0DB5-B712-65B0F45BB015}"/>
                </a:ext>
              </a:extLst>
            </p:cNvPr>
            <p:cNvSpPr/>
            <p:nvPr/>
          </p:nvSpPr>
          <p:spPr>
            <a:xfrm>
              <a:off x="6944350" y="1827213"/>
              <a:ext cx="26250" cy="52350"/>
            </a:xfrm>
            <a:custGeom>
              <a:avLst/>
              <a:gdLst/>
              <a:ahLst/>
              <a:cxnLst/>
              <a:rect l="l" t="t" r="r" b="b"/>
              <a:pathLst>
                <a:path w="1050" h="2094" extrusionOk="0">
                  <a:moveTo>
                    <a:pt x="46" y="0"/>
                  </a:moveTo>
                  <a:lnTo>
                    <a:pt x="1" y="44"/>
                  </a:lnTo>
                  <a:lnTo>
                    <a:pt x="987" y="1031"/>
                  </a:lnTo>
                  <a:lnTo>
                    <a:pt x="987" y="2093"/>
                  </a:lnTo>
                  <a:lnTo>
                    <a:pt x="1049" y="2093"/>
                  </a:lnTo>
                  <a:lnTo>
                    <a:pt x="1049" y="100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419;p54">
              <a:extLst>
                <a:ext uri="{FF2B5EF4-FFF2-40B4-BE49-F238E27FC236}">
                  <a16:creationId xmlns:a16="http://schemas.microsoft.com/office/drawing/2014/main" id="{37B60553-8454-5E4B-7E86-6FC1742F61F4}"/>
                </a:ext>
              </a:extLst>
            </p:cNvPr>
            <p:cNvSpPr/>
            <p:nvPr/>
          </p:nvSpPr>
          <p:spPr>
            <a:xfrm>
              <a:off x="6883575" y="1844238"/>
              <a:ext cx="36000" cy="35975"/>
            </a:xfrm>
            <a:custGeom>
              <a:avLst/>
              <a:gdLst/>
              <a:ahLst/>
              <a:cxnLst/>
              <a:rect l="l" t="t" r="r" b="b"/>
              <a:pathLst>
                <a:path w="1440" h="1439" extrusionOk="0">
                  <a:moveTo>
                    <a:pt x="44" y="1"/>
                  </a:moveTo>
                  <a:lnTo>
                    <a:pt x="1" y="43"/>
                  </a:lnTo>
                  <a:lnTo>
                    <a:pt x="1396" y="1439"/>
                  </a:lnTo>
                  <a:lnTo>
                    <a:pt x="1440" y="1396"/>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420;p54">
              <a:extLst>
                <a:ext uri="{FF2B5EF4-FFF2-40B4-BE49-F238E27FC236}">
                  <a16:creationId xmlns:a16="http://schemas.microsoft.com/office/drawing/2014/main" id="{1C653517-1BD8-4E08-0BC3-42A80B9919AE}"/>
                </a:ext>
              </a:extLst>
            </p:cNvPr>
            <p:cNvSpPr/>
            <p:nvPr/>
          </p:nvSpPr>
          <p:spPr>
            <a:xfrm>
              <a:off x="6918250" y="1861088"/>
              <a:ext cx="89575" cy="156400"/>
            </a:xfrm>
            <a:custGeom>
              <a:avLst/>
              <a:gdLst/>
              <a:ahLst/>
              <a:cxnLst/>
              <a:rect l="l" t="t" r="r" b="b"/>
              <a:pathLst>
                <a:path w="3583" h="6256" extrusionOk="0">
                  <a:moveTo>
                    <a:pt x="1" y="0"/>
                  </a:moveTo>
                  <a:lnTo>
                    <a:pt x="1" y="1429"/>
                  </a:lnTo>
                  <a:lnTo>
                    <a:pt x="3520" y="4876"/>
                  </a:lnTo>
                  <a:lnTo>
                    <a:pt x="3520" y="6255"/>
                  </a:lnTo>
                  <a:lnTo>
                    <a:pt x="3583" y="6255"/>
                  </a:lnTo>
                  <a:lnTo>
                    <a:pt x="3583" y="4850"/>
                  </a:lnTo>
                  <a:lnTo>
                    <a:pt x="62" y="140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421;p54">
              <a:extLst>
                <a:ext uri="{FF2B5EF4-FFF2-40B4-BE49-F238E27FC236}">
                  <a16:creationId xmlns:a16="http://schemas.microsoft.com/office/drawing/2014/main" id="{58ABEF1D-CD20-C908-9525-6F0B3DAA7703}"/>
                </a:ext>
              </a:extLst>
            </p:cNvPr>
            <p:cNvSpPr/>
            <p:nvPr/>
          </p:nvSpPr>
          <p:spPr>
            <a:xfrm>
              <a:off x="6931225" y="1944663"/>
              <a:ext cx="65475" cy="28325"/>
            </a:xfrm>
            <a:custGeom>
              <a:avLst/>
              <a:gdLst/>
              <a:ahLst/>
              <a:cxnLst/>
              <a:rect l="l" t="t" r="r" b="b"/>
              <a:pathLst>
                <a:path w="2619" h="1133" extrusionOk="0">
                  <a:moveTo>
                    <a:pt x="0" y="1"/>
                  </a:moveTo>
                  <a:lnTo>
                    <a:pt x="0" y="513"/>
                  </a:lnTo>
                  <a:lnTo>
                    <a:pt x="620" y="1132"/>
                  </a:lnTo>
                  <a:lnTo>
                    <a:pt x="2619" y="1132"/>
                  </a:lnTo>
                  <a:lnTo>
                    <a:pt x="2619" y="1070"/>
                  </a:lnTo>
                  <a:lnTo>
                    <a:pt x="645" y="1070"/>
                  </a:lnTo>
                  <a:lnTo>
                    <a:pt x="61" y="486"/>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422;p54">
              <a:extLst>
                <a:ext uri="{FF2B5EF4-FFF2-40B4-BE49-F238E27FC236}">
                  <a16:creationId xmlns:a16="http://schemas.microsoft.com/office/drawing/2014/main" id="{9C7F73B2-F5B1-CD3A-358A-7A135C51C7B4}"/>
                </a:ext>
              </a:extLst>
            </p:cNvPr>
            <p:cNvSpPr/>
            <p:nvPr/>
          </p:nvSpPr>
          <p:spPr>
            <a:xfrm>
              <a:off x="6914325" y="1949113"/>
              <a:ext cx="89900" cy="31575"/>
            </a:xfrm>
            <a:custGeom>
              <a:avLst/>
              <a:gdLst/>
              <a:ahLst/>
              <a:cxnLst/>
              <a:rect l="l" t="t" r="r" b="b"/>
              <a:pathLst>
                <a:path w="3596" h="1263" extrusionOk="0">
                  <a:moveTo>
                    <a:pt x="45" y="1"/>
                  </a:moveTo>
                  <a:lnTo>
                    <a:pt x="1" y="45"/>
                  </a:lnTo>
                  <a:lnTo>
                    <a:pt x="1210" y="1254"/>
                  </a:lnTo>
                  <a:lnTo>
                    <a:pt x="1218" y="1263"/>
                  </a:lnTo>
                  <a:lnTo>
                    <a:pt x="3596" y="1263"/>
                  </a:lnTo>
                  <a:lnTo>
                    <a:pt x="3596" y="1201"/>
                  </a:lnTo>
                  <a:lnTo>
                    <a:pt x="1245" y="120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423;p54">
              <a:extLst>
                <a:ext uri="{FF2B5EF4-FFF2-40B4-BE49-F238E27FC236}">
                  <a16:creationId xmlns:a16="http://schemas.microsoft.com/office/drawing/2014/main" id="{F94981E6-8450-415F-7D79-428CA685EC7E}"/>
                </a:ext>
              </a:extLst>
            </p:cNvPr>
            <p:cNvSpPr/>
            <p:nvPr/>
          </p:nvSpPr>
          <p:spPr>
            <a:xfrm>
              <a:off x="6927900" y="1930713"/>
              <a:ext cx="16275" cy="16250"/>
            </a:xfrm>
            <a:custGeom>
              <a:avLst/>
              <a:gdLst/>
              <a:ahLst/>
              <a:cxnLst/>
              <a:rect l="l" t="t" r="r" b="b"/>
              <a:pathLst>
                <a:path w="651" h="650" extrusionOk="0">
                  <a:moveTo>
                    <a:pt x="325" y="62"/>
                  </a:moveTo>
                  <a:cubicBezTo>
                    <a:pt x="470" y="62"/>
                    <a:pt x="587" y="180"/>
                    <a:pt x="587" y="325"/>
                  </a:cubicBezTo>
                  <a:cubicBezTo>
                    <a:pt x="587" y="470"/>
                    <a:pt x="470" y="587"/>
                    <a:pt x="325" y="587"/>
                  </a:cubicBezTo>
                  <a:cubicBezTo>
                    <a:pt x="178" y="587"/>
                    <a:pt x="61" y="470"/>
                    <a:pt x="61" y="325"/>
                  </a:cubicBezTo>
                  <a:cubicBezTo>
                    <a:pt x="61" y="180"/>
                    <a:pt x="178" y="62"/>
                    <a:pt x="325" y="62"/>
                  </a:cubicBezTo>
                  <a:close/>
                  <a:moveTo>
                    <a:pt x="325" y="0"/>
                  </a:moveTo>
                  <a:cubicBezTo>
                    <a:pt x="145" y="0"/>
                    <a:pt x="0" y="146"/>
                    <a:pt x="0" y="325"/>
                  </a:cubicBezTo>
                  <a:cubicBezTo>
                    <a:pt x="0" y="504"/>
                    <a:pt x="145" y="649"/>
                    <a:pt x="325" y="649"/>
                  </a:cubicBezTo>
                  <a:cubicBezTo>
                    <a:pt x="504" y="649"/>
                    <a:pt x="650" y="504"/>
                    <a:pt x="648" y="325"/>
                  </a:cubicBezTo>
                  <a:cubicBezTo>
                    <a:pt x="648" y="145"/>
                    <a:pt x="503"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424;p54">
              <a:extLst>
                <a:ext uri="{FF2B5EF4-FFF2-40B4-BE49-F238E27FC236}">
                  <a16:creationId xmlns:a16="http://schemas.microsoft.com/office/drawing/2014/main" id="{3266A708-C1E3-F76A-E6DA-80C53851AFC7}"/>
                </a:ext>
              </a:extLst>
            </p:cNvPr>
            <p:cNvSpPr/>
            <p:nvPr/>
          </p:nvSpPr>
          <p:spPr>
            <a:xfrm>
              <a:off x="6890825" y="1799363"/>
              <a:ext cx="16275" cy="16250"/>
            </a:xfrm>
            <a:custGeom>
              <a:avLst/>
              <a:gdLst/>
              <a:ahLst/>
              <a:cxnLst/>
              <a:rect l="l" t="t" r="r" b="b"/>
              <a:pathLst>
                <a:path w="651" h="650" extrusionOk="0">
                  <a:moveTo>
                    <a:pt x="326" y="63"/>
                  </a:moveTo>
                  <a:cubicBezTo>
                    <a:pt x="470" y="63"/>
                    <a:pt x="588" y="180"/>
                    <a:pt x="588" y="325"/>
                  </a:cubicBezTo>
                  <a:cubicBezTo>
                    <a:pt x="588" y="470"/>
                    <a:pt x="471" y="588"/>
                    <a:pt x="326" y="588"/>
                  </a:cubicBezTo>
                  <a:cubicBezTo>
                    <a:pt x="180" y="588"/>
                    <a:pt x="63" y="470"/>
                    <a:pt x="63" y="325"/>
                  </a:cubicBezTo>
                  <a:cubicBezTo>
                    <a:pt x="63" y="180"/>
                    <a:pt x="181" y="63"/>
                    <a:pt x="326" y="63"/>
                  </a:cubicBezTo>
                  <a:close/>
                  <a:moveTo>
                    <a:pt x="326" y="1"/>
                  </a:moveTo>
                  <a:cubicBezTo>
                    <a:pt x="146" y="1"/>
                    <a:pt x="1" y="147"/>
                    <a:pt x="1" y="325"/>
                  </a:cubicBezTo>
                  <a:cubicBezTo>
                    <a:pt x="1" y="505"/>
                    <a:pt x="147" y="650"/>
                    <a:pt x="326" y="650"/>
                  </a:cubicBezTo>
                  <a:cubicBezTo>
                    <a:pt x="505" y="650"/>
                    <a:pt x="650" y="505"/>
                    <a:pt x="650" y="325"/>
                  </a:cubicBezTo>
                  <a:cubicBezTo>
                    <a:pt x="650" y="146"/>
                    <a:pt x="504"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425;p54">
              <a:extLst>
                <a:ext uri="{FF2B5EF4-FFF2-40B4-BE49-F238E27FC236}">
                  <a16:creationId xmlns:a16="http://schemas.microsoft.com/office/drawing/2014/main" id="{C9A7432A-E35D-59F8-8D82-E4EFBAC75239}"/>
                </a:ext>
              </a:extLst>
            </p:cNvPr>
            <p:cNvSpPr/>
            <p:nvPr/>
          </p:nvSpPr>
          <p:spPr>
            <a:xfrm>
              <a:off x="6886075" y="1898988"/>
              <a:ext cx="17550" cy="17500"/>
            </a:xfrm>
            <a:custGeom>
              <a:avLst/>
              <a:gdLst/>
              <a:ahLst/>
              <a:cxnLst/>
              <a:rect l="l" t="t" r="r" b="b"/>
              <a:pathLst>
                <a:path w="702" h="700" extrusionOk="0">
                  <a:moveTo>
                    <a:pt x="350" y="61"/>
                  </a:moveTo>
                  <a:cubicBezTo>
                    <a:pt x="509" y="61"/>
                    <a:pt x="638" y="191"/>
                    <a:pt x="638" y="350"/>
                  </a:cubicBezTo>
                  <a:cubicBezTo>
                    <a:pt x="638" y="509"/>
                    <a:pt x="509" y="638"/>
                    <a:pt x="350" y="638"/>
                  </a:cubicBezTo>
                  <a:cubicBezTo>
                    <a:pt x="191" y="638"/>
                    <a:pt x="62" y="509"/>
                    <a:pt x="62" y="350"/>
                  </a:cubicBezTo>
                  <a:cubicBezTo>
                    <a:pt x="62" y="191"/>
                    <a:pt x="191" y="61"/>
                    <a:pt x="350" y="61"/>
                  </a:cubicBezTo>
                  <a:close/>
                  <a:moveTo>
                    <a:pt x="350" y="1"/>
                  </a:moveTo>
                  <a:cubicBezTo>
                    <a:pt x="158" y="1"/>
                    <a:pt x="1" y="156"/>
                    <a:pt x="1" y="350"/>
                  </a:cubicBezTo>
                  <a:cubicBezTo>
                    <a:pt x="1" y="542"/>
                    <a:pt x="157" y="700"/>
                    <a:pt x="350" y="700"/>
                  </a:cubicBezTo>
                  <a:cubicBezTo>
                    <a:pt x="543" y="700"/>
                    <a:pt x="701" y="542"/>
                    <a:pt x="700" y="350"/>
                  </a:cubicBezTo>
                  <a:cubicBezTo>
                    <a:pt x="700" y="158"/>
                    <a:pt x="543"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426;p54">
              <a:extLst>
                <a:ext uri="{FF2B5EF4-FFF2-40B4-BE49-F238E27FC236}">
                  <a16:creationId xmlns:a16="http://schemas.microsoft.com/office/drawing/2014/main" id="{0513E52E-6ED2-8E7C-C2DA-3C322DF32F6C}"/>
                </a:ext>
              </a:extLst>
            </p:cNvPr>
            <p:cNvSpPr/>
            <p:nvPr/>
          </p:nvSpPr>
          <p:spPr>
            <a:xfrm>
              <a:off x="6841125" y="1875813"/>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427;p54">
              <a:extLst>
                <a:ext uri="{FF2B5EF4-FFF2-40B4-BE49-F238E27FC236}">
                  <a16:creationId xmlns:a16="http://schemas.microsoft.com/office/drawing/2014/main" id="{99DEA6C4-FD5E-2122-FE90-72A6DD61AFA2}"/>
                </a:ext>
              </a:extLst>
            </p:cNvPr>
            <p:cNvSpPr/>
            <p:nvPr/>
          </p:nvSpPr>
          <p:spPr>
            <a:xfrm>
              <a:off x="6841125" y="1850188"/>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428;p54">
              <a:extLst>
                <a:ext uri="{FF2B5EF4-FFF2-40B4-BE49-F238E27FC236}">
                  <a16:creationId xmlns:a16="http://schemas.microsoft.com/office/drawing/2014/main" id="{69091FE0-D81C-D148-A4E9-A869E9D6D7E1}"/>
                </a:ext>
              </a:extLst>
            </p:cNvPr>
            <p:cNvSpPr/>
            <p:nvPr/>
          </p:nvSpPr>
          <p:spPr>
            <a:xfrm>
              <a:off x="6898675" y="1934088"/>
              <a:ext cx="18725" cy="18725"/>
            </a:xfrm>
            <a:custGeom>
              <a:avLst/>
              <a:gdLst/>
              <a:ahLst/>
              <a:cxnLst/>
              <a:rect l="l" t="t" r="r" b="b"/>
              <a:pathLst>
                <a:path w="749" h="749" extrusionOk="0">
                  <a:moveTo>
                    <a:pt x="375" y="63"/>
                  </a:moveTo>
                  <a:cubicBezTo>
                    <a:pt x="547" y="63"/>
                    <a:pt x="687" y="201"/>
                    <a:pt x="685" y="374"/>
                  </a:cubicBezTo>
                  <a:cubicBezTo>
                    <a:pt x="685" y="545"/>
                    <a:pt x="547" y="685"/>
                    <a:pt x="375" y="685"/>
                  </a:cubicBezTo>
                  <a:cubicBezTo>
                    <a:pt x="204" y="685"/>
                    <a:pt x="64" y="546"/>
                    <a:pt x="64" y="374"/>
                  </a:cubicBezTo>
                  <a:cubicBezTo>
                    <a:pt x="64" y="204"/>
                    <a:pt x="203" y="63"/>
                    <a:pt x="375" y="63"/>
                  </a:cubicBezTo>
                  <a:close/>
                  <a:moveTo>
                    <a:pt x="375" y="1"/>
                  </a:moveTo>
                  <a:cubicBezTo>
                    <a:pt x="170" y="1"/>
                    <a:pt x="1" y="168"/>
                    <a:pt x="1" y="374"/>
                  </a:cubicBezTo>
                  <a:cubicBezTo>
                    <a:pt x="1" y="579"/>
                    <a:pt x="170" y="748"/>
                    <a:pt x="375" y="748"/>
                  </a:cubicBezTo>
                  <a:cubicBezTo>
                    <a:pt x="582" y="748"/>
                    <a:pt x="748" y="579"/>
                    <a:pt x="748" y="374"/>
                  </a:cubicBezTo>
                  <a:cubicBezTo>
                    <a:pt x="748" y="168"/>
                    <a:pt x="581"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429;p54">
              <a:extLst>
                <a:ext uri="{FF2B5EF4-FFF2-40B4-BE49-F238E27FC236}">
                  <a16:creationId xmlns:a16="http://schemas.microsoft.com/office/drawing/2014/main" id="{D89386D3-CED9-F04A-3E5E-54B064A0A5C5}"/>
                </a:ext>
              </a:extLst>
            </p:cNvPr>
            <p:cNvSpPr/>
            <p:nvPr/>
          </p:nvSpPr>
          <p:spPr>
            <a:xfrm>
              <a:off x="6902800" y="1908488"/>
              <a:ext cx="38600" cy="10675"/>
            </a:xfrm>
            <a:custGeom>
              <a:avLst/>
              <a:gdLst/>
              <a:ahLst/>
              <a:cxnLst/>
              <a:rect l="l" t="t" r="r" b="b"/>
              <a:pathLst>
                <a:path w="1544" h="427" extrusionOk="0">
                  <a:moveTo>
                    <a:pt x="0" y="1"/>
                  </a:moveTo>
                  <a:lnTo>
                    <a:pt x="0" y="62"/>
                  </a:lnTo>
                  <a:lnTo>
                    <a:pt x="619" y="62"/>
                  </a:lnTo>
                  <a:lnTo>
                    <a:pt x="983" y="427"/>
                  </a:lnTo>
                  <a:lnTo>
                    <a:pt x="1543" y="427"/>
                  </a:lnTo>
                  <a:lnTo>
                    <a:pt x="1543" y="365"/>
                  </a:lnTo>
                  <a:lnTo>
                    <a:pt x="1008" y="36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430;p54">
              <a:extLst>
                <a:ext uri="{FF2B5EF4-FFF2-40B4-BE49-F238E27FC236}">
                  <a16:creationId xmlns:a16="http://schemas.microsoft.com/office/drawing/2014/main" id="{3E511DF7-695E-9285-2945-5B492B7CD835}"/>
                </a:ext>
              </a:extLst>
            </p:cNvPr>
            <p:cNvSpPr/>
            <p:nvPr/>
          </p:nvSpPr>
          <p:spPr>
            <a:xfrm>
              <a:off x="6902250" y="1839788"/>
              <a:ext cx="1550" cy="23875"/>
            </a:xfrm>
            <a:custGeom>
              <a:avLst/>
              <a:gdLst/>
              <a:ahLst/>
              <a:cxnLst/>
              <a:rect l="l" t="t" r="r" b="b"/>
              <a:pathLst>
                <a:path w="62" h="955" extrusionOk="0">
                  <a:moveTo>
                    <a:pt x="1" y="0"/>
                  </a:moveTo>
                  <a:lnTo>
                    <a:pt x="1" y="955"/>
                  </a:lnTo>
                  <a:lnTo>
                    <a:pt x="62" y="95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431;p54">
              <a:extLst>
                <a:ext uri="{FF2B5EF4-FFF2-40B4-BE49-F238E27FC236}">
                  <a16:creationId xmlns:a16="http://schemas.microsoft.com/office/drawing/2014/main" id="{D09966AF-3C62-BB29-F614-013726D51CC4}"/>
                </a:ext>
              </a:extLst>
            </p:cNvPr>
            <p:cNvSpPr/>
            <p:nvPr/>
          </p:nvSpPr>
          <p:spPr>
            <a:xfrm>
              <a:off x="6857850" y="1883813"/>
              <a:ext cx="61225" cy="11925"/>
            </a:xfrm>
            <a:custGeom>
              <a:avLst/>
              <a:gdLst/>
              <a:ahLst/>
              <a:cxnLst/>
              <a:rect l="l" t="t" r="r" b="b"/>
              <a:pathLst>
                <a:path w="2449" h="477" extrusionOk="0">
                  <a:moveTo>
                    <a:pt x="0" y="0"/>
                  </a:moveTo>
                  <a:lnTo>
                    <a:pt x="0" y="61"/>
                  </a:lnTo>
                  <a:lnTo>
                    <a:pt x="1323" y="61"/>
                  </a:lnTo>
                  <a:lnTo>
                    <a:pt x="1736" y="476"/>
                  </a:lnTo>
                  <a:lnTo>
                    <a:pt x="2449" y="476"/>
                  </a:lnTo>
                  <a:lnTo>
                    <a:pt x="2449" y="414"/>
                  </a:lnTo>
                  <a:lnTo>
                    <a:pt x="1762" y="414"/>
                  </a:lnTo>
                  <a:lnTo>
                    <a:pt x="1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432;p54">
              <a:extLst>
                <a:ext uri="{FF2B5EF4-FFF2-40B4-BE49-F238E27FC236}">
                  <a16:creationId xmlns:a16="http://schemas.microsoft.com/office/drawing/2014/main" id="{8FBAD048-D179-1E8D-6813-46C30C9E605E}"/>
                </a:ext>
              </a:extLst>
            </p:cNvPr>
            <p:cNvSpPr/>
            <p:nvPr/>
          </p:nvSpPr>
          <p:spPr>
            <a:xfrm>
              <a:off x="6856525" y="1861463"/>
              <a:ext cx="62550" cy="27000"/>
            </a:xfrm>
            <a:custGeom>
              <a:avLst/>
              <a:gdLst/>
              <a:ahLst/>
              <a:cxnLst/>
              <a:rect l="l" t="t" r="r" b="b"/>
              <a:pathLst>
                <a:path w="2502" h="1080" extrusionOk="0">
                  <a:moveTo>
                    <a:pt x="1" y="0"/>
                  </a:moveTo>
                  <a:lnTo>
                    <a:pt x="1" y="63"/>
                  </a:lnTo>
                  <a:lnTo>
                    <a:pt x="859" y="63"/>
                  </a:lnTo>
                  <a:lnTo>
                    <a:pt x="1867" y="1070"/>
                  </a:lnTo>
                  <a:lnTo>
                    <a:pt x="1875" y="1080"/>
                  </a:lnTo>
                  <a:lnTo>
                    <a:pt x="2502" y="1080"/>
                  </a:lnTo>
                  <a:lnTo>
                    <a:pt x="2502" y="1017"/>
                  </a:lnTo>
                  <a:lnTo>
                    <a:pt x="1901" y="1017"/>
                  </a:lnTo>
                  <a:lnTo>
                    <a:pt x="895" y="10"/>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433;p54">
              <a:extLst>
                <a:ext uri="{FF2B5EF4-FFF2-40B4-BE49-F238E27FC236}">
                  <a16:creationId xmlns:a16="http://schemas.microsoft.com/office/drawing/2014/main" id="{7C0F8B8F-304C-AD57-E738-E6D53CCEFD87}"/>
                </a:ext>
              </a:extLst>
            </p:cNvPr>
            <p:cNvSpPr/>
            <p:nvPr/>
          </p:nvSpPr>
          <p:spPr>
            <a:xfrm>
              <a:off x="6905975" y="1952088"/>
              <a:ext cx="89900" cy="67375"/>
            </a:xfrm>
            <a:custGeom>
              <a:avLst/>
              <a:gdLst/>
              <a:ahLst/>
              <a:cxnLst/>
              <a:rect l="l" t="t" r="r" b="b"/>
              <a:pathLst>
                <a:path w="3596" h="2695" extrusionOk="0">
                  <a:moveTo>
                    <a:pt x="44" y="0"/>
                  </a:moveTo>
                  <a:lnTo>
                    <a:pt x="0" y="45"/>
                  </a:lnTo>
                  <a:lnTo>
                    <a:pt x="1509" y="1555"/>
                  </a:lnTo>
                  <a:lnTo>
                    <a:pt x="1519" y="1564"/>
                  </a:lnTo>
                  <a:lnTo>
                    <a:pt x="3535" y="1564"/>
                  </a:lnTo>
                  <a:lnTo>
                    <a:pt x="3535" y="2634"/>
                  </a:lnTo>
                  <a:lnTo>
                    <a:pt x="1508" y="2634"/>
                  </a:lnTo>
                  <a:cubicBezTo>
                    <a:pt x="1412" y="2543"/>
                    <a:pt x="489" y="1615"/>
                    <a:pt x="130" y="1253"/>
                  </a:cubicBezTo>
                  <a:lnTo>
                    <a:pt x="86" y="1297"/>
                  </a:lnTo>
                  <a:cubicBezTo>
                    <a:pt x="1475" y="2694"/>
                    <a:pt x="1479" y="2694"/>
                    <a:pt x="1496" y="2694"/>
                  </a:cubicBezTo>
                  <a:lnTo>
                    <a:pt x="3596" y="2694"/>
                  </a:lnTo>
                  <a:lnTo>
                    <a:pt x="3596" y="1501"/>
                  </a:lnTo>
                  <a:lnTo>
                    <a:pt x="1544" y="1501"/>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434;p54">
              <a:extLst>
                <a:ext uri="{FF2B5EF4-FFF2-40B4-BE49-F238E27FC236}">
                  <a16:creationId xmlns:a16="http://schemas.microsoft.com/office/drawing/2014/main" id="{03BA88B5-8C9E-B3A9-6DD6-777B8CDFFBA3}"/>
                </a:ext>
              </a:extLst>
            </p:cNvPr>
            <p:cNvSpPr/>
            <p:nvPr/>
          </p:nvSpPr>
          <p:spPr>
            <a:xfrm>
              <a:off x="6938425" y="2028438"/>
              <a:ext cx="43125" cy="1575"/>
            </a:xfrm>
            <a:custGeom>
              <a:avLst/>
              <a:gdLst/>
              <a:ahLst/>
              <a:cxnLst/>
              <a:rect l="l" t="t" r="r" b="b"/>
              <a:pathLst>
                <a:path w="1725" h="63" extrusionOk="0">
                  <a:moveTo>
                    <a:pt x="1" y="0"/>
                  </a:moveTo>
                  <a:lnTo>
                    <a:pt x="1" y="62"/>
                  </a:lnTo>
                  <a:lnTo>
                    <a:pt x="1724" y="62"/>
                  </a:lnTo>
                  <a:lnTo>
                    <a:pt x="1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435;p54">
              <a:extLst>
                <a:ext uri="{FF2B5EF4-FFF2-40B4-BE49-F238E27FC236}">
                  <a16:creationId xmlns:a16="http://schemas.microsoft.com/office/drawing/2014/main" id="{6F618232-F31F-21BA-1CFD-10FC1588A134}"/>
                </a:ext>
              </a:extLst>
            </p:cNvPr>
            <p:cNvSpPr/>
            <p:nvPr/>
          </p:nvSpPr>
          <p:spPr>
            <a:xfrm>
              <a:off x="6881900" y="1937713"/>
              <a:ext cx="106100" cy="74300"/>
            </a:xfrm>
            <a:custGeom>
              <a:avLst/>
              <a:gdLst/>
              <a:ahLst/>
              <a:cxnLst/>
              <a:rect l="l" t="t" r="r" b="b"/>
              <a:pathLst>
                <a:path w="4244" h="2972" extrusionOk="0">
                  <a:moveTo>
                    <a:pt x="45" y="1"/>
                  </a:moveTo>
                  <a:lnTo>
                    <a:pt x="0" y="45"/>
                  </a:lnTo>
                  <a:lnTo>
                    <a:pt x="2501" y="2544"/>
                  </a:lnTo>
                  <a:lnTo>
                    <a:pt x="2510" y="2554"/>
                  </a:lnTo>
                  <a:lnTo>
                    <a:pt x="4181" y="2554"/>
                  </a:lnTo>
                  <a:lnTo>
                    <a:pt x="4181" y="2911"/>
                  </a:lnTo>
                  <a:lnTo>
                    <a:pt x="2535" y="2911"/>
                  </a:lnTo>
                  <a:lnTo>
                    <a:pt x="1100" y="1476"/>
                  </a:lnTo>
                  <a:lnTo>
                    <a:pt x="1056" y="1519"/>
                  </a:lnTo>
                  <a:lnTo>
                    <a:pt x="2501" y="2963"/>
                  </a:lnTo>
                  <a:lnTo>
                    <a:pt x="2510" y="2971"/>
                  </a:lnTo>
                  <a:lnTo>
                    <a:pt x="4244" y="2971"/>
                  </a:lnTo>
                  <a:lnTo>
                    <a:pt x="4244" y="2491"/>
                  </a:lnTo>
                  <a:lnTo>
                    <a:pt x="2535" y="249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436;p54">
              <a:extLst>
                <a:ext uri="{FF2B5EF4-FFF2-40B4-BE49-F238E27FC236}">
                  <a16:creationId xmlns:a16="http://schemas.microsoft.com/office/drawing/2014/main" id="{5C2880FD-0C8E-C6C4-4565-94F1F8DB88FF}"/>
                </a:ext>
              </a:extLst>
            </p:cNvPr>
            <p:cNvSpPr/>
            <p:nvPr/>
          </p:nvSpPr>
          <p:spPr>
            <a:xfrm>
              <a:off x="7087100" y="2121538"/>
              <a:ext cx="96775" cy="54600"/>
            </a:xfrm>
            <a:custGeom>
              <a:avLst/>
              <a:gdLst/>
              <a:ahLst/>
              <a:cxnLst/>
              <a:rect l="l" t="t" r="r" b="b"/>
              <a:pathLst>
                <a:path w="3871" h="2184" extrusionOk="0">
                  <a:moveTo>
                    <a:pt x="0" y="1"/>
                  </a:moveTo>
                  <a:lnTo>
                    <a:pt x="0" y="482"/>
                  </a:lnTo>
                  <a:lnTo>
                    <a:pt x="1707" y="482"/>
                  </a:lnTo>
                  <a:lnTo>
                    <a:pt x="2928" y="1703"/>
                  </a:lnTo>
                  <a:lnTo>
                    <a:pt x="2972" y="1660"/>
                  </a:lnTo>
                  <a:lnTo>
                    <a:pt x="1742" y="429"/>
                  </a:lnTo>
                  <a:lnTo>
                    <a:pt x="1733" y="420"/>
                  </a:lnTo>
                  <a:lnTo>
                    <a:pt x="61" y="420"/>
                  </a:lnTo>
                  <a:lnTo>
                    <a:pt x="61" y="64"/>
                  </a:lnTo>
                  <a:lnTo>
                    <a:pt x="1707" y="64"/>
                  </a:lnTo>
                  <a:lnTo>
                    <a:pt x="3826" y="2183"/>
                  </a:lnTo>
                  <a:lnTo>
                    <a:pt x="3871" y="2139"/>
                  </a:lnTo>
                  <a:lnTo>
                    <a:pt x="1742" y="10"/>
                  </a:lnTo>
                  <a:lnTo>
                    <a:pt x="1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437;p54">
              <a:extLst>
                <a:ext uri="{FF2B5EF4-FFF2-40B4-BE49-F238E27FC236}">
                  <a16:creationId xmlns:a16="http://schemas.microsoft.com/office/drawing/2014/main" id="{B94FD11C-5BC0-5EE3-4573-8095A881E5D6}"/>
                </a:ext>
              </a:extLst>
            </p:cNvPr>
            <p:cNvSpPr/>
            <p:nvPr/>
          </p:nvSpPr>
          <p:spPr>
            <a:xfrm>
              <a:off x="7072150" y="2141688"/>
              <a:ext cx="89975" cy="62050"/>
            </a:xfrm>
            <a:custGeom>
              <a:avLst/>
              <a:gdLst/>
              <a:ahLst/>
              <a:cxnLst/>
              <a:rect l="l" t="t" r="r" b="b"/>
              <a:pathLst>
                <a:path w="3599" h="2482" extrusionOk="0">
                  <a:moveTo>
                    <a:pt x="0" y="1"/>
                  </a:moveTo>
                  <a:lnTo>
                    <a:pt x="0" y="481"/>
                  </a:lnTo>
                  <a:lnTo>
                    <a:pt x="2152" y="481"/>
                  </a:lnTo>
                  <a:lnTo>
                    <a:pt x="3324" y="1655"/>
                  </a:lnTo>
                  <a:lnTo>
                    <a:pt x="3324" y="2251"/>
                  </a:lnTo>
                  <a:lnTo>
                    <a:pt x="3386" y="2251"/>
                  </a:lnTo>
                  <a:lnTo>
                    <a:pt x="3386" y="1628"/>
                  </a:lnTo>
                  <a:lnTo>
                    <a:pt x="2185" y="427"/>
                  </a:lnTo>
                  <a:lnTo>
                    <a:pt x="2175" y="417"/>
                  </a:lnTo>
                  <a:lnTo>
                    <a:pt x="60" y="417"/>
                  </a:lnTo>
                  <a:lnTo>
                    <a:pt x="60" y="61"/>
                  </a:lnTo>
                  <a:lnTo>
                    <a:pt x="2150" y="61"/>
                  </a:lnTo>
                  <a:lnTo>
                    <a:pt x="3524" y="1434"/>
                  </a:lnTo>
                  <a:cubicBezTo>
                    <a:pt x="3527" y="1820"/>
                    <a:pt x="3531" y="2397"/>
                    <a:pt x="3525" y="2436"/>
                  </a:cubicBezTo>
                  <a:lnTo>
                    <a:pt x="3554" y="2445"/>
                  </a:lnTo>
                  <a:lnTo>
                    <a:pt x="3532" y="2466"/>
                  </a:lnTo>
                  <a:lnTo>
                    <a:pt x="3547" y="2481"/>
                  </a:lnTo>
                  <a:lnTo>
                    <a:pt x="3569" y="2475"/>
                  </a:lnTo>
                  <a:cubicBezTo>
                    <a:pt x="3594" y="2464"/>
                    <a:pt x="3599" y="2463"/>
                    <a:pt x="3588" y="1423"/>
                  </a:cubicBezTo>
                  <a:lnTo>
                    <a:pt x="3588" y="1411"/>
                  </a:lnTo>
                  <a:lnTo>
                    <a:pt x="2186" y="10"/>
                  </a:lnTo>
                  <a:lnTo>
                    <a:pt x="2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438;p54">
              <a:extLst>
                <a:ext uri="{FF2B5EF4-FFF2-40B4-BE49-F238E27FC236}">
                  <a16:creationId xmlns:a16="http://schemas.microsoft.com/office/drawing/2014/main" id="{6F227BA9-5DF9-9457-82F0-EFADAF0282F5}"/>
                </a:ext>
              </a:extLst>
            </p:cNvPr>
            <p:cNvSpPr/>
            <p:nvPr/>
          </p:nvSpPr>
          <p:spPr>
            <a:xfrm>
              <a:off x="6936525" y="1946163"/>
              <a:ext cx="53175" cy="22575"/>
            </a:xfrm>
            <a:custGeom>
              <a:avLst/>
              <a:gdLst/>
              <a:ahLst/>
              <a:cxnLst/>
              <a:rect l="l" t="t" r="r" b="b"/>
              <a:pathLst>
                <a:path w="2127" h="903" extrusionOk="0">
                  <a:moveTo>
                    <a:pt x="1" y="0"/>
                  </a:moveTo>
                  <a:lnTo>
                    <a:pt x="1" y="389"/>
                  </a:lnTo>
                  <a:lnTo>
                    <a:pt x="515" y="903"/>
                  </a:lnTo>
                  <a:lnTo>
                    <a:pt x="2127" y="903"/>
                  </a:lnTo>
                  <a:lnTo>
                    <a:pt x="2127" y="840"/>
                  </a:lnTo>
                  <a:lnTo>
                    <a:pt x="540" y="840"/>
                  </a:lnTo>
                  <a:lnTo>
                    <a:pt x="62" y="36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439;p54">
              <a:extLst>
                <a:ext uri="{FF2B5EF4-FFF2-40B4-BE49-F238E27FC236}">
                  <a16:creationId xmlns:a16="http://schemas.microsoft.com/office/drawing/2014/main" id="{5885BC54-D934-1253-1BCB-C2A810FDED8A}"/>
                </a:ext>
              </a:extLst>
            </p:cNvPr>
            <p:cNvSpPr/>
            <p:nvPr/>
          </p:nvSpPr>
          <p:spPr>
            <a:xfrm>
              <a:off x="6941125" y="1943588"/>
              <a:ext cx="41425" cy="19100"/>
            </a:xfrm>
            <a:custGeom>
              <a:avLst/>
              <a:gdLst/>
              <a:ahLst/>
              <a:cxnLst/>
              <a:rect l="l" t="t" r="r" b="b"/>
              <a:pathLst>
                <a:path w="1657" h="764" extrusionOk="0">
                  <a:moveTo>
                    <a:pt x="1" y="1"/>
                  </a:moveTo>
                  <a:lnTo>
                    <a:pt x="1" y="408"/>
                  </a:lnTo>
                  <a:lnTo>
                    <a:pt x="356" y="763"/>
                  </a:lnTo>
                  <a:lnTo>
                    <a:pt x="1657" y="763"/>
                  </a:lnTo>
                  <a:lnTo>
                    <a:pt x="1657" y="700"/>
                  </a:lnTo>
                  <a:lnTo>
                    <a:pt x="381" y="700"/>
                  </a:lnTo>
                  <a:lnTo>
                    <a:pt x="63" y="382"/>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440;p54">
              <a:extLst>
                <a:ext uri="{FF2B5EF4-FFF2-40B4-BE49-F238E27FC236}">
                  <a16:creationId xmlns:a16="http://schemas.microsoft.com/office/drawing/2014/main" id="{E95F83F3-7427-AC3C-487A-2400A169C749}"/>
                </a:ext>
              </a:extLst>
            </p:cNvPr>
            <p:cNvSpPr/>
            <p:nvPr/>
          </p:nvSpPr>
          <p:spPr>
            <a:xfrm>
              <a:off x="6948300" y="1925888"/>
              <a:ext cx="32250" cy="31625"/>
            </a:xfrm>
            <a:custGeom>
              <a:avLst/>
              <a:gdLst/>
              <a:ahLst/>
              <a:cxnLst/>
              <a:rect l="l" t="t" r="r" b="b"/>
              <a:pathLst>
                <a:path w="1290" h="1265" extrusionOk="0">
                  <a:moveTo>
                    <a:pt x="1" y="1"/>
                  </a:moveTo>
                  <a:lnTo>
                    <a:pt x="1" y="1088"/>
                  </a:lnTo>
                  <a:lnTo>
                    <a:pt x="178" y="1264"/>
                  </a:lnTo>
                  <a:lnTo>
                    <a:pt x="1290" y="1264"/>
                  </a:lnTo>
                  <a:lnTo>
                    <a:pt x="1290" y="1202"/>
                  </a:lnTo>
                  <a:lnTo>
                    <a:pt x="204" y="1202"/>
                  </a:lnTo>
                  <a:lnTo>
                    <a:pt x="64" y="1061"/>
                  </a:ln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441;p54">
              <a:extLst>
                <a:ext uri="{FF2B5EF4-FFF2-40B4-BE49-F238E27FC236}">
                  <a16:creationId xmlns:a16="http://schemas.microsoft.com/office/drawing/2014/main" id="{8C1FF48E-D6A2-1322-EB2D-7B3B933BC869}"/>
                </a:ext>
              </a:extLst>
            </p:cNvPr>
            <p:cNvSpPr/>
            <p:nvPr/>
          </p:nvSpPr>
          <p:spPr>
            <a:xfrm>
              <a:off x="6812625" y="1885313"/>
              <a:ext cx="96650" cy="100225"/>
            </a:xfrm>
            <a:custGeom>
              <a:avLst/>
              <a:gdLst/>
              <a:ahLst/>
              <a:cxnLst/>
              <a:rect l="l" t="t" r="r" b="b"/>
              <a:pathLst>
                <a:path w="3866" h="4009" extrusionOk="0">
                  <a:moveTo>
                    <a:pt x="45" y="1"/>
                  </a:moveTo>
                  <a:lnTo>
                    <a:pt x="0" y="46"/>
                  </a:lnTo>
                  <a:lnTo>
                    <a:pt x="1290" y="1333"/>
                  </a:lnTo>
                  <a:lnTo>
                    <a:pt x="1290" y="2401"/>
                  </a:lnTo>
                  <a:lnTo>
                    <a:pt x="1922" y="3033"/>
                  </a:lnTo>
                  <a:lnTo>
                    <a:pt x="2848" y="3033"/>
                  </a:lnTo>
                  <a:lnTo>
                    <a:pt x="3822" y="4008"/>
                  </a:lnTo>
                  <a:lnTo>
                    <a:pt x="3866" y="3964"/>
                  </a:lnTo>
                  <a:lnTo>
                    <a:pt x="2882" y="2980"/>
                  </a:lnTo>
                  <a:lnTo>
                    <a:pt x="2875" y="2970"/>
                  </a:lnTo>
                  <a:lnTo>
                    <a:pt x="1948" y="2970"/>
                  </a:lnTo>
                  <a:lnTo>
                    <a:pt x="1351" y="2376"/>
                  </a:lnTo>
                  <a:lnTo>
                    <a:pt x="1351" y="1308"/>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442;p54">
              <a:extLst>
                <a:ext uri="{FF2B5EF4-FFF2-40B4-BE49-F238E27FC236}">
                  <a16:creationId xmlns:a16="http://schemas.microsoft.com/office/drawing/2014/main" id="{9637686D-2446-11C9-4959-FD126169C7A9}"/>
                </a:ext>
              </a:extLst>
            </p:cNvPr>
            <p:cNvSpPr/>
            <p:nvPr/>
          </p:nvSpPr>
          <p:spPr>
            <a:xfrm>
              <a:off x="6777050" y="1889813"/>
              <a:ext cx="52350" cy="51200"/>
            </a:xfrm>
            <a:custGeom>
              <a:avLst/>
              <a:gdLst/>
              <a:ahLst/>
              <a:cxnLst/>
              <a:rect l="l" t="t" r="r" b="b"/>
              <a:pathLst>
                <a:path w="2094" h="2048" extrusionOk="0">
                  <a:moveTo>
                    <a:pt x="44" y="0"/>
                  </a:moveTo>
                  <a:lnTo>
                    <a:pt x="0" y="44"/>
                  </a:lnTo>
                  <a:lnTo>
                    <a:pt x="1004" y="1048"/>
                  </a:lnTo>
                  <a:lnTo>
                    <a:pt x="1004" y="1738"/>
                  </a:lnTo>
                  <a:lnTo>
                    <a:pt x="1314" y="2047"/>
                  </a:lnTo>
                  <a:lnTo>
                    <a:pt x="2094" y="2047"/>
                  </a:lnTo>
                  <a:lnTo>
                    <a:pt x="2094" y="1986"/>
                  </a:lnTo>
                  <a:lnTo>
                    <a:pt x="1340" y="1986"/>
                  </a:lnTo>
                  <a:lnTo>
                    <a:pt x="1066" y="1713"/>
                  </a:lnTo>
                  <a:lnTo>
                    <a:pt x="1066" y="1022"/>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443;p54">
              <a:extLst>
                <a:ext uri="{FF2B5EF4-FFF2-40B4-BE49-F238E27FC236}">
                  <a16:creationId xmlns:a16="http://schemas.microsoft.com/office/drawing/2014/main" id="{2D279097-3B98-42F3-63D8-83F87C361D69}"/>
                </a:ext>
              </a:extLst>
            </p:cNvPr>
            <p:cNvSpPr/>
            <p:nvPr/>
          </p:nvSpPr>
          <p:spPr>
            <a:xfrm>
              <a:off x="6783600" y="1982938"/>
              <a:ext cx="190425" cy="70225"/>
            </a:xfrm>
            <a:custGeom>
              <a:avLst/>
              <a:gdLst/>
              <a:ahLst/>
              <a:cxnLst/>
              <a:rect l="l" t="t" r="r" b="b"/>
              <a:pathLst>
                <a:path w="7617" h="2809" extrusionOk="0">
                  <a:moveTo>
                    <a:pt x="1" y="1"/>
                  </a:moveTo>
                  <a:lnTo>
                    <a:pt x="1" y="62"/>
                  </a:lnTo>
                  <a:lnTo>
                    <a:pt x="3390" y="62"/>
                  </a:lnTo>
                  <a:lnTo>
                    <a:pt x="6127" y="2800"/>
                  </a:lnTo>
                  <a:lnTo>
                    <a:pt x="6136" y="2809"/>
                  </a:lnTo>
                  <a:lnTo>
                    <a:pt x="7616" y="2809"/>
                  </a:lnTo>
                  <a:lnTo>
                    <a:pt x="7616" y="2747"/>
                  </a:lnTo>
                  <a:lnTo>
                    <a:pt x="6162" y="2747"/>
                  </a:lnTo>
                  <a:lnTo>
                    <a:pt x="3424" y="9"/>
                  </a:lnTo>
                  <a:lnTo>
                    <a:pt x="3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444;p54">
              <a:extLst>
                <a:ext uri="{FF2B5EF4-FFF2-40B4-BE49-F238E27FC236}">
                  <a16:creationId xmlns:a16="http://schemas.microsoft.com/office/drawing/2014/main" id="{C4CD3B20-66C0-C679-94C3-CF9DE1C4A47F}"/>
                </a:ext>
              </a:extLst>
            </p:cNvPr>
            <p:cNvSpPr/>
            <p:nvPr/>
          </p:nvSpPr>
          <p:spPr>
            <a:xfrm>
              <a:off x="6836200" y="1998888"/>
              <a:ext cx="89675" cy="61825"/>
            </a:xfrm>
            <a:custGeom>
              <a:avLst/>
              <a:gdLst/>
              <a:ahLst/>
              <a:cxnLst/>
              <a:rect l="l" t="t" r="r" b="b"/>
              <a:pathLst>
                <a:path w="3587" h="2473" extrusionOk="0">
                  <a:moveTo>
                    <a:pt x="0" y="0"/>
                  </a:moveTo>
                  <a:lnTo>
                    <a:pt x="0" y="63"/>
                  </a:lnTo>
                  <a:lnTo>
                    <a:pt x="1133" y="63"/>
                  </a:lnTo>
                  <a:lnTo>
                    <a:pt x="3542" y="2472"/>
                  </a:lnTo>
                  <a:lnTo>
                    <a:pt x="3587" y="2428"/>
                  </a:lnTo>
                  <a:lnTo>
                    <a:pt x="1168" y="10"/>
                  </a:lnTo>
                  <a:lnTo>
                    <a:pt x="1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445;p54">
              <a:extLst>
                <a:ext uri="{FF2B5EF4-FFF2-40B4-BE49-F238E27FC236}">
                  <a16:creationId xmlns:a16="http://schemas.microsoft.com/office/drawing/2014/main" id="{B03A3EDF-4AB6-816C-DE96-0F9310F6C2AC}"/>
                </a:ext>
              </a:extLst>
            </p:cNvPr>
            <p:cNvSpPr/>
            <p:nvPr/>
          </p:nvSpPr>
          <p:spPr>
            <a:xfrm>
              <a:off x="6775350" y="2049113"/>
              <a:ext cx="123625" cy="1575"/>
            </a:xfrm>
            <a:custGeom>
              <a:avLst/>
              <a:gdLst/>
              <a:ahLst/>
              <a:cxnLst/>
              <a:rect l="l" t="t" r="r" b="b"/>
              <a:pathLst>
                <a:path w="4945" h="63" extrusionOk="0">
                  <a:moveTo>
                    <a:pt x="1" y="1"/>
                  </a:moveTo>
                  <a:lnTo>
                    <a:pt x="1" y="63"/>
                  </a:lnTo>
                  <a:lnTo>
                    <a:pt x="4945" y="63"/>
                  </a:lnTo>
                  <a:lnTo>
                    <a:pt x="4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446;p54">
              <a:extLst>
                <a:ext uri="{FF2B5EF4-FFF2-40B4-BE49-F238E27FC236}">
                  <a16:creationId xmlns:a16="http://schemas.microsoft.com/office/drawing/2014/main" id="{E86430FD-EC57-7215-DA8B-7A74FA5A374C}"/>
                </a:ext>
              </a:extLst>
            </p:cNvPr>
            <p:cNvSpPr/>
            <p:nvPr/>
          </p:nvSpPr>
          <p:spPr>
            <a:xfrm>
              <a:off x="6735725" y="1989838"/>
              <a:ext cx="42825" cy="41775"/>
            </a:xfrm>
            <a:custGeom>
              <a:avLst/>
              <a:gdLst/>
              <a:ahLst/>
              <a:cxnLst/>
              <a:rect l="l" t="t" r="r" b="b"/>
              <a:pathLst>
                <a:path w="1713" h="1671" extrusionOk="0">
                  <a:moveTo>
                    <a:pt x="43" y="0"/>
                  </a:moveTo>
                  <a:lnTo>
                    <a:pt x="0" y="45"/>
                  </a:lnTo>
                  <a:lnTo>
                    <a:pt x="1563" y="1607"/>
                  </a:lnTo>
                  <a:lnTo>
                    <a:pt x="785" y="1607"/>
                  </a:lnTo>
                  <a:lnTo>
                    <a:pt x="785" y="1670"/>
                  </a:lnTo>
                  <a:lnTo>
                    <a:pt x="1713" y="1670"/>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447;p54">
              <a:extLst>
                <a:ext uri="{FF2B5EF4-FFF2-40B4-BE49-F238E27FC236}">
                  <a16:creationId xmlns:a16="http://schemas.microsoft.com/office/drawing/2014/main" id="{803D7A8C-8F33-3B88-2858-950C80C4A2AB}"/>
                </a:ext>
              </a:extLst>
            </p:cNvPr>
            <p:cNvSpPr/>
            <p:nvPr/>
          </p:nvSpPr>
          <p:spPr>
            <a:xfrm>
              <a:off x="6763450" y="2037213"/>
              <a:ext cx="36550" cy="1575"/>
            </a:xfrm>
            <a:custGeom>
              <a:avLst/>
              <a:gdLst/>
              <a:ahLst/>
              <a:cxnLst/>
              <a:rect l="l" t="t" r="r" b="b"/>
              <a:pathLst>
                <a:path w="1462" h="63" extrusionOk="0">
                  <a:moveTo>
                    <a:pt x="1" y="1"/>
                  </a:moveTo>
                  <a:lnTo>
                    <a:pt x="1" y="62"/>
                  </a:lnTo>
                  <a:lnTo>
                    <a:pt x="1461" y="62"/>
                  </a:lnTo>
                  <a:lnTo>
                    <a:pt x="1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448;p54">
              <a:extLst>
                <a:ext uri="{FF2B5EF4-FFF2-40B4-BE49-F238E27FC236}">
                  <a16:creationId xmlns:a16="http://schemas.microsoft.com/office/drawing/2014/main" id="{D2ACCE7B-223F-CFE4-F08E-4BFFD5086B22}"/>
                </a:ext>
              </a:extLst>
            </p:cNvPr>
            <p:cNvSpPr/>
            <p:nvPr/>
          </p:nvSpPr>
          <p:spPr>
            <a:xfrm>
              <a:off x="6758800" y="2012213"/>
              <a:ext cx="43050" cy="1525"/>
            </a:xfrm>
            <a:custGeom>
              <a:avLst/>
              <a:gdLst/>
              <a:ahLst/>
              <a:cxnLst/>
              <a:rect l="l" t="t" r="r" b="b"/>
              <a:pathLst>
                <a:path w="1722" h="61" extrusionOk="0">
                  <a:moveTo>
                    <a:pt x="1" y="0"/>
                  </a:moveTo>
                  <a:lnTo>
                    <a:pt x="1" y="61"/>
                  </a:lnTo>
                  <a:lnTo>
                    <a:pt x="1722" y="61"/>
                  </a:lnTo>
                  <a:lnTo>
                    <a:pt x="17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449;p54">
              <a:extLst>
                <a:ext uri="{FF2B5EF4-FFF2-40B4-BE49-F238E27FC236}">
                  <a16:creationId xmlns:a16="http://schemas.microsoft.com/office/drawing/2014/main" id="{4019A5A7-0738-7C2A-9C4B-84DC91076BA4}"/>
                </a:ext>
              </a:extLst>
            </p:cNvPr>
            <p:cNvSpPr/>
            <p:nvPr/>
          </p:nvSpPr>
          <p:spPr>
            <a:xfrm>
              <a:off x="6696300" y="2065463"/>
              <a:ext cx="74400" cy="1550"/>
            </a:xfrm>
            <a:custGeom>
              <a:avLst/>
              <a:gdLst/>
              <a:ahLst/>
              <a:cxnLst/>
              <a:rect l="l" t="t" r="r" b="b"/>
              <a:pathLst>
                <a:path w="2976" h="62" extrusionOk="0">
                  <a:moveTo>
                    <a:pt x="0" y="0"/>
                  </a:moveTo>
                  <a:lnTo>
                    <a:pt x="0" y="61"/>
                  </a:lnTo>
                  <a:lnTo>
                    <a:pt x="2976" y="61"/>
                  </a:lnTo>
                  <a:lnTo>
                    <a:pt x="2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450;p54">
              <a:extLst>
                <a:ext uri="{FF2B5EF4-FFF2-40B4-BE49-F238E27FC236}">
                  <a16:creationId xmlns:a16="http://schemas.microsoft.com/office/drawing/2014/main" id="{92F7C9BC-C32B-4ED3-C15C-76D15E349DFF}"/>
                </a:ext>
              </a:extLst>
            </p:cNvPr>
            <p:cNvSpPr/>
            <p:nvPr/>
          </p:nvSpPr>
          <p:spPr>
            <a:xfrm>
              <a:off x="6636825" y="2074963"/>
              <a:ext cx="122000" cy="1575"/>
            </a:xfrm>
            <a:custGeom>
              <a:avLst/>
              <a:gdLst/>
              <a:ahLst/>
              <a:cxnLst/>
              <a:rect l="l" t="t" r="r" b="b"/>
              <a:pathLst>
                <a:path w="4880" h="63" extrusionOk="0">
                  <a:moveTo>
                    <a:pt x="0" y="0"/>
                  </a:moveTo>
                  <a:lnTo>
                    <a:pt x="0" y="62"/>
                  </a:lnTo>
                  <a:lnTo>
                    <a:pt x="4880" y="62"/>
                  </a:lnTo>
                  <a:lnTo>
                    <a:pt x="4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451;p54">
              <a:extLst>
                <a:ext uri="{FF2B5EF4-FFF2-40B4-BE49-F238E27FC236}">
                  <a16:creationId xmlns:a16="http://schemas.microsoft.com/office/drawing/2014/main" id="{8AE376BC-EDAE-8B38-F4F3-D69D1B365787}"/>
                </a:ext>
              </a:extLst>
            </p:cNvPr>
            <p:cNvSpPr/>
            <p:nvPr/>
          </p:nvSpPr>
          <p:spPr>
            <a:xfrm>
              <a:off x="7104125" y="1972288"/>
              <a:ext cx="267900" cy="76675"/>
            </a:xfrm>
            <a:custGeom>
              <a:avLst/>
              <a:gdLst/>
              <a:ahLst/>
              <a:cxnLst/>
              <a:rect l="l" t="t" r="r" b="b"/>
              <a:pathLst>
                <a:path w="10716" h="3067" extrusionOk="0">
                  <a:moveTo>
                    <a:pt x="5743" y="1"/>
                  </a:moveTo>
                  <a:lnTo>
                    <a:pt x="3797" y="1944"/>
                  </a:lnTo>
                  <a:lnTo>
                    <a:pt x="2494" y="1944"/>
                  </a:lnTo>
                  <a:lnTo>
                    <a:pt x="1433" y="3005"/>
                  </a:lnTo>
                  <a:lnTo>
                    <a:pt x="0" y="3005"/>
                  </a:lnTo>
                  <a:lnTo>
                    <a:pt x="0" y="3066"/>
                  </a:lnTo>
                  <a:lnTo>
                    <a:pt x="1458" y="3066"/>
                  </a:lnTo>
                  <a:lnTo>
                    <a:pt x="2519" y="2005"/>
                  </a:lnTo>
                  <a:lnTo>
                    <a:pt x="3823" y="2005"/>
                  </a:lnTo>
                  <a:lnTo>
                    <a:pt x="5769" y="62"/>
                  </a:lnTo>
                  <a:lnTo>
                    <a:pt x="10716" y="62"/>
                  </a:lnTo>
                  <a:lnTo>
                    <a:pt x="10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452;p54">
              <a:extLst>
                <a:ext uri="{FF2B5EF4-FFF2-40B4-BE49-F238E27FC236}">
                  <a16:creationId xmlns:a16="http://schemas.microsoft.com/office/drawing/2014/main" id="{CA62DAA1-BDC3-3F25-316F-A2EC18723550}"/>
                </a:ext>
              </a:extLst>
            </p:cNvPr>
            <p:cNvSpPr/>
            <p:nvPr/>
          </p:nvSpPr>
          <p:spPr>
            <a:xfrm>
              <a:off x="7090250" y="1852788"/>
              <a:ext cx="155700" cy="170900"/>
            </a:xfrm>
            <a:custGeom>
              <a:avLst/>
              <a:gdLst/>
              <a:ahLst/>
              <a:cxnLst/>
              <a:rect l="l" t="t" r="r" b="b"/>
              <a:pathLst>
                <a:path w="6228" h="6836" extrusionOk="0">
                  <a:moveTo>
                    <a:pt x="6185" y="0"/>
                  </a:moveTo>
                  <a:lnTo>
                    <a:pt x="4089" y="2096"/>
                  </a:lnTo>
                  <a:lnTo>
                    <a:pt x="4079" y="2106"/>
                  </a:lnTo>
                  <a:lnTo>
                    <a:pt x="4079" y="3870"/>
                  </a:lnTo>
                  <a:lnTo>
                    <a:pt x="3013" y="3870"/>
                  </a:lnTo>
                  <a:lnTo>
                    <a:pt x="1650" y="5233"/>
                  </a:lnTo>
                  <a:lnTo>
                    <a:pt x="592" y="5233"/>
                  </a:lnTo>
                  <a:lnTo>
                    <a:pt x="0" y="5824"/>
                  </a:lnTo>
                  <a:lnTo>
                    <a:pt x="0" y="6835"/>
                  </a:lnTo>
                  <a:lnTo>
                    <a:pt x="62" y="6835"/>
                  </a:lnTo>
                  <a:lnTo>
                    <a:pt x="62" y="5850"/>
                  </a:lnTo>
                  <a:lnTo>
                    <a:pt x="617" y="5294"/>
                  </a:lnTo>
                  <a:lnTo>
                    <a:pt x="1676" y="5294"/>
                  </a:lnTo>
                  <a:lnTo>
                    <a:pt x="3038" y="3932"/>
                  </a:lnTo>
                  <a:lnTo>
                    <a:pt x="4141" y="3932"/>
                  </a:lnTo>
                  <a:lnTo>
                    <a:pt x="4141" y="2132"/>
                  </a:lnTo>
                  <a:lnTo>
                    <a:pt x="6227" y="45"/>
                  </a:lnTo>
                  <a:lnTo>
                    <a:pt x="61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453;p54">
              <a:extLst>
                <a:ext uri="{FF2B5EF4-FFF2-40B4-BE49-F238E27FC236}">
                  <a16:creationId xmlns:a16="http://schemas.microsoft.com/office/drawing/2014/main" id="{C8172358-03B7-36EF-3BB1-1E3988EF8010}"/>
                </a:ext>
              </a:extLst>
            </p:cNvPr>
            <p:cNvSpPr/>
            <p:nvPr/>
          </p:nvSpPr>
          <p:spPr>
            <a:xfrm>
              <a:off x="7105900" y="1996863"/>
              <a:ext cx="39400" cy="41900"/>
            </a:xfrm>
            <a:custGeom>
              <a:avLst/>
              <a:gdLst/>
              <a:ahLst/>
              <a:cxnLst/>
              <a:rect l="l" t="t" r="r" b="b"/>
              <a:pathLst>
                <a:path w="1576" h="1676" extrusionOk="0">
                  <a:moveTo>
                    <a:pt x="375" y="0"/>
                  </a:moveTo>
                  <a:lnTo>
                    <a:pt x="1" y="375"/>
                  </a:lnTo>
                  <a:lnTo>
                    <a:pt x="1" y="1675"/>
                  </a:lnTo>
                  <a:lnTo>
                    <a:pt x="62" y="1675"/>
                  </a:lnTo>
                  <a:lnTo>
                    <a:pt x="62" y="400"/>
                  </a:lnTo>
                  <a:lnTo>
                    <a:pt x="399" y="63"/>
                  </a:lnTo>
                  <a:lnTo>
                    <a:pt x="1576" y="63"/>
                  </a:lnTo>
                  <a:lnTo>
                    <a:pt x="1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454;p54">
              <a:extLst>
                <a:ext uri="{FF2B5EF4-FFF2-40B4-BE49-F238E27FC236}">
                  <a16:creationId xmlns:a16="http://schemas.microsoft.com/office/drawing/2014/main" id="{8ABB769C-003B-BB69-23A1-BF26647844AC}"/>
                </a:ext>
              </a:extLst>
            </p:cNvPr>
            <p:cNvSpPr/>
            <p:nvPr/>
          </p:nvSpPr>
          <p:spPr>
            <a:xfrm>
              <a:off x="7116350" y="2009138"/>
              <a:ext cx="28950" cy="29975"/>
            </a:xfrm>
            <a:custGeom>
              <a:avLst/>
              <a:gdLst/>
              <a:ahLst/>
              <a:cxnLst/>
              <a:rect l="l" t="t" r="r" b="b"/>
              <a:pathLst>
                <a:path w="1158" h="1199" extrusionOk="0">
                  <a:moveTo>
                    <a:pt x="368" y="0"/>
                  </a:moveTo>
                  <a:lnTo>
                    <a:pt x="0" y="369"/>
                  </a:lnTo>
                  <a:lnTo>
                    <a:pt x="0" y="1198"/>
                  </a:lnTo>
                  <a:lnTo>
                    <a:pt x="61" y="1198"/>
                  </a:lnTo>
                  <a:lnTo>
                    <a:pt x="61" y="394"/>
                  </a:lnTo>
                  <a:lnTo>
                    <a:pt x="395" y="63"/>
                  </a:lnTo>
                  <a:lnTo>
                    <a:pt x="1158" y="63"/>
                  </a:lnTo>
                  <a:lnTo>
                    <a:pt x="1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455;p54">
              <a:extLst>
                <a:ext uri="{FF2B5EF4-FFF2-40B4-BE49-F238E27FC236}">
                  <a16:creationId xmlns:a16="http://schemas.microsoft.com/office/drawing/2014/main" id="{02A5950C-9F5F-15A6-C1E4-77FD8AAE2D9C}"/>
                </a:ext>
              </a:extLst>
            </p:cNvPr>
            <p:cNvSpPr/>
            <p:nvPr/>
          </p:nvSpPr>
          <p:spPr>
            <a:xfrm>
              <a:off x="7159900" y="1975013"/>
              <a:ext cx="24075" cy="28250"/>
            </a:xfrm>
            <a:custGeom>
              <a:avLst/>
              <a:gdLst/>
              <a:ahLst/>
              <a:cxnLst/>
              <a:rect l="l" t="t" r="r" b="b"/>
              <a:pathLst>
                <a:path w="963" h="1130" extrusionOk="0">
                  <a:moveTo>
                    <a:pt x="618" y="1"/>
                  </a:moveTo>
                  <a:lnTo>
                    <a:pt x="0" y="620"/>
                  </a:lnTo>
                  <a:lnTo>
                    <a:pt x="0" y="1129"/>
                  </a:lnTo>
                  <a:lnTo>
                    <a:pt x="62" y="1129"/>
                  </a:lnTo>
                  <a:lnTo>
                    <a:pt x="62" y="646"/>
                  </a:lnTo>
                  <a:lnTo>
                    <a:pt x="644" y="64"/>
                  </a:lnTo>
                  <a:lnTo>
                    <a:pt x="962" y="64"/>
                  </a:lnTo>
                  <a:lnTo>
                    <a:pt x="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456;p54">
              <a:extLst>
                <a:ext uri="{FF2B5EF4-FFF2-40B4-BE49-F238E27FC236}">
                  <a16:creationId xmlns:a16="http://schemas.microsoft.com/office/drawing/2014/main" id="{91EBEAB8-9B84-1945-4729-82890411B201}"/>
                </a:ext>
              </a:extLst>
            </p:cNvPr>
            <p:cNvSpPr/>
            <p:nvPr/>
          </p:nvSpPr>
          <p:spPr>
            <a:xfrm>
              <a:off x="7171800" y="1890288"/>
              <a:ext cx="36800" cy="113575"/>
            </a:xfrm>
            <a:custGeom>
              <a:avLst/>
              <a:gdLst/>
              <a:ahLst/>
              <a:cxnLst/>
              <a:rect l="l" t="t" r="r" b="b"/>
              <a:pathLst>
                <a:path w="1472" h="4543" extrusionOk="0">
                  <a:moveTo>
                    <a:pt x="1448" y="1"/>
                  </a:moveTo>
                  <a:lnTo>
                    <a:pt x="1436" y="29"/>
                  </a:lnTo>
                  <a:lnTo>
                    <a:pt x="1407" y="34"/>
                  </a:lnTo>
                  <a:cubicBezTo>
                    <a:pt x="1410" y="88"/>
                    <a:pt x="1408" y="2051"/>
                    <a:pt x="1407" y="3094"/>
                  </a:cubicBezTo>
                  <a:lnTo>
                    <a:pt x="0" y="4499"/>
                  </a:lnTo>
                  <a:lnTo>
                    <a:pt x="45" y="4543"/>
                  </a:lnTo>
                  <a:lnTo>
                    <a:pt x="1467" y="3121"/>
                  </a:lnTo>
                  <a:lnTo>
                    <a:pt x="1467" y="3107"/>
                  </a:lnTo>
                  <a:lnTo>
                    <a:pt x="1470" y="1569"/>
                  </a:lnTo>
                  <a:cubicBezTo>
                    <a:pt x="1472" y="10"/>
                    <a:pt x="1472" y="10"/>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457;p54">
              <a:extLst>
                <a:ext uri="{FF2B5EF4-FFF2-40B4-BE49-F238E27FC236}">
                  <a16:creationId xmlns:a16="http://schemas.microsoft.com/office/drawing/2014/main" id="{97A97D79-C744-8960-A95D-05AC94A52143}"/>
                </a:ext>
              </a:extLst>
            </p:cNvPr>
            <p:cNvSpPr/>
            <p:nvPr/>
          </p:nvSpPr>
          <p:spPr>
            <a:xfrm>
              <a:off x="7065775" y="1874863"/>
              <a:ext cx="73075" cy="130550"/>
            </a:xfrm>
            <a:custGeom>
              <a:avLst/>
              <a:gdLst/>
              <a:ahLst/>
              <a:cxnLst/>
              <a:rect l="l" t="t" r="r" b="b"/>
              <a:pathLst>
                <a:path w="2923" h="5222" extrusionOk="0">
                  <a:moveTo>
                    <a:pt x="2879" y="0"/>
                  </a:moveTo>
                  <a:lnTo>
                    <a:pt x="1128" y="1751"/>
                  </a:lnTo>
                  <a:lnTo>
                    <a:pt x="1118" y="1760"/>
                  </a:lnTo>
                  <a:lnTo>
                    <a:pt x="1118" y="2092"/>
                  </a:lnTo>
                  <a:lnTo>
                    <a:pt x="10" y="3200"/>
                  </a:lnTo>
                  <a:lnTo>
                    <a:pt x="0" y="3210"/>
                  </a:lnTo>
                  <a:lnTo>
                    <a:pt x="0" y="5222"/>
                  </a:lnTo>
                  <a:lnTo>
                    <a:pt x="63" y="5222"/>
                  </a:lnTo>
                  <a:lnTo>
                    <a:pt x="63" y="3236"/>
                  </a:lnTo>
                  <a:lnTo>
                    <a:pt x="1171" y="2126"/>
                  </a:lnTo>
                  <a:lnTo>
                    <a:pt x="1181" y="2117"/>
                  </a:lnTo>
                  <a:lnTo>
                    <a:pt x="1181" y="1786"/>
                  </a:lnTo>
                  <a:lnTo>
                    <a:pt x="2923" y="44"/>
                  </a:lnTo>
                  <a:lnTo>
                    <a:pt x="2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458;p54">
              <a:extLst>
                <a:ext uri="{FF2B5EF4-FFF2-40B4-BE49-F238E27FC236}">
                  <a16:creationId xmlns:a16="http://schemas.microsoft.com/office/drawing/2014/main" id="{B7097F6D-D7D3-67DB-0AA9-43E24D5E57B3}"/>
                </a:ext>
              </a:extLst>
            </p:cNvPr>
            <p:cNvSpPr/>
            <p:nvPr/>
          </p:nvSpPr>
          <p:spPr>
            <a:xfrm>
              <a:off x="6971250" y="1861888"/>
              <a:ext cx="71575" cy="141425"/>
            </a:xfrm>
            <a:custGeom>
              <a:avLst/>
              <a:gdLst/>
              <a:ahLst/>
              <a:cxnLst/>
              <a:rect l="l" t="t" r="r" b="b"/>
              <a:pathLst>
                <a:path w="2863" h="5657" extrusionOk="0">
                  <a:moveTo>
                    <a:pt x="0" y="0"/>
                  </a:moveTo>
                  <a:lnTo>
                    <a:pt x="0" y="62"/>
                  </a:lnTo>
                  <a:lnTo>
                    <a:pt x="724" y="62"/>
                  </a:lnTo>
                  <a:lnTo>
                    <a:pt x="2801" y="2139"/>
                  </a:lnTo>
                  <a:lnTo>
                    <a:pt x="2801" y="5656"/>
                  </a:lnTo>
                  <a:lnTo>
                    <a:pt x="2863" y="5656"/>
                  </a:lnTo>
                  <a:lnTo>
                    <a:pt x="2863" y="2112"/>
                  </a:lnTo>
                  <a:lnTo>
                    <a:pt x="759" y="9"/>
                  </a:lnTo>
                  <a:lnTo>
                    <a:pt x="7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459;p54">
              <a:extLst>
                <a:ext uri="{FF2B5EF4-FFF2-40B4-BE49-F238E27FC236}">
                  <a16:creationId xmlns:a16="http://schemas.microsoft.com/office/drawing/2014/main" id="{E8F8C2CE-9176-4717-86E7-4E01D29FAEF6}"/>
                </a:ext>
              </a:extLst>
            </p:cNvPr>
            <p:cNvSpPr/>
            <p:nvPr/>
          </p:nvSpPr>
          <p:spPr>
            <a:xfrm>
              <a:off x="6985475" y="1890738"/>
              <a:ext cx="41475" cy="55075"/>
            </a:xfrm>
            <a:custGeom>
              <a:avLst/>
              <a:gdLst/>
              <a:ahLst/>
              <a:cxnLst/>
              <a:rect l="l" t="t" r="r" b="b"/>
              <a:pathLst>
                <a:path w="1659" h="2203" extrusionOk="0">
                  <a:moveTo>
                    <a:pt x="0" y="1"/>
                  </a:moveTo>
                  <a:lnTo>
                    <a:pt x="0" y="62"/>
                  </a:lnTo>
                  <a:lnTo>
                    <a:pt x="529" y="62"/>
                  </a:lnTo>
                  <a:lnTo>
                    <a:pt x="1597" y="1129"/>
                  </a:lnTo>
                  <a:lnTo>
                    <a:pt x="1597" y="2202"/>
                  </a:lnTo>
                  <a:lnTo>
                    <a:pt x="1658" y="2202"/>
                  </a:lnTo>
                  <a:lnTo>
                    <a:pt x="1658" y="1103"/>
                  </a:lnTo>
                  <a:lnTo>
                    <a:pt x="564" y="8"/>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460;p54">
              <a:extLst>
                <a:ext uri="{FF2B5EF4-FFF2-40B4-BE49-F238E27FC236}">
                  <a16:creationId xmlns:a16="http://schemas.microsoft.com/office/drawing/2014/main" id="{9CC95E0A-FB01-7328-F167-52CD94D83CD0}"/>
                </a:ext>
              </a:extLst>
            </p:cNvPr>
            <p:cNvSpPr/>
            <p:nvPr/>
          </p:nvSpPr>
          <p:spPr>
            <a:xfrm>
              <a:off x="6984250" y="1901863"/>
              <a:ext cx="32575" cy="43950"/>
            </a:xfrm>
            <a:custGeom>
              <a:avLst/>
              <a:gdLst/>
              <a:ahLst/>
              <a:cxnLst/>
              <a:rect l="l" t="t" r="r" b="b"/>
              <a:pathLst>
                <a:path w="1303" h="1758" extrusionOk="0">
                  <a:moveTo>
                    <a:pt x="0" y="1"/>
                  </a:moveTo>
                  <a:lnTo>
                    <a:pt x="0" y="63"/>
                  </a:lnTo>
                  <a:lnTo>
                    <a:pt x="421" y="63"/>
                  </a:lnTo>
                  <a:lnTo>
                    <a:pt x="1240" y="884"/>
                  </a:lnTo>
                  <a:lnTo>
                    <a:pt x="1240" y="1757"/>
                  </a:lnTo>
                  <a:lnTo>
                    <a:pt x="1303" y="1757"/>
                  </a:lnTo>
                  <a:lnTo>
                    <a:pt x="1303" y="858"/>
                  </a:lnTo>
                  <a:lnTo>
                    <a:pt x="455" y="11"/>
                  </a:lnTo>
                  <a:lnTo>
                    <a:pt x="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461;p54">
              <a:extLst>
                <a:ext uri="{FF2B5EF4-FFF2-40B4-BE49-F238E27FC236}">
                  <a16:creationId xmlns:a16="http://schemas.microsoft.com/office/drawing/2014/main" id="{ACB590AA-03F5-2123-2666-A7AAAF2575BC}"/>
                </a:ext>
              </a:extLst>
            </p:cNvPr>
            <p:cNvSpPr/>
            <p:nvPr/>
          </p:nvSpPr>
          <p:spPr>
            <a:xfrm>
              <a:off x="6936125" y="1829888"/>
              <a:ext cx="25800" cy="49800"/>
            </a:xfrm>
            <a:custGeom>
              <a:avLst/>
              <a:gdLst/>
              <a:ahLst/>
              <a:cxnLst/>
              <a:rect l="l" t="t" r="r" b="b"/>
              <a:pathLst>
                <a:path w="1032" h="1992" extrusionOk="0">
                  <a:moveTo>
                    <a:pt x="45" y="0"/>
                  </a:moveTo>
                  <a:lnTo>
                    <a:pt x="1" y="44"/>
                  </a:lnTo>
                  <a:lnTo>
                    <a:pt x="969" y="1011"/>
                  </a:lnTo>
                  <a:lnTo>
                    <a:pt x="969" y="1992"/>
                  </a:lnTo>
                  <a:lnTo>
                    <a:pt x="1031" y="1992"/>
                  </a:lnTo>
                  <a:lnTo>
                    <a:pt x="1031" y="987"/>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462;p54">
              <a:extLst>
                <a:ext uri="{FF2B5EF4-FFF2-40B4-BE49-F238E27FC236}">
                  <a16:creationId xmlns:a16="http://schemas.microsoft.com/office/drawing/2014/main" id="{3B21CA06-0452-12B4-3A39-B03FCB4DB340}"/>
                </a:ext>
              </a:extLst>
            </p:cNvPr>
            <p:cNvSpPr/>
            <p:nvPr/>
          </p:nvSpPr>
          <p:spPr>
            <a:xfrm>
              <a:off x="6903200" y="1811738"/>
              <a:ext cx="103825" cy="147900"/>
            </a:xfrm>
            <a:custGeom>
              <a:avLst/>
              <a:gdLst/>
              <a:ahLst/>
              <a:cxnLst/>
              <a:rect l="l" t="t" r="r" b="b"/>
              <a:pathLst>
                <a:path w="4153" h="5916" extrusionOk="0">
                  <a:moveTo>
                    <a:pt x="43" y="0"/>
                  </a:moveTo>
                  <a:lnTo>
                    <a:pt x="0" y="44"/>
                  </a:lnTo>
                  <a:lnTo>
                    <a:pt x="1838" y="1883"/>
                  </a:lnTo>
                  <a:lnTo>
                    <a:pt x="1838" y="2698"/>
                  </a:lnTo>
                  <a:lnTo>
                    <a:pt x="1612" y="2927"/>
                  </a:lnTo>
                  <a:lnTo>
                    <a:pt x="1612" y="3774"/>
                  </a:lnTo>
                  <a:lnTo>
                    <a:pt x="2097" y="4258"/>
                  </a:lnTo>
                  <a:lnTo>
                    <a:pt x="2452" y="4258"/>
                  </a:lnTo>
                  <a:lnTo>
                    <a:pt x="4108" y="5916"/>
                  </a:lnTo>
                  <a:lnTo>
                    <a:pt x="4153" y="5872"/>
                  </a:lnTo>
                  <a:lnTo>
                    <a:pt x="2487" y="4205"/>
                  </a:lnTo>
                  <a:lnTo>
                    <a:pt x="2478" y="4197"/>
                  </a:lnTo>
                  <a:lnTo>
                    <a:pt x="2122" y="4197"/>
                  </a:lnTo>
                  <a:lnTo>
                    <a:pt x="1674" y="3748"/>
                  </a:lnTo>
                  <a:lnTo>
                    <a:pt x="1674" y="2952"/>
                  </a:lnTo>
                  <a:lnTo>
                    <a:pt x="1901" y="2725"/>
                  </a:lnTo>
                  <a:lnTo>
                    <a:pt x="1901" y="1858"/>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463;p54">
              <a:extLst>
                <a:ext uri="{FF2B5EF4-FFF2-40B4-BE49-F238E27FC236}">
                  <a16:creationId xmlns:a16="http://schemas.microsoft.com/office/drawing/2014/main" id="{D4A2CB37-424F-B952-44D0-EE9479058C10}"/>
                </a:ext>
              </a:extLst>
            </p:cNvPr>
            <p:cNvSpPr/>
            <p:nvPr/>
          </p:nvSpPr>
          <p:spPr>
            <a:xfrm>
              <a:off x="6935225" y="1844388"/>
              <a:ext cx="1550" cy="69475"/>
            </a:xfrm>
            <a:custGeom>
              <a:avLst/>
              <a:gdLst/>
              <a:ahLst/>
              <a:cxnLst/>
              <a:rect l="l" t="t" r="r" b="b"/>
              <a:pathLst>
                <a:path w="62" h="2779" extrusionOk="0">
                  <a:moveTo>
                    <a:pt x="1" y="1"/>
                  </a:moveTo>
                  <a:lnTo>
                    <a:pt x="1" y="2778"/>
                  </a:lnTo>
                  <a:lnTo>
                    <a:pt x="62" y="2778"/>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464;p54">
              <a:extLst>
                <a:ext uri="{FF2B5EF4-FFF2-40B4-BE49-F238E27FC236}">
                  <a16:creationId xmlns:a16="http://schemas.microsoft.com/office/drawing/2014/main" id="{D131D279-6B18-D9D8-EB71-C8C126A73757}"/>
                </a:ext>
              </a:extLst>
            </p:cNvPr>
            <p:cNvSpPr/>
            <p:nvPr/>
          </p:nvSpPr>
          <p:spPr>
            <a:xfrm>
              <a:off x="7076075" y="2166513"/>
              <a:ext cx="57000" cy="16325"/>
            </a:xfrm>
            <a:custGeom>
              <a:avLst/>
              <a:gdLst/>
              <a:ahLst/>
              <a:cxnLst/>
              <a:rect l="l" t="t" r="r" b="b"/>
              <a:pathLst>
                <a:path w="2280" h="653" extrusionOk="0">
                  <a:moveTo>
                    <a:pt x="0" y="1"/>
                  </a:moveTo>
                  <a:lnTo>
                    <a:pt x="0" y="64"/>
                  </a:lnTo>
                  <a:lnTo>
                    <a:pt x="1646" y="64"/>
                  </a:lnTo>
                  <a:lnTo>
                    <a:pt x="2236" y="652"/>
                  </a:lnTo>
                  <a:lnTo>
                    <a:pt x="2280" y="608"/>
                  </a:lnTo>
                  <a:lnTo>
                    <a:pt x="1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465;p54">
              <a:extLst>
                <a:ext uri="{FF2B5EF4-FFF2-40B4-BE49-F238E27FC236}">
                  <a16:creationId xmlns:a16="http://schemas.microsoft.com/office/drawing/2014/main" id="{B07CF559-7B3A-686A-146A-7BDE19917525}"/>
                </a:ext>
              </a:extLst>
            </p:cNvPr>
            <p:cNvSpPr/>
            <p:nvPr/>
          </p:nvSpPr>
          <p:spPr>
            <a:xfrm>
              <a:off x="6908400" y="2107138"/>
              <a:ext cx="60100" cy="115050"/>
            </a:xfrm>
            <a:custGeom>
              <a:avLst/>
              <a:gdLst/>
              <a:ahLst/>
              <a:cxnLst/>
              <a:rect l="l" t="t" r="r" b="b"/>
              <a:pathLst>
                <a:path w="2404" h="4602" extrusionOk="0">
                  <a:moveTo>
                    <a:pt x="2341" y="0"/>
                  </a:moveTo>
                  <a:lnTo>
                    <a:pt x="2341" y="2217"/>
                  </a:lnTo>
                  <a:lnTo>
                    <a:pt x="1" y="4557"/>
                  </a:lnTo>
                  <a:lnTo>
                    <a:pt x="44" y="4601"/>
                  </a:lnTo>
                  <a:lnTo>
                    <a:pt x="2393" y="2252"/>
                  </a:lnTo>
                  <a:lnTo>
                    <a:pt x="2403" y="2242"/>
                  </a:lnTo>
                  <a:lnTo>
                    <a:pt x="24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466;p54">
              <a:extLst>
                <a:ext uri="{FF2B5EF4-FFF2-40B4-BE49-F238E27FC236}">
                  <a16:creationId xmlns:a16="http://schemas.microsoft.com/office/drawing/2014/main" id="{FC397CDA-9E77-6F1B-E649-FC29203E8846}"/>
                </a:ext>
              </a:extLst>
            </p:cNvPr>
            <p:cNvSpPr/>
            <p:nvPr/>
          </p:nvSpPr>
          <p:spPr>
            <a:xfrm>
              <a:off x="6956700" y="2118588"/>
              <a:ext cx="30975" cy="77700"/>
            </a:xfrm>
            <a:custGeom>
              <a:avLst/>
              <a:gdLst/>
              <a:ahLst/>
              <a:cxnLst/>
              <a:rect l="l" t="t" r="r" b="b"/>
              <a:pathLst>
                <a:path w="1239" h="3108" extrusionOk="0">
                  <a:moveTo>
                    <a:pt x="1176" y="0"/>
                  </a:moveTo>
                  <a:lnTo>
                    <a:pt x="1176" y="1886"/>
                  </a:lnTo>
                  <a:lnTo>
                    <a:pt x="0" y="3064"/>
                  </a:lnTo>
                  <a:lnTo>
                    <a:pt x="43" y="3107"/>
                  </a:lnTo>
                  <a:lnTo>
                    <a:pt x="1229" y="1921"/>
                  </a:lnTo>
                  <a:lnTo>
                    <a:pt x="1239" y="1913"/>
                  </a:lnTo>
                  <a:lnTo>
                    <a:pt x="12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467;p54">
              <a:extLst>
                <a:ext uri="{FF2B5EF4-FFF2-40B4-BE49-F238E27FC236}">
                  <a16:creationId xmlns:a16="http://schemas.microsoft.com/office/drawing/2014/main" id="{F3B70768-1437-9B8B-8AEB-D481DA2C8B1B}"/>
                </a:ext>
              </a:extLst>
            </p:cNvPr>
            <p:cNvSpPr/>
            <p:nvPr/>
          </p:nvSpPr>
          <p:spPr>
            <a:xfrm>
              <a:off x="6952475" y="2112163"/>
              <a:ext cx="1550" cy="65325"/>
            </a:xfrm>
            <a:custGeom>
              <a:avLst/>
              <a:gdLst/>
              <a:ahLst/>
              <a:cxnLst/>
              <a:rect l="l" t="t" r="r" b="b"/>
              <a:pathLst>
                <a:path w="62" h="2613" extrusionOk="0">
                  <a:moveTo>
                    <a:pt x="0" y="1"/>
                  </a:moveTo>
                  <a:lnTo>
                    <a:pt x="0" y="2613"/>
                  </a:lnTo>
                  <a:lnTo>
                    <a:pt x="61" y="2613"/>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468;p54">
              <a:extLst>
                <a:ext uri="{FF2B5EF4-FFF2-40B4-BE49-F238E27FC236}">
                  <a16:creationId xmlns:a16="http://schemas.microsoft.com/office/drawing/2014/main" id="{300E61FC-B841-F7C1-A118-C0A11786E3A3}"/>
                </a:ext>
              </a:extLst>
            </p:cNvPr>
            <p:cNvSpPr/>
            <p:nvPr/>
          </p:nvSpPr>
          <p:spPr>
            <a:xfrm>
              <a:off x="6855975" y="2160763"/>
              <a:ext cx="28700" cy="109850"/>
            </a:xfrm>
            <a:custGeom>
              <a:avLst/>
              <a:gdLst/>
              <a:ahLst/>
              <a:cxnLst/>
              <a:rect l="l" t="t" r="r" b="b"/>
              <a:pathLst>
                <a:path w="1148" h="4394" extrusionOk="0">
                  <a:moveTo>
                    <a:pt x="1094" y="0"/>
                  </a:moveTo>
                  <a:cubicBezTo>
                    <a:pt x="1036" y="58"/>
                    <a:pt x="1063" y="1229"/>
                    <a:pt x="1084" y="1933"/>
                  </a:cubicBezTo>
                  <a:lnTo>
                    <a:pt x="619" y="2398"/>
                  </a:lnTo>
                  <a:lnTo>
                    <a:pt x="619" y="3730"/>
                  </a:lnTo>
                  <a:lnTo>
                    <a:pt x="0" y="4348"/>
                  </a:lnTo>
                  <a:lnTo>
                    <a:pt x="44" y="4393"/>
                  </a:lnTo>
                  <a:lnTo>
                    <a:pt x="680" y="3760"/>
                  </a:lnTo>
                  <a:lnTo>
                    <a:pt x="680" y="2426"/>
                  </a:lnTo>
                  <a:lnTo>
                    <a:pt x="1147" y="1960"/>
                  </a:lnTo>
                  <a:lnTo>
                    <a:pt x="1147" y="1946"/>
                  </a:lnTo>
                  <a:cubicBezTo>
                    <a:pt x="1126" y="1251"/>
                    <a:pt x="1106" y="120"/>
                    <a:pt x="1142" y="40"/>
                  </a:cubicBezTo>
                  <a:lnTo>
                    <a:pt x="1116" y="23"/>
                  </a:lnTo>
                  <a:lnTo>
                    <a:pt x="1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469;p54">
              <a:extLst>
                <a:ext uri="{FF2B5EF4-FFF2-40B4-BE49-F238E27FC236}">
                  <a16:creationId xmlns:a16="http://schemas.microsoft.com/office/drawing/2014/main" id="{6C757950-77E7-57B7-5CE2-7CAA3D4FD280}"/>
                </a:ext>
              </a:extLst>
            </p:cNvPr>
            <p:cNvSpPr/>
            <p:nvPr/>
          </p:nvSpPr>
          <p:spPr>
            <a:xfrm>
              <a:off x="6848975" y="2234213"/>
              <a:ext cx="99725" cy="62150"/>
            </a:xfrm>
            <a:custGeom>
              <a:avLst/>
              <a:gdLst/>
              <a:ahLst/>
              <a:cxnLst/>
              <a:rect l="l" t="t" r="r" b="b"/>
              <a:pathLst>
                <a:path w="3989" h="2486" extrusionOk="0">
                  <a:moveTo>
                    <a:pt x="3944" y="1"/>
                  </a:moveTo>
                  <a:lnTo>
                    <a:pt x="2885" y="1060"/>
                  </a:lnTo>
                  <a:lnTo>
                    <a:pt x="1383" y="1060"/>
                  </a:lnTo>
                  <a:lnTo>
                    <a:pt x="1" y="2441"/>
                  </a:lnTo>
                  <a:lnTo>
                    <a:pt x="44" y="2485"/>
                  </a:lnTo>
                  <a:lnTo>
                    <a:pt x="1408" y="1122"/>
                  </a:lnTo>
                  <a:lnTo>
                    <a:pt x="2910" y="1122"/>
                  </a:lnTo>
                  <a:lnTo>
                    <a:pt x="3989" y="43"/>
                  </a:lnTo>
                  <a:lnTo>
                    <a:pt x="39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470;p54">
              <a:extLst>
                <a:ext uri="{FF2B5EF4-FFF2-40B4-BE49-F238E27FC236}">
                  <a16:creationId xmlns:a16="http://schemas.microsoft.com/office/drawing/2014/main" id="{D3A24EA2-CD06-A808-0532-06D74C4657FF}"/>
                </a:ext>
              </a:extLst>
            </p:cNvPr>
            <p:cNvSpPr/>
            <p:nvPr/>
          </p:nvSpPr>
          <p:spPr>
            <a:xfrm>
              <a:off x="6756800" y="2309138"/>
              <a:ext cx="90225" cy="14275"/>
            </a:xfrm>
            <a:custGeom>
              <a:avLst/>
              <a:gdLst/>
              <a:ahLst/>
              <a:cxnLst/>
              <a:rect l="l" t="t" r="r" b="b"/>
              <a:pathLst>
                <a:path w="3609" h="571" extrusionOk="0">
                  <a:moveTo>
                    <a:pt x="2749" y="1"/>
                  </a:moveTo>
                  <a:lnTo>
                    <a:pt x="2242" y="509"/>
                  </a:lnTo>
                  <a:lnTo>
                    <a:pt x="1" y="509"/>
                  </a:lnTo>
                  <a:lnTo>
                    <a:pt x="1" y="570"/>
                  </a:lnTo>
                  <a:lnTo>
                    <a:pt x="2268" y="570"/>
                  </a:lnTo>
                  <a:lnTo>
                    <a:pt x="2776" y="63"/>
                  </a:lnTo>
                  <a:lnTo>
                    <a:pt x="3609" y="63"/>
                  </a:lnTo>
                  <a:lnTo>
                    <a:pt x="36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471;p54">
              <a:extLst>
                <a:ext uri="{FF2B5EF4-FFF2-40B4-BE49-F238E27FC236}">
                  <a16:creationId xmlns:a16="http://schemas.microsoft.com/office/drawing/2014/main" id="{A4D2D882-8FC7-58FA-465F-0807CEC2BC12}"/>
                </a:ext>
              </a:extLst>
            </p:cNvPr>
            <p:cNvSpPr/>
            <p:nvPr/>
          </p:nvSpPr>
          <p:spPr>
            <a:xfrm>
              <a:off x="6697400" y="2213088"/>
              <a:ext cx="19100" cy="8350"/>
            </a:xfrm>
            <a:custGeom>
              <a:avLst/>
              <a:gdLst/>
              <a:ahLst/>
              <a:cxnLst/>
              <a:rect l="l" t="t" r="r" b="b"/>
              <a:pathLst>
                <a:path w="764" h="334" extrusionOk="0">
                  <a:moveTo>
                    <a:pt x="290" y="0"/>
                  </a:moveTo>
                  <a:lnTo>
                    <a:pt x="1" y="289"/>
                  </a:lnTo>
                  <a:lnTo>
                    <a:pt x="45" y="333"/>
                  </a:lnTo>
                  <a:lnTo>
                    <a:pt x="316" y="63"/>
                  </a:lnTo>
                  <a:lnTo>
                    <a:pt x="763" y="63"/>
                  </a:lnTo>
                  <a:lnTo>
                    <a:pt x="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472;p54">
              <a:extLst>
                <a:ext uri="{FF2B5EF4-FFF2-40B4-BE49-F238E27FC236}">
                  <a16:creationId xmlns:a16="http://schemas.microsoft.com/office/drawing/2014/main" id="{951A1B65-27F7-81D2-D069-B0287602D544}"/>
                </a:ext>
              </a:extLst>
            </p:cNvPr>
            <p:cNvSpPr/>
            <p:nvPr/>
          </p:nvSpPr>
          <p:spPr>
            <a:xfrm>
              <a:off x="6640650" y="2045988"/>
              <a:ext cx="13875" cy="13850"/>
            </a:xfrm>
            <a:custGeom>
              <a:avLst/>
              <a:gdLst/>
              <a:ahLst/>
              <a:cxnLst/>
              <a:rect l="l" t="t" r="r" b="b"/>
              <a:pathLst>
                <a:path w="555" h="554" extrusionOk="0">
                  <a:moveTo>
                    <a:pt x="277" y="63"/>
                  </a:moveTo>
                  <a:cubicBezTo>
                    <a:pt x="396" y="63"/>
                    <a:pt x="492" y="159"/>
                    <a:pt x="492" y="277"/>
                  </a:cubicBezTo>
                  <a:cubicBezTo>
                    <a:pt x="492" y="396"/>
                    <a:pt x="396" y="492"/>
                    <a:pt x="277" y="492"/>
                  </a:cubicBezTo>
                  <a:cubicBezTo>
                    <a:pt x="158" y="492"/>
                    <a:pt x="62" y="396"/>
                    <a:pt x="62" y="277"/>
                  </a:cubicBezTo>
                  <a:cubicBezTo>
                    <a:pt x="62" y="159"/>
                    <a:pt x="158" y="63"/>
                    <a:pt x="277" y="63"/>
                  </a:cubicBezTo>
                  <a:close/>
                  <a:moveTo>
                    <a:pt x="277" y="1"/>
                  </a:moveTo>
                  <a:cubicBezTo>
                    <a:pt x="125" y="1"/>
                    <a:pt x="1" y="125"/>
                    <a:pt x="1" y="277"/>
                  </a:cubicBezTo>
                  <a:cubicBezTo>
                    <a:pt x="1" y="429"/>
                    <a:pt x="125" y="554"/>
                    <a:pt x="277" y="554"/>
                  </a:cubicBezTo>
                  <a:cubicBezTo>
                    <a:pt x="430" y="554"/>
                    <a:pt x="555" y="429"/>
                    <a:pt x="553" y="277"/>
                  </a:cubicBezTo>
                  <a:cubicBezTo>
                    <a:pt x="553" y="125"/>
                    <a:pt x="429"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473;p54">
              <a:extLst>
                <a:ext uri="{FF2B5EF4-FFF2-40B4-BE49-F238E27FC236}">
                  <a16:creationId xmlns:a16="http://schemas.microsoft.com/office/drawing/2014/main" id="{234EF43B-8206-2EE3-61BF-F12B504D2792}"/>
                </a:ext>
              </a:extLst>
            </p:cNvPr>
            <p:cNvSpPr/>
            <p:nvPr/>
          </p:nvSpPr>
          <p:spPr>
            <a:xfrm>
              <a:off x="6651175" y="2056388"/>
              <a:ext cx="8350" cy="19075"/>
            </a:xfrm>
            <a:custGeom>
              <a:avLst/>
              <a:gdLst/>
              <a:ahLst/>
              <a:cxnLst/>
              <a:rect l="l" t="t" r="r" b="b"/>
              <a:pathLst>
                <a:path w="334" h="763" extrusionOk="0">
                  <a:moveTo>
                    <a:pt x="44" y="0"/>
                  </a:moveTo>
                  <a:lnTo>
                    <a:pt x="0" y="44"/>
                  </a:lnTo>
                  <a:lnTo>
                    <a:pt x="271" y="315"/>
                  </a:lnTo>
                  <a:lnTo>
                    <a:pt x="271" y="763"/>
                  </a:lnTo>
                  <a:lnTo>
                    <a:pt x="334" y="763"/>
                  </a:lnTo>
                  <a:lnTo>
                    <a:pt x="334" y="2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474;p54">
              <a:extLst>
                <a:ext uri="{FF2B5EF4-FFF2-40B4-BE49-F238E27FC236}">
                  <a16:creationId xmlns:a16="http://schemas.microsoft.com/office/drawing/2014/main" id="{59C83FBD-0E60-8736-7124-A25348FB6198}"/>
                </a:ext>
              </a:extLst>
            </p:cNvPr>
            <p:cNvSpPr/>
            <p:nvPr/>
          </p:nvSpPr>
          <p:spPr>
            <a:xfrm>
              <a:off x="7215675" y="2243263"/>
              <a:ext cx="15225" cy="13775"/>
            </a:xfrm>
            <a:custGeom>
              <a:avLst/>
              <a:gdLst/>
              <a:ahLst/>
              <a:cxnLst/>
              <a:rect l="l" t="t" r="r" b="b"/>
              <a:pathLst>
                <a:path w="609" h="551" extrusionOk="0">
                  <a:moveTo>
                    <a:pt x="305" y="59"/>
                  </a:moveTo>
                  <a:cubicBezTo>
                    <a:pt x="363" y="59"/>
                    <a:pt x="417" y="82"/>
                    <a:pt x="456" y="122"/>
                  </a:cubicBezTo>
                  <a:cubicBezTo>
                    <a:pt x="496" y="163"/>
                    <a:pt x="519" y="216"/>
                    <a:pt x="519" y="274"/>
                  </a:cubicBezTo>
                  <a:cubicBezTo>
                    <a:pt x="519" y="332"/>
                    <a:pt x="496" y="386"/>
                    <a:pt x="456" y="427"/>
                  </a:cubicBezTo>
                  <a:cubicBezTo>
                    <a:pt x="414" y="468"/>
                    <a:pt x="360" y="489"/>
                    <a:pt x="305" y="489"/>
                  </a:cubicBezTo>
                  <a:cubicBezTo>
                    <a:pt x="250" y="489"/>
                    <a:pt x="195" y="468"/>
                    <a:pt x="153" y="427"/>
                  </a:cubicBezTo>
                  <a:cubicBezTo>
                    <a:pt x="113" y="385"/>
                    <a:pt x="90" y="332"/>
                    <a:pt x="90" y="274"/>
                  </a:cubicBezTo>
                  <a:cubicBezTo>
                    <a:pt x="90" y="217"/>
                    <a:pt x="113" y="162"/>
                    <a:pt x="153" y="122"/>
                  </a:cubicBezTo>
                  <a:cubicBezTo>
                    <a:pt x="194" y="82"/>
                    <a:pt x="247" y="59"/>
                    <a:pt x="305" y="59"/>
                  </a:cubicBezTo>
                  <a:close/>
                  <a:moveTo>
                    <a:pt x="304" y="0"/>
                  </a:moveTo>
                  <a:cubicBezTo>
                    <a:pt x="233" y="0"/>
                    <a:pt x="161" y="26"/>
                    <a:pt x="109" y="79"/>
                  </a:cubicBezTo>
                  <a:cubicBezTo>
                    <a:pt x="1" y="187"/>
                    <a:pt x="1" y="362"/>
                    <a:pt x="109" y="469"/>
                  </a:cubicBezTo>
                  <a:cubicBezTo>
                    <a:pt x="163" y="524"/>
                    <a:pt x="235" y="551"/>
                    <a:pt x="305" y="551"/>
                  </a:cubicBezTo>
                  <a:cubicBezTo>
                    <a:pt x="375" y="551"/>
                    <a:pt x="447" y="524"/>
                    <a:pt x="499" y="469"/>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475;p54">
              <a:extLst>
                <a:ext uri="{FF2B5EF4-FFF2-40B4-BE49-F238E27FC236}">
                  <a16:creationId xmlns:a16="http://schemas.microsoft.com/office/drawing/2014/main" id="{622FEF50-572C-BE86-7D23-10188BF98D5F}"/>
                </a:ext>
              </a:extLst>
            </p:cNvPr>
            <p:cNvSpPr/>
            <p:nvPr/>
          </p:nvSpPr>
          <p:spPr>
            <a:xfrm>
              <a:off x="7198975" y="2241538"/>
              <a:ext cx="18575" cy="9475"/>
            </a:xfrm>
            <a:custGeom>
              <a:avLst/>
              <a:gdLst/>
              <a:ahLst/>
              <a:cxnLst/>
              <a:rect l="l" t="t" r="r" b="b"/>
              <a:pathLst>
                <a:path w="743" h="379" extrusionOk="0">
                  <a:moveTo>
                    <a:pt x="43" y="0"/>
                  </a:moveTo>
                  <a:lnTo>
                    <a:pt x="0" y="44"/>
                  </a:lnTo>
                  <a:lnTo>
                    <a:pt x="333" y="378"/>
                  </a:lnTo>
                  <a:lnTo>
                    <a:pt x="742" y="378"/>
                  </a:lnTo>
                  <a:lnTo>
                    <a:pt x="742" y="315"/>
                  </a:lnTo>
                  <a:lnTo>
                    <a:pt x="359" y="315"/>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476;p54">
              <a:extLst>
                <a:ext uri="{FF2B5EF4-FFF2-40B4-BE49-F238E27FC236}">
                  <a16:creationId xmlns:a16="http://schemas.microsoft.com/office/drawing/2014/main" id="{0740CEA7-08B2-C6A3-294A-A99991766AF8}"/>
                </a:ext>
              </a:extLst>
            </p:cNvPr>
            <p:cNvSpPr/>
            <p:nvPr/>
          </p:nvSpPr>
          <p:spPr>
            <a:xfrm>
              <a:off x="7190550" y="2300438"/>
              <a:ext cx="15200" cy="13850"/>
            </a:xfrm>
            <a:custGeom>
              <a:avLst/>
              <a:gdLst/>
              <a:ahLst/>
              <a:cxnLst/>
              <a:rect l="l" t="t" r="r" b="b"/>
              <a:pathLst>
                <a:path w="608" h="554" extrusionOk="0">
                  <a:moveTo>
                    <a:pt x="305" y="63"/>
                  </a:moveTo>
                  <a:cubicBezTo>
                    <a:pt x="360" y="63"/>
                    <a:pt x="416" y="84"/>
                    <a:pt x="456" y="127"/>
                  </a:cubicBezTo>
                  <a:cubicBezTo>
                    <a:pt x="540" y="210"/>
                    <a:pt x="540" y="346"/>
                    <a:pt x="456" y="430"/>
                  </a:cubicBezTo>
                  <a:cubicBezTo>
                    <a:pt x="415" y="472"/>
                    <a:pt x="360" y="493"/>
                    <a:pt x="305" y="493"/>
                  </a:cubicBezTo>
                  <a:cubicBezTo>
                    <a:pt x="250" y="493"/>
                    <a:pt x="195" y="472"/>
                    <a:pt x="153" y="430"/>
                  </a:cubicBezTo>
                  <a:cubicBezTo>
                    <a:pt x="113" y="388"/>
                    <a:pt x="91" y="335"/>
                    <a:pt x="91" y="277"/>
                  </a:cubicBezTo>
                  <a:cubicBezTo>
                    <a:pt x="91" y="221"/>
                    <a:pt x="113" y="165"/>
                    <a:pt x="153" y="126"/>
                  </a:cubicBezTo>
                  <a:cubicBezTo>
                    <a:pt x="195" y="84"/>
                    <a:pt x="251" y="63"/>
                    <a:pt x="305" y="63"/>
                  </a:cubicBezTo>
                  <a:close/>
                  <a:moveTo>
                    <a:pt x="304" y="0"/>
                  </a:moveTo>
                  <a:cubicBezTo>
                    <a:pt x="233" y="0"/>
                    <a:pt x="163" y="27"/>
                    <a:pt x="109" y="81"/>
                  </a:cubicBezTo>
                  <a:cubicBezTo>
                    <a:pt x="1" y="190"/>
                    <a:pt x="1" y="364"/>
                    <a:pt x="109" y="473"/>
                  </a:cubicBezTo>
                  <a:cubicBezTo>
                    <a:pt x="163" y="527"/>
                    <a:pt x="235" y="554"/>
                    <a:pt x="305" y="554"/>
                  </a:cubicBezTo>
                  <a:cubicBezTo>
                    <a:pt x="376" y="554"/>
                    <a:pt x="446" y="527"/>
                    <a:pt x="500" y="473"/>
                  </a:cubicBezTo>
                  <a:cubicBezTo>
                    <a:pt x="607" y="364"/>
                    <a:pt x="607" y="190"/>
                    <a:pt x="500"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477;p54">
              <a:extLst>
                <a:ext uri="{FF2B5EF4-FFF2-40B4-BE49-F238E27FC236}">
                  <a16:creationId xmlns:a16="http://schemas.microsoft.com/office/drawing/2014/main" id="{6C1182CF-5C9A-37EA-6E18-87281CA933A6}"/>
                </a:ext>
              </a:extLst>
            </p:cNvPr>
            <p:cNvSpPr/>
            <p:nvPr/>
          </p:nvSpPr>
          <p:spPr>
            <a:xfrm>
              <a:off x="7173850" y="2298788"/>
              <a:ext cx="18550" cy="9475"/>
            </a:xfrm>
            <a:custGeom>
              <a:avLst/>
              <a:gdLst/>
              <a:ahLst/>
              <a:cxnLst/>
              <a:rect l="l" t="t" r="r" b="b"/>
              <a:pathLst>
                <a:path w="742" h="379" extrusionOk="0">
                  <a:moveTo>
                    <a:pt x="43" y="1"/>
                  </a:moveTo>
                  <a:lnTo>
                    <a:pt x="0" y="44"/>
                  </a:lnTo>
                  <a:lnTo>
                    <a:pt x="334" y="379"/>
                  </a:lnTo>
                  <a:lnTo>
                    <a:pt x="742" y="379"/>
                  </a:lnTo>
                  <a:lnTo>
                    <a:pt x="742" y="316"/>
                  </a:lnTo>
                  <a:lnTo>
                    <a:pt x="359" y="316"/>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478;p54">
              <a:extLst>
                <a:ext uri="{FF2B5EF4-FFF2-40B4-BE49-F238E27FC236}">
                  <a16:creationId xmlns:a16="http://schemas.microsoft.com/office/drawing/2014/main" id="{60B27462-6369-263E-F20E-9E907BAD447D}"/>
                </a:ext>
              </a:extLst>
            </p:cNvPr>
            <p:cNvSpPr/>
            <p:nvPr/>
          </p:nvSpPr>
          <p:spPr>
            <a:xfrm>
              <a:off x="7008425" y="2445263"/>
              <a:ext cx="15225" cy="13800"/>
            </a:xfrm>
            <a:custGeom>
              <a:avLst/>
              <a:gdLst/>
              <a:ahLst/>
              <a:cxnLst/>
              <a:rect l="l" t="t" r="r" b="b"/>
              <a:pathLst>
                <a:path w="609" h="552" extrusionOk="0">
                  <a:moveTo>
                    <a:pt x="305" y="60"/>
                  </a:moveTo>
                  <a:cubicBezTo>
                    <a:pt x="362" y="60"/>
                    <a:pt x="417" y="82"/>
                    <a:pt x="456" y="123"/>
                  </a:cubicBezTo>
                  <a:cubicBezTo>
                    <a:pt x="540" y="207"/>
                    <a:pt x="540" y="342"/>
                    <a:pt x="456" y="427"/>
                  </a:cubicBezTo>
                  <a:cubicBezTo>
                    <a:pt x="416" y="467"/>
                    <a:pt x="361" y="487"/>
                    <a:pt x="305" y="487"/>
                  </a:cubicBezTo>
                  <a:cubicBezTo>
                    <a:pt x="250" y="487"/>
                    <a:pt x="194" y="467"/>
                    <a:pt x="153" y="427"/>
                  </a:cubicBezTo>
                  <a:cubicBezTo>
                    <a:pt x="113" y="385"/>
                    <a:pt x="90" y="332"/>
                    <a:pt x="90" y="275"/>
                  </a:cubicBezTo>
                  <a:cubicBezTo>
                    <a:pt x="90" y="217"/>
                    <a:pt x="113" y="163"/>
                    <a:pt x="153" y="122"/>
                  </a:cubicBezTo>
                  <a:cubicBezTo>
                    <a:pt x="195" y="83"/>
                    <a:pt x="248" y="60"/>
                    <a:pt x="305" y="60"/>
                  </a:cubicBezTo>
                  <a:close/>
                  <a:moveTo>
                    <a:pt x="304" y="0"/>
                  </a:moveTo>
                  <a:cubicBezTo>
                    <a:pt x="233" y="0"/>
                    <a:pt x="161" y="26"/>
                    <a:pt x="109" y="79"/>
                  </a:cubicBezTo>
                  <a:cubicBezTo>
                    <a:pt x="0" y="186"/>
                    <a:pt x="0" y="361"/>
                    <a:pt x="109" y="469"/>
                  </a:cubicBezTo>
                  <a:cubicBezTo>
                    <a:pt x="164" y="525"/>
                    <a:pt x="234" y="552"/>
                    <a:pt x="305" y="552"/>
                  </a:cubicBezTo>
                  <a:cubicBezTo>
                    <a:pt x="377" y="552"/>
                    <a:pt x="448" y="523"/>
                    <a:pt x="500" y="469"/>
                  </a:cubicBezTo>
                  <a:cubicBezTo>
                    <a:pt x="608" y="361"/>
                    <a:pt x="608" y="186"/>
                    <a:pt x="500"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479;p54">
              <a:extLst>
                <a:ext uri="{FF2B5EF4-FFF2-40B4-BE49-F238E27FC236}">
                  <a16:creationId xmlns:a16="http://schemas.microsoft.com/office/drawing/2014/main" id="{5EAA3E75-FB99-8BB0-2BC5-7AB7CBC129E2}"/>
                </a:ext>
              </a:extLst>
            </p:cNvPr>
            <p:cNvSpPr/>
            <p:nvPr/>
          </p:nvSpPr>
          <p:spPr>
            <a:xfrm>
              <a:off x="6991725" y="2443563"/>
              <a:ext cx="18575" cy="9450"/>
            </a:xfrm>
            <a:custGeom>
              <a:avLst/>
              <a:gdLst/>
              <a:ahLst/>
              <a:cxnLst/>
              <a:rect l="l" t="t" r="r" b="b"/>
              <a:pathLst>
                <a:path w="743" h="378" extrusionOk="0">
                  <a:moveTo>
                    <a:pt x="44" y="0"/>
                  </a:moveTo>
                  <a:lnTo>
                    <a:pt x="0" y="43"/>
                  </a:lnTo>
                  <a:lnTo>
                    <a:pt x="334" y="377"/>
                  </a:lnTo>
                  <a:lnTo>
                    <a:pt x="742" y="377"/>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480;p54">
              <a:extLst>
                <a:ext uri="{FF2B5EF4-FFF2-40B4-BE49-F238E27FC236}">
                  <a16:creationId xmlns:a16="http://schemas.microsoft.com/office/drawing/2014/main" id="{E94087EC-E521-7F7C-DF87-A769F9A82FFB}"/>
                </a:ext>
              </a:extLst>
            </p:cNvPr>
            <p:cNvSpPr/>
            <p:nvPr/>
          </p:nvSpPr>
          <p:spPr>
            <a:xfrm>
              <a:off x="6761825" y="2438138"/>
              <a:ext cx="87450" cy="50050"/>
            </a:xfrm>
            <a:custGeom>
              <a:avLst/>
              <a:gdLst/>
              <a:ahLst/>
              <a:cxnLst/>
              <a:rect l="l" t="t" r="r" b="b"/>
              <a:pathLst>
                <a:path w="3498" h="2002" extrusionOk="0">
                  <a:moveTo>
                    <a:pt x="3453" y="0"/>
                  </a:moveTo>
                  <a:lnTo>
                    <a:pt x="2814" y="640"/>
                  </a:lnTo>
                  <a:lnTo>
                    <a:pt x="1843" y="640"/>
                  </a:lnTo>
                  <a:lnTo>
                    <a:pt x="543" y="1940"/>
                  </a:lnTo>
                  <a:lnTo>
                    <a:pt x="0" y="1940"/>
                  </a:lnTo>
                  <a:lnTo>
                    <a:pt x="0" y="2001"/>
                  </a:lnTo>
                  <a:lnTo>
                    <a:pt x="570" y="2001"/>
                  </a:lnTo>
                  <a:lnTo>
                    <a:pt x="1869" y="703"/>
                  </a:lnTo>
                  <a:lnTo>
                    <a:pt x="2839" y="703"/>
                  </a:lnTo>
                  <a:lnTo>
                    <a:pt x="3497" y="44"/>
                  </a:lnTo>
                  <a:lnTo>
                    <a:pt x="3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481;p54">
              <a:extLst>
                <a:ext uri="{FF2B5EF4-FFF2-40B4-BE49-F238E27FC236}">
                  <a16:creationId xmlns:a16="http://schemas.microsoft.com/office/drawing/2014/main" id="{7175E4B1-87CE-ECD9-1A41-75C1313F9B97}"/>
                </a:ext>
              </a:extLst>
            </p:cNvPr>
            <p:cNvSpPr/>
            <p:nvPr/>
          </p:nvSpPr>
          <p:spPr>
            <a:xfrm>
              <a:off x="6765875" y="2462513"/>
              <a:ext cx="27825" cy="7700"/>
            </a:xfrm>
            <a:custGeom>
              <a:avLst/>
              <a:gdLst/>
              <a:ahLst/>
              <a:cxnLst/>
              <a:rect l="l" t="t" r="r" b="b"/>
              <a:pathLst>
                <a:path w="1113" h="308" extrusionOk="0">
                  <a:moveTo>
                    <a:pt x="44" y="0"/>
                  </a:moveTo>
                  <a:lnTo>
                    <a:pt x="1" y="44"/>
                  </a:lnTo>
                  <a:lnTo>
                    <a:pt x="267" y="308"/>
                  </a:lnTo>
                  <a:lnTo>
                    <a:pt x="1112" y="308"/>
                  </a:lnTo>
                  <a:lnTo>
                    <a:pt x="1112" y="247"/>
                  </a:lnTo>
                  <a:lnTo>
                    <a:pt x="292" y="247"/>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482;p54">
              <a:extLst>
                <a:ext uri="{FF2B5EF4-FFF2-40B4-BE49-F238E27FC236}">
                  <a16:creationId xmlns:a16="http://schemas.microsoft.com/office/drawing/2014/main" id="{AEDC59DF-BB77-B0F1-2C02-9F19948BF015}"/>
                </a:ext>
              </a:extLst>
            </p:cNvPr>
            <p:cNvSpPr/>
            <p:nvPr/>
          </p:nvSpPr>
          <p:spPr>
            <a:xfrm>
              <a:off x="6841350" y="2413288"/>
              <a:ext cx="38675" cy="1550"/>
            </a:xfrm>
            <a:custGeom>
              <a:avLst/>
              <a:gdLst/>
              <a:ahLst/>
              <a:cxnLst/>
              <a:rect l="l" t="t" r="r" b="b"/>
              <a:pathLst>
                <a:path w="1547" h="62" extrusionOk="0">
                  <a:moveTo>
                    <a:pt x="0" y="0"/>
                  </a:moveTo>
                  <a:lnTo>
                    <a:pt x="0" y="61"/>
                  </a:lnTo>
                  <a:lnTo>
                    <a:pt x="1546" y="61"/>
                  </a:lnTo>
                  <a:lnTo>
                    <a:pt x="1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483;p54">
              <a:extLst>
                <a:ext uri="{FF2B5EF4-FFF2-40B4-BE49-F238E27FC236}">
                  <a16:creationId xmlns:a16="http://schemas.microsoft.com/office/drawing/2014/main" id="{2440C77B-C6D7-54D0-586C-25F54C7FBD4F}"/>
                </a:ext>
              </a:extLst>
            </p:cNvPr>
            <p:cNvSpPr/>
            <p:nvPr/>
          </p:nvSpPr>
          <p:spPr>
            <a:xfrm>
              <a:off x="6746950" y="2484563"/>
              <a:ext cx="18650" cy="18625"/>
            </a:xfrm>
            <a:custGeom>
              <a:avLst/>
              <a:gdLst/>
              <a:ahLst/>
              <a:cxnLst/>
              <a:rect l="l" t="t" r="r" b="b"/>
              <a:pathLst>
                <a:path w="746" h="745" extrusionOk="0">
                  <a:moveTo>
                    <a:pt x="373" y="63"/>
                  </a:moveTo>
                  <a:cubicBezTo>
                    <a:pt x="544" y="63"/>
                    <a:pt x="683" y="202"/>
                    <a:pt x="684" y="374"/>
                  </a:cubicBezTo>
                  <a:cubicBezTo>
                    <a:pt x="684" y="546"/>
                    <a:pt x="544" y="685"/>
                    <a:pt x="373" y="685"/>
                  </a:cubicBezTo>
                  <a:cubicBezTo>
                    <a:pt x="201" y="685"/>
                    <a:pt x="63" y="545"/>
                    <a:pt x="63" y="374"/>
                  </a:cubicBezTo>
                  <a:cubicBezTo>
                    <a:pt x="63" y="201"/>
                    <a:pt x="202" y="63"/>
                    <a:pt x="373" y="63"/>
                  </a:cubicBezTo>
                  <a:close/>
                  <a:moveTo>
                    <a:pt x="373" y="0"/>
                  </a:moveTo>
                  <a:cubicBezTo>
                    <a:pt x="168" y="0"/>
                    <a:pt x="1" y="167"/>
                    <a:pt x="1" y="373"/>
                  </a:cubicBezTo>
                  <a:cubicBezTo>
                    <a:pt x="1" y="578"/>
                    <a:pt x="168" y="745"/>
                    <a:pt x="373" y="745"/>
                  </a:cubicBezTo>
                  <a:cubicBezTo>
                    <a:pt x="577" y="745"/>
                    <a:pt x="746" y="578"/>
                    <a:pt x="746" y="373"/>
                  </a:cubicBezTo>
                  <a:cubicBezTo>
                    <a:pt x="746" y="167"/>
                    <a:pt x="579" y="0"/>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484;p54">
              <a:extLst>
                <a:ext uri="{FF2B5EF4-FFF2-40B4-BE49-F238E27FC236}">
                  <a16:creationId xmlns:a16="http://schemas.microsoft.com/office/drawing/2014/main" id="{DC904400-2E8C-D3BB-625D-06CBB9D8B194}"/>
                </a:ext>
              </a:extLst>
            </p:cNvPr>
            <p:cNvSpPr/>
            <p:nvPr/>
          </p:nvSpPr>
          <p:spPr>
            <a:xfrm>
              <a:off x="6749400" y="2445313"/>
              <a:ext cx="21725" cy="21700"/>
            </a:xfrm>
            <a:custGeom>
              <a:avLst/>
              <a:gdLst/>
              <a:ahLst/>
              <a:cxnLst/>
              <a:rect l="l" t="t" r="r" b="b"/>
              <a:pathLst>
                <a:path w="869" h="868" extrusionOk="0">
                  <a:moveTo>
                    <a:pt x="434" y="62"/>
                  </a:moveTo>
                  <a:cubicBezTo>
                    <a:pt x="639" y="62"/>
                    <a:pt x="807" y="229"/>
                    <a:pt x="807" y="434"/>
                  </a:cubicBezTo>
                  <a:cubicBezTo>
                    <a:pt x="807" y="639"/>
                    <a:pt x="639" y="807"/>
                    <a:pt x="434" y="807"/>
                  </a:cubicBezTo>
                  <a:cubicBezTo>
                    <a:pt x="228" y="807"/>
                    <a:pt x="62" y="639"/>
                    <a:pt x="62" y="434"/>
                  </a:cubicBezTo>
                  <a:cubicBezTo>
                    <a:pt x="62" y="229"/>
                    <a:pt x="228" y="62"/>
                    <a:pt x="434" y="62"/>
                  </a:cubicBezTo>
                  <a:close/>
                  <a:moveTo>
                    <a:pt x="434" y="1"/>
                  </a:moveTo>
                  <a:cubicBezTo>
                    <a:pt x="195" y="1"/>
                    <a:pt x="1" y="195"/>
                    <a:pt x="1" y="434"/>
                  </a:cubicBezTo>
                  <a:cubicBezTo>
                    <a:pt x="1" y="673"/>
                    <a:pt x="195" y="868"/>
                    <a:pt x="434" y="868"/>
                  </a:cubicBezTo>
                  <a:cubicBezTo>
                    <a:pt x="675" y="868"/>
                    <a:pt x="869" y="673"/>
                    <a:pt x="868" y="434"/>
                  </a:cubicBezTo>
                  <a:cubicBezTo>
                    <a:pt x="868" y="195"/>
                    <a:pt x="674"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485;p54">
              <a:extLst>
                <a:ext uri="{FF2B5EF4-FFF2-40B4-BE49-F238E27FC236}">
                  <a16:creationId xmlns:a16="http://schemas.microsoft.com/office/drawing/2014/main" id="{26ED2098-6B0F-7A7C-1FBE-B99955F4A250}"/>
                </a:ext>
              </a:extLst>
            </p:cNvPr>
            <p:cNvSpPr/>
            <p:nvPr/>
          </p:nvSpPr>
          <p:spPr>
            <a:xfrm>
              <a:off x="6822900" y="2405288"/>
              <a:ext cx="19375" cy="19375"/>
            </a:xfrm>
            <a:custGeom>
              <a:avLst/>
              <a:gdLst/>
              <a:ahLst/>
              <a:cxnLst/>
              <a:rect l="l" t="t" r="r" b="b"/>
              <a:pathLst>
                <a:path w="775" h="775" extrusionOk="0">
                  <a:moveTo>
                    <a:pt x="388" y="63"/>
                  </a:moveTo>
                  <a:cubicBezTo>
                    <a:pt x="566" y="63"/>
                    <a:pt x="714" y="208"/>
                    <a:pt x="713" y="387"/>
                  </a:cubicBezTo>
                  <a:cubicBezTo>
                    <a:pt x="713" y="566"/>
                    <a:pt x="566" y="711"/>
                    <a:pt x="388" y="711"/>
                  </a:cubicBezTo>
                  <a:cubicBezTo>
                    <a:pt x="209" y="711"/>
                    <a:pt x="63" y="566"/>
                    <a:pt x="63" y="387"/>
                  </a:cubicBezTo>
                  <a:cubicBezTo>
                    <a:pt x="63" y="208"/>
                    <a:pt x="209" y="63"/>
                    <a:pt x="388" y="63"/>
                  </a:cubicBezTo>
                  <a:close/>
                  <a:moveTo>
                    <a:pt x="388" y="0"/>
                  </a:moveTo>
                  <a:cubicBezTo>
                    <a:pt x="175" y="0"/>
                    <a:pt x="0" y="173"/>
                    <a:pt x="0" y="387"/>
                  </a:cubicBezTo>
                  <a:cubicBezTo>
                    <a:pt x="0" y="600"/>
                    <a:pt x="175" y="774"/>
                    <a:pt x="388" y="774"/>
                  </a:cubicBezTo>
                  <a:cubicBezTo>
                    <a:pt x="602" y="774"/>
                    <a:pt x="775" y="600"/>
                    <a:pt x="775" y="387"/>
                  </a:cubicBezTo>
                  <a:cubicBezTo>
                    <a:pt x="775" y="173"/>
                    <a:pt x="602"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486;p54">
              <a:extLst>
                <a:ext uri="{FF2B5EF4-FFF2-40B4-BE49-F238E27FC236}">
                  <a16:creationId xmlns:a16="http://schemas.microsoft.com/office/drawing/2014/main" id="{3B87AB16-DD48-4C84-6A8E-E37A24C63F87}"/>
                </a:ext>
              </a:extLst>
            </p:cNvPr>
            <p:cNvSpPr/>
            <p:nvPr/>
          </p:nvSpPr>
          <p:spPr>
            <a:xfrm>
              <a:off x="6803900" y="2398238"/>
              <a:ext cx="94275" cy="41400"/>
            </a:xfrm>
            <a:custGeom>
              <a:avLst/>
              <a:gdLst/>
              <a:ahLst/>
              <a:cxnLst/>
              <a:rect l="l" t="t" r="r" b="b"/>
              <a:pathLst>
                <a:path w="3771" h="1656" extrusionOk="0">
                  <a:moveTo>
                    <a:pt x="3727" y="0"/>
                  </a:moveTo>
                  <a:lnTo>
                    <a:pt x="2133" y="1594"/>
                  </a:lnTo>
                  <a:lnTo>
                    <a:pt x="0" y="1594"/>
                  </a:lnTo>
                  <a:lnTo>
                    <a:pt x="0" y="1655"/>
                  </a:lnTo>
                  <a:lnTo>
                    <a:pt x="2159" y="1655"/>
                  </a:lnTo>
                  <a:lnTo>
                    <a:pt x="3771" y="44"/>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487;p54">
              <a:extLst>
                <a:ext uri="{FF2B5EF4-FFF2-40B4-BE49-F238E27FC236}">
                  <a16:creationId xmlns:a16="http://schemas.microsoft.com/office/drawing/2014/main" id="{B2C8D35A-59DA-91B3-26B2-341F5B1AAFB5}"/>
                </a:ext>
              </a:extLst>
            </p:cNvPr>
            <p:cNvSpPr/>
            <p:nvPr/>
          </p:nvSpPr>
          <p:spPr>
            <a:xfrm>
              <a:off x="6781450" y="2426338"/>
              <a:ext cx="24500" cy="24500"/>
            </a:xfrm>
            <a:custGeom>
              <a:avLst/>
              <a:gdLst/>
              <a:ahLst/>
              <a:cxnLst/>
              <a:rect l="l" t="t" r="r" b="b"/>
              <a:pathLst>
                <a:path w="980" h="980" extrusionOk="0">
                  <a:moveTo>
                    <a:pt x="489" y="62"/>
                  </a:moveTo>
                  <a:cubicBezTo>
                    <a:pt x="726" y="62"/>
                    <a:pt x="918" y="255"/>
                    <a:pt x="916" y="490"/>
                  </a:cubicBezTo>
                  <a:cubicBezTo>
                    <a:pt x="916" y="724"/>
                    <a:pt x="726" y="917"/>
                    <a:pt x="489" y="917"/>
                  </a:cubicBezTo>
                  <a:cubicBezTo>
                    <a:pt x="254" y="917"/>
                    <a:pt x="62" y="727"/>
                    <a:pt x="62" y="490"/>
                  </a:cubicBezTo>
                  <a:cubicBezTo>
                    <a:pt x="62" y="255"/>
                    <a:pt x="253" y="62"/>
                    <a:pt x="489" y="62"/>
                  </a:cubicBezTo>
                  <a:close/>
                  <a:moveTo>
                    <a:pt x="489" y="1"/>
                  </a:moveTo>
                  <a:cubicBezTo>
                    <a:pt x="220" y="1"/>
                    <a:pt x="0" y="220"/>
                    <a:pt x="0" y="490"/>
                  </a:cubicBezTo>
                  <a:cubicBezTo>
                    <a:pt x="0" y="760"/>
                    <a:pt x="220" y="980"/>
                    <a:pt x="489" y="980"/>
                  </a:cubicBezTo>
                  <a:cubicBezTo>
                    <a:pt x="759" y="980"/>
                    <a:pt x="979" y="761"/>
                    <a:pt x="979" y="490"/>
                  </a:cubicBezTo>
                  <a:cubicBezTo>
                    <a:pt x="979" y="220"/>
                    <a:pt x="759"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488;p54">
              <a:extLst>
                <a:ext uri="{FF2B5EF4-FFF2-40B4-BE49-F238E27FC236}">
                  <a16:creationId xmlns:a16="http://schemas.microsoft.com/office/drawing/2014/main" id="{1FBBDC36-1AE7-D5C2-5A19-DD9E099F2CB1}"/>
                </a:ext>
              </a:extLst>
            </p:cNvPr>
            <p:cNvSpPr/>
            <p:nvPr/>
          </p:nvSpPr>
          <p:spPr>
            <a:xfrm>
              <a:off x="6766575" y="2405288"/>
              <a:ext cx="15225" cy="13875"/>
            </a:xfrm>
            <a:custGeom>
              <a:avLst/>
              <a:gdLst/>
              <a:ahLst/>
              <a:cxnLst/>
              <a:rect l="l" t="t" r="r" b="b"/>
              <a:pathLst>
                <a:path w="609" h="555" extrusionOk="0">
                  <a:moveTo>
                    <a:pt x="305" y="63"/>
                  </a:moveTo>
                  <a:cubicBezTo>
                    <a:pt x="362" y="63"/>
                    <a:pt x="416" y="85"/>
                    <a:pt x="456" y="124"/>
                  </a:cubicBezTo>
                  <a:cubicBezTo>
                    <a:pt x="496" y="166"/>
                    <a:pt x="518" y="219"/>
                    <a:pt x="518" y="277"/>
                  </a:cubicBezTo>
                  <a:cubicBezTo>
                    <a:pt x="518" y="333"/>
                    <a:pt x="496" y="389"/>
                    <a:pt x="456" y="428"/>
                  </a:cubicBezTo>
                  <a:cubicBezTo>
                    <a:pt x="415" y="470"/>
                    <a:pt x="360" y="491"/>
                    <a:pt x="305" y="491"/>
                  </a:cubicBezTo>
                  <a:cubicBezTo>
                    <a:pt x="250" y="491"/>
                    <a:pt x="195" y="470"/>
                    <a:pt x="153" y="428"/>
                  </a:cubicBezTo>
                  <a:cubicBezTo>
                    <a:pt x="69" y="346"/>
                    <a:pt x="69" y="209"/>
                    <a:pt x="153" y="125"/>
                  </a:cubicBezTo>
                  <a:cubicBezTo>
                    <a:pt x="195" y="85"/>
                    <a:pt x="248" y="63"/>
                    <a:pt x="305" y="63"/>
                  </a:cubicBezTo>
                  <a:close/>
                  <a:moveTo>
                    <a:pt x="305" y="0"/>
                  </a:moveTo>
                  <a:cubicBezTo>
                    <a:pt x="234" y="0"/>
                    <a:pt x="163" y="27"/>
                    <a:pt x="109" y="81"/>
                  </a:cubicBezTo>
                  <a:cubicBezTo>
                    <a:pt x="0" y="189"/>
                    <a:pt x="0" y="364"/>
                    <a:pt x="109" y="472"/>
                  </a:cubicBezTo>
                  <a:cubicBezTo>
                    <a:pt x="164" y="528"/>
                    <a:pt x="234" y="554"/>
                    <a:pt x="305" y="554"/>
                  </a:cubicBezTo>
                  <a:cubicBezTo>
                    <a:pt x="376" y="554"/>
                    <a:pt x="447" y="528"/>
                    <a:pt x="500" y="472"/>
                  </a:cubicBezTo>
                  <a:cubicBezTo>
                    <a:pt x="608" y="364"/>
                    <a:pt x="608" y="189"/>
                    <a:pt x="500" y="81"/>
                  </a:cubicBezTo>
                  <a:cubicBezTo>
                    <a:pt x="446" y="27"/>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489;p54">
              <a:extLst>
                <a:ext uri="{FF2B5EF4-FFF2-40B4-BE49-F238E27FC236}">
                  <a16:creationId xmlns:a16="http://schemas.microsoft.com/office/drawing/2014/main" id="{1ACA7919-50B3-53C7-35BC-D1749B613EC9}"/>
                </a:ext>
              </a:extLst>
            </p:cNvPr>
            <p:cNvSpPr/>
            <p:nvPr/>
          </p:nvSpPr>
          <p:spPr>
            <a:xfrm>
              <a:off x="6773325" y="2417988"/>
              <a:ext cx="9475" cy="18575"/>
            </a:xfrm>
            <a:custGeom>
              <a:avLst/>
              <a:gdLst/>
              <a:ahLst/>
              <a:cxnLst/>
              <a:rect l="l" t="t" r="r" b="b"/>
              <a:pathLst>
                <a:path w="379" h="743" extrusionOk="0">
                  <a:moveTo>
                    <a:pt x="1" y="0"/>
                  </a:moveTo>
                  <a:lnTo>
                    <a:pt x="1" y="409"/>
                  </a:lnTo>
                  <a:lnTo>
                    <a:pt x="334" y="742"/>
                  </a:lnTo>
                  <a:lnTo>
                    <a:pt x="379" y="699"/>
                  </a:lnTo>
                  <a:lnTo>
                    <a:pt x="61" y="384"/>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490;p54">
              <a:extLst>
                <a:ext uri="{FF2B5EF4-FFF2-40B4-BE49-F238E27FC236}">
                  <a16:creationId xmlns:a16="http://schemas.microsoft.com/office/drawing/2014/main" id="{9FB82E28-B55A-4D33-7107-0673E834E93A}"/>
                </a:ext>
              </a:extLst>
            </p:cNvPr>
            <p:cNvSpPr/>
            <p:nvPr/>
          </p:nvSpPr>
          <p:spPr>
            <a:xfrm>
              <a:off x="6816450" y="2452013"/>
              <a:ext cx="50050" cy="90150"/>
            </a:xfrm>
            <a:custGeom>
              <a:avLst/>
              <a:gdLst/>
              <a:ahLst/>
              <a:cxnLst/>
              <a:rect l="l" t="t" r="r" b="b"/>
              <a:pathLst>
                <a:path w="2002" h="3606" extrusionOk="0">
                  <a:moveTo>
                    <a:pt x="1958" y="1"/>
                  </a:moveTo>
                  <a:lnTo>
                    <a:pt x="1298" y="658"/>
                  </a:lnTo>
                  <a:lnTo>
                    <a:pt x="1298" y="1628"/>
                  </a:lnTo>
                  <a:lnTo>
                    <a:pt x="8" y="2919"/>
                  </a:lnTo>
                  <a:lnTo>
                    <a:pt x="0" y="2927"/>
                  </a:lnTo>
                  <a:lnTo>
                    <a:pt x="0" y="3606"/>
                  </a:lnTo>
                  <a:lnTo>
                    <a:pt x="61" y="3606"/>
                  </a:lnTo>
                  <a:lnTo>
                    <a:pt x="61" y="2953"/>
                  </a:lnTo>
                  <a:lnTo>
                    <a:pt x="1352" y="1662"/>
                  </a:lnTo>
                  <a:lnTo>
                    <a:pt x="1361" y="1654"/>
                  </a:lnTo>
                  <a:lnTo>
                    <a:pt x="1361" y="684"/>
                  </a:lnTo>
                  <a:lnTo>
                    <a:pt x="2001" y="43"/>
                  </a:lnTo>
                  <a:lnTo>
                    <a:pt x="1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491;p54">
              <a:extLst>
                <a:ext uri="{FF2B5EF4-FFF2-40B4-BE49-F238E27FC236}">
                  <a16:creationId xmlns:a16="http://schemas.microsoft.com/office/drawing/2014/main" id="{35A9EDD0-0F98-A64F-1740-401201F1498E}"/>
                </a:ext>
              </a:extLst>
            </p:cNvPr>
            <p:cNvSpPr/>
            <p:nvPr/>
          </p:nvSpPr>
          <p:spPr>
            <a:xfrm>
              <a:off x="6834375" y="2507538"/>
              <a:ext cx="7750" cy="27875"/>
            </a:xfrm>
            <a:custGeom>
              <a:avLst/>
              <a:gdLst/>
              <a:ahLst/>
              <a:cxnLst/>
              <a:rect l="l" t="t" r="r" b="b"/>
              <a:pathLst>
                <a:path w="310" h="1115" extrusionOk="0">
                  <a:moveTo>
                    <a:pt x="1" y="1"/>
                  </a:moveTo>
                  <a:lnTo>
                    <a:pt x="1" y="849"/>
                  </a:lnTo>
                  <a:lnTo>
                    <a:pt x="265" y="1114"/>
                  </a:lnTo>
                  <a:lnTo>
                    <a:pt x="309" y="1070"/>
                  </a:lnTo>
                  <a:lnTo>
                    <a:pt x="63" y="82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492;p54">
              <a:extLst>
                <a:ext uri="{FF2B5EF4-FFF2-40B4-BE49-F238E27FC236}">
                  <a16:creationId xmlns:a16="http://schemas.microsoft.com/office/drawing/2014/main" id="{0F886986-6D06-6C3F-4D1D-42B78BD52272}"/>
                </a:ext>
              </a:extLst>
            </p:cNvPr>
            <p:cNvSpPr/>
            <p:nvPr/>
          </p:nvSpPr>
          <p:spPr>
            <a:xfrm>
              <a:off x="6800025" y="2536788"/>
              <a:ext cx="18625" cy="18675"/>
            </a:xfrm>
            <a:custGeom>
              <a:avLst/>
              <a:gdLst/>
              <a:ahLst/>
              <a:cxnLst/>
              <a:rect l="l" t="t" r="r" b="b"/>
              <a:pathLst>
                <a:path w="745" h="747" extrusionOk="0">
                  <a:moveTo>
                    <a:pt x="373" y="63"/>
                  </a:moveTo>
                  <a:cubicBezTo>
                    <a:pt x="544" y="63"/>
                    <a:pt x="684" y="202"/>
                    <a:pt x="684" y="374"/>
                  </a:cubicBezTo>
                  <a:cubicBezTo>
                    <a:pt x="684" y="546"/>
                    <a:pt x="544" y="684"/>
                    <a:pt x="373" y="684"/>
                  </a:cubicBezTo>
                  <a:cubicBezTo>
                    <a:pt x="200" y="684"/>
                    <a:pt x="61" y="546"/>
                    <a:pt x="61" y="374"/>
                  </a:cubicBezTo>
                  <a:cubicBezTo>
                    <a:pt x="61" y="202"/>
                    <a:pt x="202" y="63"/>
                    <a:pt x="373" y="63"/>
                  </a:cubicBezTo>
                  <a:close/>
                  <a:moveTo>
                    <a:pt x="373" y="1"/>
                  </a:moveTo>
                  <a:cubicBezTo>
                    <a:pt x="167" y="1"/>
                    <a:pt x="0" y="169"/>
                    <a:pt x="0" y="374"/>
                  </a:cubicBezTo>
                  <a:cubicBezTo>
                    <a:pt x="0" y="580"/>
                    <a:pt x="167" y="746"/>
                    <a:pt x="373" y="746"/>
                  </a:cubicBezTo>
                  <a:cubicBezTo>
                    <a:pt x="578" y="746"/>
                    <a:pt x="745" y="580"/>
                    <a:pt x="745" y="374"/>
                  </a:cubicBezTo>
                  <a:cubicBezTo>
                    <a:pt x="745" y="169"/>
                    <a:pt x="578"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493;p54">
              <a:extLst>
                <a:ext uri="{FF2B5EF4-FFF2-40B4-BE49-F238E27FC236}">
                  <a16:creationId xmlns:a16="http://schemas.microsoft.com/office/drawing/2014/main" id="{8BD5DC1B-F92B-BBFE-314E-90B4F1342738}"/>
                </a:ext>
              </a:extLst>
            </p:cNvPr>
            <p:cNvSpPr/>
            <p:nvPr/>
          </p:nvSpPr>
          <p:spPr>
            <a:xfrm>
              <a:off x="6837575" y="2530188"/>
              <a:ext cx="21725" cy="21700"/>
            </a:xfrm>
            <a:custGeom>
              <a:avLst/>
              <a:gdLst/>
              <a:ahLst/>
              <a:cxnLst/>
              <a:rect l="l" t="t" r="r" b="b"/>
              <a:pathLst>
                <a:path w="869" h="868" extrusionOk="0">
                  <a:moveTo>
                    <a:pt x="435" y="60"/>
                  </a:moveTo>
                  <a:cubicBezTo>
                    <a:pt x="640" y="60"/>
                    <a:pt x="807" y="228"/>
                    <a:pt x="807" y="432"/>
                  </a:cubicBezTo>
                  <a:cubicBezTo>
                    <a:pt x="807" y="638"/>
                    <a:pt x="640" y="804"/>
                    <a:pt x="435" y="804"/>
                  </a:cubicBezTo>
                  <a:cubicBezTo>
                    <a:pt x="229" y="804"/>
                    <a:pt x="63" y="638"/>
                    <a:pt x="63" y="432"/>
                  </a:cubicBezTo>
                  <a:cubicBezTo>
                    <a:pt x="63" y="227"/>
                    <a:pt x="229" y="60"/>
                    <a:pt x="435" y="60"/>
                  </a:cubicBezTo>
                  <a:close/>
                  <a:moveTo>
                    <a:pt x="435" y="0"/>
                  </a:moveTo>
                  <a:cubicBezTo>
                    <a:pt x="196" y="0"/>
                    <a:pt x="1" y="195"/>
                    <a:pt x="1" y="434"/>
                  </a:cubicBezTo>
                  <a:cubicBezTo>
                    <a:pt x="1" y="672"/>
                    <a:pt x="196" y="867"/>
                    <a:pt x="435" y="867"/>
                  </a:cubicBezTo>
                  <a:cubicBezTo>
                    <a:pt x="673" y="867"/>
                    <a:pt x="869" y="673"/>
                    <a:pt x="869" y="434"/>
                  </a:cubicBezTo>
                  <a:cubicBezTo>
                    <a:pt x="869"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494;p54">
              <a:extLst>
                <a:ext uri="{FF2B5EF4-FFF2-40B4-BE49-F238E27FC236}">
                  <a16:creationId xmlns:a16="http://schemas.microsoft.com/office/drawing/2014/main" id="{8AE043F7-9E3D-1508-BF55-27103E644D37}"/>
                </a:ext>
              </a:extLst>
            </p:cNvPr>
            <p:cNvSpPr/>
            <p:nvPr/>
          </p:nvSpPr>
          <p:spPr>
            <a:xfrm>
              <a:off x="6853475" y="2587888"/>
              <a:ext cx="7725" cy="27825"/>
            </a:xfrm>
            <a:custGeom>
              <a:avLst/>
              <a:gdLst/>
              <a:ahLst/>
              <a:cxnLst/>
              <a:rect l="l" t="t" r="r" b="b"/>
              <a:pathLst>
                <a:path w="309" h="1113" extrusionOk="0">
                  <a:moveTo>
                    <a:pt x="0" y="1"/>
                  </a:moveTo>
                  <a:lnTo>
                    <a:pt x="0" y="847"/>
                  </a:lnTo>
                  <a:lnTo>
                    <a:pt x="265" y="1112"/>
                  </a:lnTo>
                  <a:lnTo>
                    <a:pt x="309" y="1068"/>
                  </a:lnTo>
                  <a:lnTo>
                    <a:pt x="62" y="82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495;p54">
              <a:extLst>
                <a:ext uri="{FF2B5EF4-FFF2-40B4-BE49-F238E27FC236}">
                  <a16:creationId xmlns:a16="http://schemas.microsoft.com/office/drawing/2014/main" id="{7BB65331-463C-409D-1F92-47AE53CAADD6}"/>
                </a:ext>
              </a:extLst>
            </p:cNvPr>
            <p:cNvSpPr/>
            <p:nvPr/>
          </p:nvSpPr>
          <p:spPr>
            <a:xfrm>
              <a:off x="6856675" y="2610488"/>
              <a:ext cx="21725" cy="21725"/>
            </a:xfrm>
            <a:custGeom>
              <a:avLst/>
              <a:gdLst/>
              <a:ahLst/>
              <a:cxnLst/>
              <a:rect l="l" t="t" r="r" b="b"/>
              <a:pathLst>
                <a:path w="869" h="869" extrusionOk="0">
                  <a:moveTo>
                    <a:pt x="435" y="62"/>
                  </a:moveTo>
                  <a:cubicBezTo>
                    <a:pt x="640" y="62"/>
                    <a:pt x="806" y="229"/>
                    <a:pt x="806" y="435"/>
                  </a:cubicBezTo>
                  <a:cubicBezTo>
                    <a:pt x="806" y="640"/>
                    <a:pt x="640" y="806"/>
                    <a:pt x="435" y="806"/>
                  </a:cubicBezTo>
                  <a:cubicBezTo>
                    <a:pt x="229" y="806"/>
                    <a:pt x="62" y="640"/>
                    <a:pt x="62" y="435"/>
                  </a:cubicBezTo>
                  <a:cubicBezTo>
                    <a:pt x="62" y="229"/>
                    <a:pt x="229" y="62"/>
                    <a:pt x="435" y="62"/>
                  </a:cubicBezTo>
                  <a:close/>
                  <a:moveTo>
                    <a:pt x="435" y="0"/>
                  </a:moveTo>
                  <a:cubicBezTo>
                    <a:pt x="196" y="0"/>
                    <a:pt x="0" y="195"/>
                    <a:pt x="0" y="435"/>
                  </a:cubicBezTo>
                  <a:cubicBezTo>
                    <a:pt x="0" y="673"/>
                    <a:pt x="196" y="868"/>
                    <a:pt x="435" y="868"/>
                  </a:cubicBezTo>
                  <a:cubicBezTo>
                    <a:pt x="673" y="868"/>
                    <a:pt x="868" y="673"/>
                    <a:pt x="868" y="435"/>
                  </a:cubicBezTo>
                  <a:cubicBezTo>
                    <a:pt x="868"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496;p54">
              <a:extLst>
                <a:ext uri="{FF2B5EF4-FFF2-40B4-BE49-F238E27FC236}">
                  <a16:creationId xmlns:a16="http://schemas.microsoft.com/office/drawing/2014/main" id="{108177F3-C3C4-AAF4-8E7A-45FA2983F7DD}"/>
                </a:ext>
              </a:extLst>
            </p:cNvPr>
            <p:cNvSpPr/>
            <p:nvPr/>
          </p:nvSpPr>
          <p:spPr>
            <a:xfrm>
              <a:off x="6811675" y="2454913"/>
              <a:ext cx="7750" cy="40325"/>
            </a:xfrm>
            <a:custGeom>
              <a:avLst/>
              <a:gdLst/>
              <a:ahLst/>
              <a:cxnLst/>
              <a:rect l="l" t="t" r="r" b="b"/>
              <a:pathLst>
                <a:path w="310" h="1613" extrusionOk="0">
                  <a:moveTo>
                    <a:pt x="249" y="0"/>
                  </a:moveTo>
                  <a:lnTo>
                    <a:pt x="249" y="1321"/>
                  </a:lnTo>
                  <a:lnTo>
                    <a:pt x="1" y="1568"/>
                  </a:lnTo>
                  <a:lnTo>
                    <a:pt x="46" y="1612"/>
                  </a:lnTo>
                  <a:lnTo>
                    <a:pt x="310" y="1347"/>
                  </a:lnTo>
                  <a:lnTo>
                    <a:pt x="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497;p54">
              <a:extLst>
                <a:ext uri="{FF2B5EF4-FFF2-40B4-BE49-F238E27FC236}">
                  <a16:creationId xmlns:a16="http://schemas.microsoft.com/office/drawing/2014/main" id="{47EAC524-C3FC-EC66-1DAA-3DFC00C84AE6}"/>
                </a:ext>
              </a:extLst>
            </p:cNvPr>
            <p:cNvSpPr/>
            <p:nvPr/>
          </p:nvSpPr>
          <p:spPr>
            <a:xfrm>
              <a:off x="6794525" y="2490013"/>
              <a:ext cx="21700" cy="21700"/>
            </a:xfrm>
            <a:custGeom>
              <a:avLst/>
              <a:gdLst/>
              <a:ahLst/>
              <a:cxnLst/>
              <a:rect l="l" t="t" r="r" b="b"/>
              <a:pathLst>
                <a:path w="868" h="868" extrusionOk="0">
                  <a:moveTo>
                    <a:pt x="434" y="60"/>
                  </a:moveTo>
                  <a:cubicBezTo>
                    <a:pt x="639" y="60"/>
                    <a:pt x="807" y="228"/>
                    <a:pt x="806" y="433"/>
                  </a:cubicBezTo>
                  <a:cubicBezTo>
                    <a:pt x="806" y="638"/>
                    <a:pt x="639" y="804"/>
                    <a:pt x="434" y="804"/>
                  </a:cubicBezTo>
                  <a:cubicBezTo>
                    <a:pt x="228" y="804"/>
                    <a:pt x="61" y="638"/>
                    <a:pt x="61" y="433"/>
                  </a:cubicBezTo>
                  <a:cubicBezTo>
                    <a:pt x="61" y="227"/>
                    <a:pt x="228" y="60"/>
                    <a:pt x="434" y="60"/>
                  </a:cubicBezTo>
                  <a:close/>
                  <a:moveTo>
                    <a:pt x="434" y="0"/>
                  </a:moveTo>
                  <a:cubicBezTo>
                    <a:pt x="195" y="0"/>
                    <a:pt x="0" y="194"/>
                    <a:pt x="0" y="434"/>
                  </a:cubicBezTo>
                  <a:cubicBezTo>
                    <a:pt x="0" y="673"/>
                    <a:pt x="195" y="867"/>
                    <a:pt x="434" y="867"/>
                  </a:cubicBezTo>
                  <a:cubicBezTo>
                    <a:pt x="673" y="867"/>
                    <a:pt x="867" y="673"/>
                    <a:pt x="867" y="434"/>
                  </a:cubicBezTo>
                  <a:cubicBezTo>
                    <a:pt x="867" y="194"/>
                    <a:pt x="672" y="0"/>
                    <a:pt x="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498;p54">
              <a:extLst>
                <a:ext uri="{FF2B5EF4-FFF2-40B4-BE49-F238E27FC236}">
                  <a16:creationId xmlns:a16="http://schemas.microsoft.com/office/drawing/2014/main" id="{28F8D1BC-1610-C5C2-6C33-4D791D75302E}"/>
                </a:ext>
              </a:extLst>
            </p:cNvPr>
            <p:cNvSpPr/>
            <p:nvPr/>
          </p:nvSpPr>
          <p:spPr>
            <a:xfrm>
              <a:off x="6820500" y="2574538"/>
              <a:ext cx="46050" cy="7750"/>
            </a:xfrm>
            <a:custGeom>
              <a:avLst/>
              <a:gdLst/>
              <a:ahLst/>
              <a:cxnLst/>
              <a:rect l="l" t="t" r="r" b="b"/>
              <a:pathLst>
                <a:path w="1842" h="310" extrusionOk="0">
                  <a:moveTo>
                    <a:pt x="265" y="1"/>
                  </a:moveTo>
                  <a:lnTo>
                    <a:pt x="0" y="267"/>
                  </a:lnTo>
                  <a:lnTo>
                    <a:pt x="43" y="309"/>
                  </a:lnTo>
                  <a:lnTo>
                    <a:pt x="291" y="63"/>
                  </a:lnTo>
                  <a:lnTo>
                    <a:pt x="1841" y="63"/>
                  </a:lnTo>
                  <a:lnTo>
                    <a:pt x="1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499;p54">
              <a:extLst>
                <a:ext uri="{FF2B5EF4-FFF2-40B4-BE49-F238E27FC236}">
                  <a16:creationId xmlns:a16="http://schemas.microsoft.com/office/drawing/2014/main" id="{3CC8B7CB-5F0E-C1CA-2DDF-F11B0A3146BC}"/>
                </a:ext>
              </a:extLst>
            </p:cNvPr>
            <p:cNvSpPr/>
            <p:nvPr/>
          </p:nvSpPr>
          <p:spPr>
            <a:xfrm>
              <a:off x="6804025" y="2577738"/>
              <a:ext cx="21700" cy="21750"/>
            </a:xfrm>
            <a:custGeom>
              <a:avLst/>
              <a:gdLst/>
              <a:ahLst/>
              <a:cxnLst/>
              <a:rect l="l" t="t" r="r" b="b"/>
              <a:pathLst>
                <a:path w="868" h="870" extrusionOk="0">
                  <a:moveTo>
                    <a:pt x="434" y="63"/>
                  </a:moveTo>
                  <a:cubicBezTo>
                    <a:pt x="640" y="63"/>
                    <a:pt x="807" y="229"/>
                    <a:pt x="807" y="434"/>
                  </a:cubicBezTo>
                  <a:cubicBezTo>
                    <a:pt x="807" y="641"/>
                    <a:pt x="639" y="807"/>
                    <a:pt x="434" y="807"/>
                  </a:cubicBezTo>
                  <a:cubicBezTo>
                    <a:pt x="229" y="807"/>
                    <a:pt x="61" y="641"/>
                    <a:pt x="61" y="434"/>
                  </a:cubicBezTo>
                  <a:cubicBezTo>
                    <a:pt x="61" y="229"/>
                    <a:pt x="229" y="63"/>
                    <a:pt x="434" y="63"/>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00;p54">
              <a:extLst>
                <a:ext uri="{FF2B5EF4-FFF2-40B4-BE49-F238E27FC236}">
                  <a16:creationId xmlns:a16="http://schemas.microsoft.com/office/drawing/2014/main" id="{94EE18BA-4DC7-96DC-0493-CA28E97E08BF}"/>
                </a:ext>
              </a:extLst>
            </p:cNvPr>
            <p:cNvSpPr/>
            <p:nvPr/>
          </p:nvSpPr>
          <p:spPr>
            <a:xfrm>
              <a:off x="6865000" y="2403063"/>
              <a:ext cx="41400" cy="94325"/>
            </a:xfrm>
            <a:custGeom>
              <a:avLst/>
              <a:gdLst/>
              <a:ahLst/>
              <a:cxnLst/>
              <a:rect l="l" t="t" r="r" b="b"/>
              <a:pathLst>
                <a:path w="1656" h="3773" extrusionOk="0">
                  <a:moveTo>
                    <a:pt x="1611" y="0"/>
                  </a:moveTo>
                  <a:lnTo>
                    <a:pt x="8" y="1604"/>
                  </a:lnTo>
                  <a:lnTo>
                    <a:pt x="0" y="1613"/>
                  </a:lnTo>
                  <a:lnTo>
                    <a:pt x="0" y="3773"/>
                  </a:lnTo>
                  <a:lnTo>
                    <a:pt x="61" y="3773"/>
                  </a:lnTo>
                  <a:lnTo>
                    <a:pt x="61" y="1638"/>
                  </a:lnTo>
                  <a:lnTo>
                    <a:pt x="1655" y="45"/>
                  </a:lnTo>
                  <a:lnTo>
                    <a:pt x="1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01;p54">
              <a:extLst>
                <a:ext uri="{FF2B5EF4-FFF2-40B4-BE49-F238E27FC236}">
                  <a16:creationId xmlns:a16="http://schemas.microsoft.com/office/drawing/2014/main" id="{0FEA601A-8AF4-20BE-7F8E-8FF9F80FEAFA}"/>
                </a:ext>
              </a:extLst>
            </p:cNvPr>
            <p:cNvSpPr/>
            <p:nvPr/>
          </p:nvSpPr>
          <p:spPr>
            <a:xfrm>
              <a:off x="6853775" y="2495288"/>
              <a:ext cx="24525" cy="24525"/>
            </a:xfrm>
            <a:custGeom>
              <a:avLst/>
              <a:gdLst/>
              <a:ahLst/>
              <a:cxnLst/>
              <a:rect l="l" t="t" r="r" b="b"/>
              <a:pathLst>
                <a:path w="981" h="981" extrusionOk="0">
                  <a:moveTo>
                    <a:pt x="490" y="64"/>
                  </a:moveTo>
                  <a:cubicBezTo>
                    <a:pt x="725" y="64"/>
                    <a:pt x="917" y="256"/>
                    <a:pt x="917" y="491"/>
                  </a:cubicBezTo>
                  <a:cubicBezTo>
                    <a:pt x="917" y="726"/>
                    <a:pt x="727" y="918"/>
                    <a:pt x="490" y="918"/>
                  </a:cubicBezTo>
                  <a:cubicBezTo>
                    <a:pt x="255" y="918"/>
                    <a:pt x="63" y="727"/>
                    <a:pt x="63" y="491"/>
                  </a:cubicBezTo>
                  <a:cubicBezTo>
                    <a:pt x="63" y="256"/>
                    <a:pt x="254" y="64"/>
                    <a:pt x="490" y="64"/>
                  </a:cubicBezTo>
                  <a:close/>
                  <a:moveTo>
                    <a:pt x="490" y="1"/>
                  </a:moveTo>
                  <a:cubicBezTo>
                    <a:pt x="220" y="1"/>
                    <a:pt x="1" y="222"/>
                    <a:pt x="1" y="491"/>
                  </a:cubicBezTo>
                  <a:cubicBezTo>
                    <a:pt x="1" y="761"/>
                    <a:pt x="221" y="981"/>
                    <a:pt x="490" y="981"/>
                  </a:cubicBezTo>
                  <a:cubicBezTo>
                    <a:pt x="760" y="981"/>
                    <a:pt x="979" y="762"/>
                    <a:pt x="980" y="491"/>
                  </a:cubicBezTo>
                  <a:cubicBezTo>
                    <a:pt x="980" y="219"/>
                    <a:pt x="760"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02;p54">
              <a:extLst>
                <a:ext uri="{FF2B5EF4-FFF2-40B4-BE49-F238E27FC236}">
                  <a16:creationId xmlns:a16="http://schemas.microsoft.com/office/drawing/2014/main" id="{F2A32271-6239-5FC4-FBDD-61C3D4B107D3}"/>
                </a:ext>
              </a:extLst>
            </p:cNvPr>
            <p:cNvSpPr/>
            <p:nvPr/>
          </p:nvSpPr>
          <p:spPr>
            <a:xfrm>
              <a:off x="6884775" y="2520138"/>
              <a:ext cx="15225" cy="13850"/>
            </a:xfrm>
            <a:custGeom>
              <a:avLst/>
              <a:gdLst/>
              <a:ahLst/>
              <a:cxnLst/>
              <a:rect l="l" t="t" r="r" b="b"/>
              <a:pathLst>
                <a:path w="609" h="554" extrusionOk="0">
                  <a:moveTo>
                    <a:pt x="305" y="63"/>
                  </a:moveTo>
                  <a:cubicBezTo>
                    <a:pt x="360" y="63"/>
                    <a:pt x="416" y="84"/>
                    <a:pt x="455" y="127"/>
                  </a:cubicBezTo>
                  <a:cubicBezTo>
                    <a:pt x="540" y="209"/>
                    <a:pt x="540" y="346"/>
                    <a:pt x="455" y="430"/>
                  </a:cubicBezTo>
                  <a:cubicBezTo>
                    <a:pt x="415" y="471"/>
                    <a:pt x="360" y="491"/>
                    <a:pt x="305" y="491"/>
                  </a:cubicBezTo>
                  <a:cubicBezTo>
                    <a:pt x="249" y="491"/>
                    <a:pt x="193" y="471"/>
                    <a:pt x="152" y="430"/>
                  </a:cubicBezTo>
                  <a:cubicBezTo>
                    <a:pt x="113" y="388"/>
                    <a:pt x="90" y="335"/>
                    <a:pt x="90" y="277"/>
                  </a:cubicBezTo>
                  <a:cubicBezTo>
                    <a:pt x="90" y="221"/>
                    <a:pt x="113" y="165"/>
                    <a:pt x="152" y="126"/>
                  </a:cubicBezTo>
                  <a:cubicBezTo>
                    <a:pt x="195" y="84"/>
                    <a:pt x="250" y="63"/>
                    <a:pt x="305" y="63"/>
                  </a:cubicBezTo>
                  <a:close/>
                  <a:moveTo>
                    <a:pt x="304" y="0"/>
                  </a:moveTo>
                  <a:cubicBezTo>
                    <a:pt x="233" y="0"/>
                    <a:pt x="162" y="27"/>
                    <a:pt x="108" y="82"/>
                  </a:cubicBezTo>
                  <a:cubicBezTo>
                    <a:pt x="1" y="190"/>
                    <a:pt x="1" y="365"/>
                    <a:pt x="108" y="473"/>
                  </a:cubicBezTo>
                  <a:cubicBezTo>
                    <a:pt x="163" y="527"/>
                    <a:pt x="234" y="554"/>
                    <a:pt x="305" y="554"/>
                  </a:cubicBezTo>
                  <a:cubicBezTo>
                    <a:pt x="375" y="554"/>
                    <a:pt x="448" y="527"/>
                    <a:pt x="499" y="473"/>
                  </a:cubicBezTo>
                  <a:cubicBezTo>
                    <a:pt x="608" y="365"/>
                    <a:pt x="608" y="190"/>
                    <a:pt x="499" y="82"/>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03;p54">
              <a:extLst>
                <a:ext uri="{FF2B5EF4-FFF2-40B4-BE49-F238E27FC236}">
                  <a16:creationId xmlns:a16="http://schemas.microsoft.com/office/drawing/2014/main" id="{5092EB4E-D872-CE7F-C37E-66225B8A9256}"/>
                </a:ext>
              </a:extLst>
            </p:cNvPr>
            <p:cNvSpPr/>
            <p:nvPr/>
          </p:nvSpPr>
          <p:spPr>
            <a:xfrm>
              <a:off x="6868075" y="2518488"/>
              <a:ext cx="18575" cy="9475"/>
            </a:xfrm>
            <a:custGeom>
              <a:avLst/>
              <a:gdLst/>
              <a:ahLst/>
              <a:cxnLst/>
              <a:rect l="l" t="t" r="r" b="b"/>
              <a:pathLst>
                <a:path w="743" h="379" extrusionOk="0">
                  <a:moveTo>
                    <a:pt x="44" y="0"/>
                  </a:moveTo>
                  <a:lnTo>
                    <a:pt x="0" y="43"/>
                  </a:lnTo>
                  <a:lnTo>
                    <a:pt x="333" y="378"/>
                  </a:lnTo>
                  <a:lnTo>
                    <a:pt x="742" y="378"/>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04;p54">
              <a:extLst>
                <a:ext uri="{FF2B5EF4-FFF2-40B4-BE49-F238E27FC236}">
                  <a16:creationId xmlns:a16="http://schemas.microsoft.com/office/drawing/2014/main" id="{9EEED86F-798C-EC50-E0F3-6744E2EE5CF6}"/>
                </a:ext>
              </a:extLst>
            </p:cNvPr>
            <p:cNvSpPr/>
            <p:nvPr/>
          </p:nvSpPr>
          <p:spPr>
            <a:xfrm>
              <a:off x="6828025" y="2519013"/>
              <a:ext cx="39300" cy="95200"/>
            </a:xfrm>
            <a:custGeom>
              <a:avLst/>
              <a:gdLst/>
              <a:ahLst/>
              <a:cxnLst/>
              <a:rect l="l" t="t" r="r" b="b"/>
              <a:pathLst>
                <a:path w="1572" h="3808" extrusionOk="0">
                  <a:moveTo>
                    <a:pt x="1509" y="1"/>
                  </a:moveTo>
                  <a:lnTo>
                    <a:pt x="1509" y="2255"/>
                  </a:lnTo>
                  <a:lnTo>
                    <a:pt x="0" y="3764"/>
                  </a:lnTo>
                  <a:lnTo>
                    <a:pt x="44" y="3807"/>
                  </a:lnTo>
                  <a:lnTo>
                    <a:pt x="1562" y="2290"/>
                  </a:lnTo>
                  <a:lnTo>
                    <a:pt x="1571" y="2281"/>
                  </a:lnTo>
                  <a:lnTo>
                    <a:pt x="15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505;p54">
              <a:extLst>
                <a:ext uri="{FF2B5EF4-FFF2-40B4-BE49-F238E27FC236}">
                  <a16:creationId xmlns:a16="http://schemas.microsoft.com/office/drawing/2014/main" id="{C3A81C79-6DD3-2C6F-22FB-17C116F2B17B}"/>
                </a:ext>
              </a:extLst>
            </p:cNvPr>
            <p:cNvSpPr/>
            <p:nvPr/>
          </p:nvSpPr>
          <p:spPr>
            <a:xfrm>
              <a:off x="6808975" y="2608463"/>
              <a:ext cx="25675" cy="24450"/>
            </a:xfrm>
            <a:custGeom>
              <a:avLst/>
              <a:gdLst/>
              <a:ahLst/>
              <a:cxnLst/>
              <a:rect l="l" t="t" r="r" b="b"/>
              <a:pathLst>
                <a:path w="1027" h="978" extrusionOk="0">
                  <a:moveTo>
                    <a:pt x="488" y="62"/>
                  </a:moveTo>
                  <a:cubicBezTo>
                    <a:pt x="598" y="62"/>
                    <a:pt x="707" y="102"/>
                    <a:pt x="790" y="187"/>
                  </a:cubicBezTo>
                  <a:cubicBezTo>
                    <a:pt x="957" y="353"/>
                    <a:pt x="957" y="625"/>
                    <a:pt x="790" y="791"/>
                  </a:cubicBezTo>
                  <a:cubicBezTo>
                    <a:pt x="707" y="875"/>
                    <a:pt x="598" y="917"/>
                    <a:pt x="488" y="917"/>
                  </a:cubicBezTo>
                  <a:cubicBezTo>
                    <a:pt x="379" y="917"/>
                    <a:pt x="269" y="875"/>
                    <a:pt x="186" y="791"/>
                  </a:cubicBezTo>
                  <a:cubicBezTo>
                    <a:pt x="18" y="625"/>
                    <a:pt x="18" y="353"/>
                    <a:pt x="186" y="187"/>
                  </a:cubicBezTo>
                  <a:cubicBezTo>
                    <a:pt x="269" y="102"/>
                    <a:pt x="379" y="62"/>
                    <a:pt x="488" y="62"/>
                  </a:cubicBezTo>
                  <a:close/>
                  <a:moveTo>
                    <a:pt x="489" y="1"/>
                  </a:moveTo>
                  <a:cubicBezTo>
                    <a:pt x="364" y="1"/>
                    <a:pt x="238" y="48"/>
                    <a:pt x="143" y="144"/>
                  </a:cubicBezTo>
                  <a:cubicBezTo>
                    <a:pt x="50" y="236"/>
                    <a:pt x="0" y="359"/>
                    <a:pt x="0" y="490"/>
                  </a:cubicBezTo>
                  <a:cubicBezTo>
                    <a:pt x="0" y="620"/>
                    <a:pt x="50" y="743"/>
                    <a:pt x="143" y="836"/>
                  </a:cubicBezTo>
                  <a:cubicBezTo>
                    <a:pt x="237" y="930"/>
                    <a:pt x="363" y="978"/>
                    <a:pt x="488" y="978"/>
                  </a:cubicBezTo>
                  <a:cubicBezTo>
                    <a:pt x="614" y="978"/>
                    <a:pt x="739" y="930"/>
                    <a:pt x="835" y="837"/>
                  </a:cubicBezTo>
                  <a:cubicBezTo>
                    <a:pt x="1026" y="646"/>
                    <a:pt x="1026" y="335"/>
                    <a:pt x="835" y="144"/>
                  </a:cubicBezTo>
                  <a:cubicBezTo>
                    <a:pt x="740" y="48"/>
                    <a:pt x="615"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506;p54">
              <a:extLst>
                <a:ext uri="{FF2B5EF4-FFF2-40B4-BE49-F238E27FC236}">
                  <a16:creationId xmlns:a16="http://schemas.microsoft.com/office/drawing/2014/main" id="{C665901E-14DE-BADC-50A4-CA29DC4CC189}"/>
                </a:ext>
              </a:extLst>
            </p:cNvPr>
            <p:cNvSpPr/>
            <p:nvPr/>
          </p:nvSpPr>
          <p:spPr>
            <a:xfrm>
              <a:off x="6781850" y="2608863"/>
              <a:ext cx="13825" cy="13875"/>
            </a:xfrm>
            <a:custGeom>
              <a:avLst/>
              <a:gdLst/>
              <a:ahLst/>
              <a:cxnLst/>
              <a:rect l="l" t="t" r="r" b="b"/>
              <a:pathLst>
                <a:path w="553" h="555" extrusionOk="0">
                  <a:moveTo>
                    <a:pt x="276" y="63"/>
                  </a:moveTo>
                  <a:cubicBezTo>
                    <a:pt x="395" y="63"/>
                    <a:pt x="491" y="159"/>
                    <a:pt x="491" y="278"/>
                  </a:cubicBezTo>
                  <a:cubicBezTo>
                    <a:pt x="491" y="396"/>
                    <a:pt x="395" y="492"/>
                    <a:pt x="276" y="492"/>
                  </a:cubicBezTo>
                  <a:cubicBezTo>
                    <a:pt x="157" y="492"/>
                    <a:pt x="61" y="396"/>
                    <a:pt x="61" y="278"/>
                  </a:cubicBezTo>
                  <a:cubicBezTo>
                    <a:pt x="61" y="159"/>
                    <a:pt x="157" y="63"/>
                    <a:pt x="276" y="63"/>
                  </a:cubicBezTo>
                  <a:close/>
                  <a:moveTo>
                    <a:pt x="276" y="1"/>
                  </a:moveTo>
                  <a:cubicBezTo>
                    <a:pt x="124" y="1"/>
                    <a:pt x="0" y="126"/>
                    <a:pt x="0" y="278"/>
                  </a:cubicBezTo>
                  <a:cubicBezTo>
                    <a:pt x="0" y="430"/>
                    <a:pt x="124" y="554"/>
                    <a:pt x="276" y="554"/>
                  </a:cubicBezTo>
                  <a:cubicBezTo>
                    <a:pt x="428" y="554"/>
                    <a:pt x="552" y="430"/>
                    <a:pt x="552" y="278"/>
                  </a:cubicBezTo>
                  <a:cubicBezTo>
                    <a:pt x="552" y="126"/>
                    <a:pt x="428" y="1"/>
                    <a:pt x="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507;p54">
              <a:extLst>
                <a:ext uri="{FF2B5EF4-FFF2-40B4-BE49-F238E27FC236}">
                  <a16:creationId xmlns:a16="http://schemas.microsoft.com/office/drawing/2014/main" id="{71614877-CF15-7DCA-BD7B-827D535081A8}"/>
                </a:ext>
              </a:extLst>
            </p:cNvPr>
            <p:cNvSpPr/>
            <p:nvPr/>
          </p:nvSpPr>
          <p:spPr>
            <a:xfrm>
              <a:off x="6792200" y="2619388"/>
              <a:ext cx="19050" cy="8325"/>
            </a:xfrm>
            <a:custGeom>
              <a:avLst/>
              <a:gdLst/>
              <a:ahLst/>
              <a:cxnLst/>
              <a:rect l="l" t="t" r="r" b="b"/>
              <a:pathLst>
                <a:path w="762" h="333" extrusionOk="0">
                  <a:moveTo>
                    <a:pt x="45" y="1"/>
                  </a:moveTo>
                  <a:lnTo>
                    <a:pt x="1" y="44"/>
                  </a:lnTo>
                  <a:lnTo>
                    <a:pt x="291" y="333"/>
                  </a:lnTo>
                  <a:lnTo>
                    <a:pt x="762" y="333"/>
                  </a:lnTo>
                  <a:lnTo>
                    <a:pt x="762" y="272"/>
                  </a:lnTo>
                  <a:lnTo>
                    <a:pt x="316" y="272"/>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508;p54">
              <a:extLst>
                <a:ext uri="{FF2B5EF4-FFF2-40B4-BE49-F238E27FC236}">
                  <a16:creationId xmlns:a16="http://schemas.microsoft.com/office/drawing/2014/main" id="{BD916C69-4AAE-EAA5-9FC2-6076B46A62F0}"/>
                </a:ext>
              </a:extLst>
            </p:cNvPr>
            <p:cNvSpPr/>
            <p:nvPr/>
          </p:nvSpPr>
          <p:spPr>
            <a:xfrm>
              <a:off x="6746800" y="2371113"/>
              <a:ext cx="14550" cy="13875"/>
            </a:xfrm>
            <a:custGeom>
              <a:avLst/>
              <a:gdLst/>
              <a:ahLst/>
              <a:cxnLst/>
              <a:rect l="l" t="t" r="r" b="b"/>
              <a:pathLst>
                <a:path w="582" h="555" extrusionOk="0">
                  <a:moveTo>
                    <a:pt x="305" y="63"/>
                  </a:moveTo>
                  <a:cubicBezTo>
                    <a:pt x="362" y="63"/>
                    <a:pt x="416" y="85"/>
                    <a:pt x="455" y="125"/>
                  </a:cubicBezTo>
                  <a:cubicBezTo>
                    <a:pt x="496" y="167"/>
                    <a:pt x="518" y="220"/>
                    <a:pt x="518" y="278"/>
                  </a:cubicBezTo>
                  <a:cubicBezTo>
                    <a:pt x="518" y="335"/>
                    <a:pt x="496" y="390"/>
                    <a:pt x="455" y="430"/>
                  </a:cubicBezTo>
                  <a:cubicBezTo>
                    <a:pt x="414" y="472"/>
                    <a:pt x="359" y="493"/>
                    <a:pt x="304" y="493"/>
                  </a:cubicBezTo>
                  <a:cubicBezTo>
                    <a:pt x="250" y="493"/>
                    <a:pt x="195" y="472"/>
                    <a:pt x="153" y="430"/>
                  </a:cubicBezTo>
                  <a:cubicBezTo>
                    <a:pt x="112" y="388"/>
                    <a:pt x="90" y="335"/>
                    <a:pt x="90" y="278"/>
                  </a:cubicBezTo>
                  <a:cubicBezTo>
                    <a:pt x="90" y="220"/>
                    <a:pt x="112" y="166"/>
                    <a:pt x="153" y="125"/>
                  </a:cubicBezTo>
                  <a:cubicBezTo>
                    <a:pt x="194" y="86"/>
                    <a:pt x="247" y="63"/>
                    <a:pt x="305" y="63"/>
                  </a:cubicBezTo>
                  <a:close/>
                  <a:moveTo>
                    <a:pt x="304" y="1"/>
                  </a:moveTo>
                  <a:cubicBezTo>
                    <a:pt x="233" y="1"/>
                    <a:pt x="163" y="28"/>
                    <a:pt x="108" y="81"/>
                  </a:cubicBezTo>
                  <a:cubicBezTo>
                    <a:pt x="0" y="189"/>
                    <a:pt x="0" y="364"/>
                    <a:pt x="108" y="472"/>
                  </a:cubicBezTo>
                  <a:cubicBezTo>
                    <a:pt x="164" y="528"/>
                    <a:pt x="234" y="554"/>
                    <a:pt x="305" y="554"/>
                  </a:cubicBezTo>
                  <a:cubicBezTo>
                    <a:pt x="375" y="554"/>
                    <a:pt x="447" y="526"/>
                    <a:pt x="500" y="473"/>
                  </a:cubicBezTo>
                  <a:cubicBezTo>
                    <a:pt x="551" y="420"/>
                    <a:pt x="581" y="351"/>
                    <a:pt x="581" y="278"/>
                  </a:cubicBezTo>
                  <a:cubicBezTo>
                    <a:pt x="581" y="203"/>
                    <a:pt x="551" y="134"/>
                    <a:pt x="500" y="81"/>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509;p54">
              <a:extLst>
                <a:ext uri="{FF2B5EF4-FFF2-40B4-BE49-F238E27FC236}">
                  <a16:creationId xmlns:a16="http://schemas.microsoft.com/office/drawing/2014/main" id="{CCE3EF16-1B95-973F-85AC-6A0834777B10}"/>
                </a:ext>
              </a:extLst>
            </p:cNvPr>
            <p:cNvSpPr/>
            <p:nvPr/>
          </p:nvSpPr>
          <p:spPr>
            <a:xfrm>
              <a:off x="6760175" y="2367563"/>
              <a:ext cx="20500" cy="11375"/>
            </a:xfrm>
            <a:custGeom>
              <a:avLst/>
              <a:gdLst/>
              <a:ahLst/>
              <a:cxnLst/>
              <a:rect l="l" t="t" r="r" b="b"/>
              <a:pathLst>
                <a:path w="820" h="455" extrusionOk="0">
                  <a:moveTo>
                    <a:pt x="774" y="0"/>
                  </a:moveTo>
                  <a:lnTo>
                    <a:pt x="384" y="392"/>
                  </a:lnTo>
                  <a:lnTo>
                    <a:pt x="0" y="392"/>
                  </a:lnTo>
                  <a:lnTo>
                    <a:pt x="0" y="454"/>
                  </a:lnTo>
                  <a:lnTo>
                    <a:pt x="409" y="454"/>
                  </a:lnTo>
                  <a:lnTo>
                    <a:pt x="819" y="45"/>
                  </a:lnTo>
                  <a:lnTo>
                    <a:pt x="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510;p54">
              <a:extLst>
                <a:ext uri="{FF2B5EF4-FFF2-40B4-BE49-F238E27FC236}">
                  <a16:creationId xmlns:a16="http://schemas.microsoft.com/office/drawing/2014/main" id="{21C00006-9401-80FB-4F84-18E89E065423}"/>
                </a:ext>
              </a:extLst>
            </p:cNvPr>
            <p:cNvSpPr/>
            <p:nvPr/>
          </p:nvSpPr>
          <p:spPr>
            <a:xfrm>
              <a:off x="6889225" y="2502038"/>
              <a:ext cx="15225" cy="13875"/>
            </a:xfrm>
            <a:custGeom>
              <a:avLst/>
              <a:gdLst/>
              <a:ahLst/>
              <a:cxnLst/>
              <a:rect l="l" t="t" r="r" b="b"/>
              <a:pathLst>
                <a:path w="609" h="555" extrusionOk="0">
                  <a:moveTo>
                    <a:pt x="304" y="65"/>
                  </a:moveTo>
                  <a:cubicBezTo>
                    <a:pt x="359" y="65"/>
                    <a:pt x="415" y="86"/>
                    <a:pt x="457" y="128"/>
                  </a:cubicBezTo>
                  <a:cubicBezTo>
                    <a:pt x="540" y="210"/>
                    <a:pt x="540" y="347"/>
                    <a:pt x="457" y="430"/>
                  </a:cubicBezTo>
                  <a:cubicBezTo>
                    <a:pt x="417" y="471"/>
                    <a:pt x="361" y="492"/>
                    <a:pt x="306" y="492"/>
                  </a:cubicBezTo>
                  <a:cubicBezTo>
                    <a:pt x="250" y="492"/>
                    <a:pt x="194" y="471"/>
                    <a:pt x="154" y="430"/>
                  </a:cubicBezTo>
                  <a:cubicBezTo>
                    <a:pt x="69" y="347"/>
                    <a:pt x="69" y="210"/>
                    <a:pt x="154" y="128"/>
                  </a:cubicBezTo>
                  <a:cubicBezTo>
                    <a:pt x="195" y="86"/>
                    <a:pt x="249" y="65"/>
                    <a:pt x="304" y="65"/>
                  </a:cubicBezTo>
                  <a:close/>
                  <a:moveTo>
                    <a:pt x="305" y="1"/>
                  </a:moveTo>
                  <a:cubicBezTo>
                    <a:pt x="234" y="1"/>
                    <a:pt x="164" y="28"/>
                    <a:pt x="110" y="82"/>
                  </a:cubicBezTo>
                  <a:cubicBezTo>
                    <a:pt x="1" y="190"/>
                    <a:pt x="1" y="365"/>
                    <a:pt x="110" y="473"/>
                  </a:cubicBezTo>
                  <a:cubicBezTo>
                    <a:pt x="164" y="528"/>
                    <a:pt x="235" y="555"/>
                    <a:pt x="305" y="555"/>
                  </a:cubicBezTo>
                  <a:cubicBezTo>
                    <a:pt x="377" y="555"/>
                    <a:pt x="447" y="528"/>
                    <a:pt x="501" y="473"/>
                  </a:cubicBezTo>
                  <a:cubicBezTo>
                    <a:pt x="608" y="365"/>
                    <a:pt x="608" y="190"/>
                    <a:pt x="501" y="82"/>
                  </a:cubicBezTo>
                  <a:cubicBezTo>
                    <a:pt x="447" y="28"/>
                    <a:pt x="376"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511;p54">
              <a:extLst>
                <a:ext uri="{FF2B5EF4-FFF2-40B4-BE49-F238E27FC236}">
                  <a16:creationId xmlns:a16="http://schemas.microsoft.com/office/drawing/2014/main" id="{BF34B0AF-77F9-59F6-D795-BA23CA019FC6}"/>
                </a:ext>
              </a:extLst>
            </p:cNvPr>
            <p:cNvSpPr/>
            <p:nvPr/>
          </p:nvSpPr>
          <p:spPr>
            <a:xfrm>
              <a:off x="6902625" y="2499663"/>
              <a:ext cx="19300" cy="10200"/>
            </a:xfrm>
            <a:custGeom>
              <a:avLst/>
              <a:gdLst/>
              <a:ahLst/>
              <a:cxnLst/>
              <a:rect l="l" t="t" r="r" b="b"/>
              <a:pathLst>
                <a:path w="772" h="408" extrusionOk="0">
                  <a:moveTo>
                    <a:pt x="728" y="1"/>
                  </a:moveTo>
                  <a:lnTo>
                    <a:pt x="383" y="347"/>
                  </a:lnTo>
                  <a:lnTo>
                    <a:pt x="1" y="347"/>
                  </a:lnTo>
                  <a:lnTo>
                    <a:pt x="1" y="408"/>
                  </a:lnTo>
                  <a:lnTo>
                    <a:pt x="409" y="408"/>
                  </a:lnTo>
                  <a:lnTo>
                    <a:pt x="772" y="44"/>
                  </a:lnTo>
                  <a:lnTo>
                    <a:pt x="7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512;p54">
              <a:extLst>
                <a:ext uri="{FF2B5EF4-FFF2-40B4-BE49-F238E27FC236}">
                  <a16:creationId xmlns:a16="http://schemas.microsoft.com/office/drawing/2014/main" id="{50BC3D42-DF66-1987-ADCF-86A60C3A022C}"/>
                </a:ext>
              </a:extLst>
            </p:cNvPr>
            <p:cNvSpPr/>
            <p:nvPr/>
          </p:nvSpPr>
          <p:spPr>
            <a:xfrm>
              <a:off x="7378375" y="1865288"/>
              <a:ext cx="15225" cy="13875"/>
            </a:xfrm>
            <a:custGeom>
              <a:avLst/>
              <a:gdLst/>
              <a:ahLst/>
              <a:cxnLst/>
              <a:rect l="l" t="t" r="r" b="b"/>
              <a:pathLst>
                <a:path w="609" h="555" extrusionOk="0">
                  <a:moveTo>
                    <a:pt x="305" y="63"/>
                  </a:moveTo>
                  <a:cubicBezTo>
                    <a:pt x="360" y="63"/>
                    <a:pt x="415" y="84"/>
                    <a:pt x="456" y="126"/>
                  </a:cubicBezTo>
                  <a:cubicBezTo>
                    <a:pt x="540" y="208"/>
                    <a:pt x="540" y="344"/>
                    <a:pt x="456" y="428"/>
                  </a:cubicBezTo>
                  <a:cubicBezTo>
                    <a:pt x="415" y="470"/>
                    <a:pt x="360" y="491"/>
                    <a:pt x="305" y="491"/>
                  </a:cubicBezTo>
                  <a:cubicBezTo>
                    <a:pt x="250" y="491"/>
                    <a:pt x="195" y="470"/>
                    <a:pt x="153" y="428"/>
                  </a:cubicBezTo>
                  <a:cubicBezTo>
                    <a:pt x="69" y="346"/>
                    <a:pt x="69" y="209"/>
                    <a:pt x="153" y="126"/>
                  </a:cubicBezTo>
                  <a:cubicBezTo>
                    <a:pt x="195" y="84"/>
                    <a:pt x="251" y="63"/>
                    <a:pt x="305" y="63"/>
                  </a:cubicBezTo>
                  <a:close/>
                  <a:moveTo>
                    <a:pt x="304" y="0"/>
                  </a:moveTo>
                  <a:cubicBezTo>
                    <a:pt x="234" y="0"/>
                    <a:pt x="163" y="27"/>
                    <a:pt x="109" y="81"/>
                  </a:cubicBezTo>
                  <a:cubicBezTo>
                    <a:pt x="1" y="190"/>
                    <a:pt x="1" y="364"/>
                    <a:pt x="109" y="473"/>
                  </a:cubicBezTo>
                  <a:cubicBezTo>
                    <a:pt x="164" y="527"/>
                    <a:pt x="235" y="554"/>
                    <a:pt x="305" y="554"/>
                  </a:cubicBezTo>
                  <a:cubicBezTo>
                    <a:pt x="376" y="554"/>
                    <a:pt x="447" y="527"/>
                    <a:pt x="499" y="473"/>
                  </a:cubicBezTo>
                  <a:cubicBezTo>
                    <a:pt x="608" y="364"/>
                    <a:pt x="608" y="190"/>
                    <a:pt x="499" y="81"/>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513;p54">
              <a:extLst>
                <a:ext uri="{FF2B5EF4-FFF2-40B4-BE49-F238E27FC236}">
                  <a16:creationId xmlns:a16="http://schemas.microsoft.com/office/drawing/2014/main" id="{E26A8A57-F6A7-8034-6870-A386E1247E0B}"/>
                </a:ext>
              </a:extLst>
            </p:cNvPr>
            <p:cNvSpPr/>
            <p:nvPr/>
          </p:nvSpPr>
          <p:spPr>
            <a:xfrm>
              <a:off x="7361650" y="1871363"/>
              <a:ext cx="18600" cy="9450"/>
            </a:xfrm>
            <a:custGeom>
              <a:avLst/>
              <a:gdLst/>
              <a:ahLst/>
              <a:cxnLst/>
              <a:rect l="l" t="t" r="r" b="b"/>
              <a:pathLst>
                <a:path w="744" h="378" extrusionOk="0">
                  <a:moveTo>
                    <a:pt x="334" y="0"/>
                  </a:moveTo>
                  <a:lnTo>
                    <a:pt x="0" y="334"/>
                  </a:lnTo>
                  <a:lnTo>
                    <a:pt x="44" y="377"/>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514;p54">
              <a:extLst>
                <a:ext uri="{FF2B5EF4-FFF2-40B4-BE49-F238E27FC236}">
                  <a16:creationId xmlns:a16="http://schemas.microsoft.com/office/drawing/2014/main" id="{9D44BEFC-C29A-AB1C-A1CB-46806E6D4A22}"/>
                </a:ext>
              </a:extLst>
            </p:cNvPr>
            <p:cNvSpPr/>
            <p:nvPr/>
          </p:nvSpPr>
          <p:spPr>
            <a:xfrm>
              <a:off x="7301250" y="1812663"/>
              <a:ext cx="13900" cy="13900"/>
            </a:xfrm>
            <a:custGeom>
              <a:avLst/>
              <a:gdLst/>
              <a:ahLst/>
              <a:cxnLst/>
              <a:rect l="l" t="t" r="r" b="b"/>
              <a:pathLst>
                <a:path w="556" h="556" extrusionOk="0">
                  <a:moveTo>
                    <a:pt x="279" y="64"/>
                  </a:moveTo>
                  <a:cubicBezTo>
                    <a:pt x="336" y="64"/>
                    <a:pt x="390" y="87"/>
                    <a:pt x="430" y="126"/>
                  </a:cubicBezTo>
                  <a:cubicBezTo>
                    <a:pt x="470" y="168"/>
                    <a:pt x="492" y="221"/>
                    <a:pt x="492" y="279"/>
                  </a:cubicBezTo>
                  <a:cubicBezTo>
                    <a:pt x="492" y="337"/>
                    <a:pt x="470" y="391"/>
                    <a:pt x="430" y="431"/>
                  </a:cubicBezTo>
                  <a:cubicBezTo>
                    <a:pt x="389" y="473"/>
                    <a:pt x="334" y="494"/>
                    <a:pt x="279" y="494"/>
                  </a:cubicBezTo>
                  <a:cubicBezTo>
                    <a:pt x="224" y="494"/>
                    <a:pt x="169" y="473"/>
                    <a:pt x="127" y="431"/>
                  </a:cubicBezTo>
                  <a:cubicBezTo>
                    <a:pt x="86" y="390"/>
                    <a:pt x="64" y="337"/>
                    <a:pt x="64" y="279"/>
                  </a:cubicBezTo>
                  <a:cubicBezTo>
                    <a:pt x="64" y="221"/>
                    <a:pt x="86" y="167"/>
                    <a:pt x="127" y="126"/>
                  </a:cubicBezTo>
                  <a:cubicBezTo>
                    <a:pt x="169" y="87"/>
                    <a:pt x="222" y="64"/>
                    <a:pt x="279" y="64"/>
                  </a:cubicBezTo>
                  <a:close/>
                  <a:moveTo>
                    <a:pt x="278" y="1"/>
                  </a:moveTo>
                  <a:cubicBezTo>
                    <a:pt x="208" y="1"/>
                    <a:pt x="137" y="28"/>
                    <a:pt x="82" y="82"/>
                  </a:cubicBezTo>
                  <a:cubicBezTo>
                    <a:pt x="31" y="135"/>
                    <a:pt x="1" y="204"/>
                    <a:pt x="1" y="278"/>
                  </a:cubicBezTo>
                  <a:cubicBezTo>
                    <a:pt x="1" y="353"/>
                    <a:pt x="31" y="422"/>
                    <a:pt x="82" y="473"/>
                  </a:cubicBezTo>
                  <a:cubicBezTo>
                    <a:pt x="138" y="529"/>
                    <a:pt x="208" y="556"/>
                    <a:pt x="279" y="556"/>
                  </a:cubicBezTo>
                  <a:cubicBezTo>
                    <a:pt x="350" y="556"/>
                    <a:pt x="421" y="529"/>
                    <a:pt x="474" y="473"/>
                  </a:cubicBezTo>
                  <a:cubicBezTo>
                    <a:pt x="525" y="420"/>
                    <a:pt x="555" y="353"/>
                    <a:pt x="555" y="278"/>
                  </a:cubicBezTo>
                  <a:cubicBezTo>
                    <a:pt x="555" y="203"/>
                    <a:pt x="525" y="134"/>
                    <a:pt x="474" y="82"/>
                  </a:cubicBezTo>
                  <a:cubicBezTo>
                    <a:pt x="420" y="28"/>
                    <a:pt x="34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515;p54">
              <a:extLst>
                <a:ext uri="{FF2B5EF4-FFF2-40B4-BE49-F238E27FC236}">
                  <a16:creationId xmlns:a16="http://schemas.microsoft.com/office/drawing/2014/main" id="{D703C5B7-783A-13FF-A3A0-D39266BBE8DF}"/>
                </a:ext>
              </a:extLst>
            </p:cNvPr>
            <p:cNvSpPr/>
            <p:nvPr/>
          </p:nvSpPr>
          <p:spPr>
            <a:xfrm>
              <a:off x="7283850" y="1818738"/>
              <a:ext cx="18575" cy="9475"/>
            </a:xfrm>
            <a:custGeom>
              <a:avLst/>
              <a:gdLst/>
              <a:ahLst/>
              <a:cxnLst/>
              <a:rect l="l" t="t" r="r" b="b"/>
              <a:pathLst>
                <a:path w="743" h="379" extrusionOk="0">
                  <a:moveTo>
                    <a:pt x="334" y="1"/>
                  </a:moveTo>
                  <a:lnTo>
                    <a:pt x="1" y="335"/>
                  </a:lnTo>
                  <a:lnTo>
                    <a:pt x="45"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516;p54">
              <a:extLst>
                <a:ext uri="{FF2B5EF4-FFF2-40B4-BE49-F238E27FC236}">
                  <a16:creationId xmlns:a16="http://schemas.microsoft.com/office/drawing/2014/main" id="{723009B0-6BE9-23EF-8443-C77524DA1DDE}"/>
                </a:ext>
              </a:extLst>
            </p:cNvPr>
            <p:cNvSpPr/>
            <p:nvPr/>
          </p:nvSpPr>
          <p:spPr>
            <a:xfrm>
              <a:off x="7219275" y="1790788"/>
              <a:ext cx="14550" cy="13875"/>
            </a:xfrm>
            <a:custGeom>
              <a:avLst/>
              <a:gdLst/>
              <a:ahLst/>
              <a:cxnLst/>
              <a:rect l="l" t="t" r="r" b="b"/>
              <a:pathLst>
                <a:path w="582" h="555" extrusionOk="0">
                  <a:moveTo>
                    <a:pt x="305" y="63"/>
                  </a:moveTo>
                  <a:cubicBezTo>
                    <a:pt x="363" y="63"/>
                    <a:pt x="417" y="85"/>
                    <a:pt x="456" y="124"/>
                  </a:cubicBezTo>
                  <a:cubicBezTo>
                    <a:pt x="496" y="165"/>
                    <a:pt x="519" y="219"/>
                    <a:pt x="519" y="276"/>
                  </a:cubicBezTo>
                  <a:cubicBezTo>
                    <a:pt x="519" y="333"/>
                    <a:pt x="496" y="387"/>
                    <a:pt x="456" y="428"/>
                  </a:cubicBezTo>
                  <a:cubicBezTo>
                    <a:pt x="416" y="469"/>
                    <a:pt x="360" y="489"/>
                    <a:pt x="305" y="489"/>
                  </a:cubicBezTo>
                  <a:cubicBezTo>
                    <a:pt x="250" y="489"/>
                    <a:pt x="194" y="469"/>
                    <a:pt x="154" y="428"/>
                  </a:cubicBezTo>
                  <a:cubicBezTo>
                    <a:pt x="69" y="345"/>
                    <a:pt x="69" y="209"/>
                    <a:pt x="154" y="125"/>
                  </a:cubicBezTo>
                  <a:cubicBezTo>
                    <a:pt x="194" y="85"/>
                    <a:pt x="247" y="63"/>
                    <a:pt x="305" y="63"/>
                  </a:cubicBezTo>
                  <a:close/>
                  <a:moveTo>
                    <a:pt x="304" y="0"/>
                  </a:moveTo>
                  <a:cubicBezTo>
                    <a:pt x="234" y="0"/>
                    <a:pt x="163" y="27"/>
                    <a:pt x="109" y="81"/>
                  </a:cubicBezTo>
                  <a:cubicBezTo>
                    <a:pt x="1" y="189"/>
                    <a:pt x="1" y="364"/>
                    <a:pt x="109" y="472"/>
                  </a:cubicBezTo>
                  <a:cubicBezTo>
                    <a:pt x="164" y="527"/>
                    <a:pt x="235" y="554"/>
                    <a:pt x="305" y="554"/>
                  </a:cubicBezTo>
                  <a:cubicBezTo>
                    <a:pt x="376" y="554"/>
                    <a:pt x="446" y="527"/>
                    <a:pt x="499" y="473"/>
                  </a:cubicBezTo>
                  <a:cubicBezTo>
                    <a:pt x="552" y="419"/>
                    <a:pt x="582" y="350"/>
                    <a:pt x="582" y="277"/>
                  </a:cubicBezTo>
                  <a:cubicBezTo>
                    <a:pt x="582" y="203"/>
                    <a:pt x="552" y="133"/>
                    <a:pt x="499"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517;p54">
              <a:extLst>
                <a:ext uri="{FF2B5EF4-FFF2-40B4-BE49-F238E27FC236}">
                  <a16:creationId xmlns:a16="http://schemas.microsoft.com/office/drawing/2014/main" id="{2FF16C0C-71AD-FDB6-920F-1BC9251C2166}"/>
                </a:ext>
              </a:extLst>
            </p:cNvPr>
            <p:cNvSpPr/>
            <p:nvPr/>
          </p:nvSpPr>
          <p:spPr>
            <a:xfrm>
              <a:off x="7202575" y="1796838"/>
              <a:ext cx="18575" cy="9475"/>
            </a:xfrm>
            <a:custGeom>
              <a:avLst/>
              <a:gdLst/>
              <a:ahLst/>
              <a:cxnLst/>
              <a:rect l="l" t="t" r="r" b="b"/>
              <a:pathLst>
                <a:path w="743" h="379" extrusionOk="0">
                  <a:moveTo>
                    <a:pt x="334" y="0"/>
                  </a:moveTo>
                  <a:lnTo>
                    <a:pt x="0" y="334"/>
                  </a:lnTo>
                  <a:lnTo>
                    <a:pt x="43" y="378"/>
                  </a:lnTo>
                  <a:lnTo>
                    <a:pt x="359"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518;p54">
              <a:extLst>
                <a:ext uri="{FF2B5EF4-FFF2-40B4-BE49-F238E27FC236}">
                  <a16:creationId xmlns:a16="http://schemas.microsoft.com/office/drawing/2014/main" id="{540A9120-028C-E1F8-4AFE-239D7993309B}"/>
                </a:ext>
              </a:extLst>
            </p:cNvPr>
            <p:cNvSpPr/>
            <p:nvPr/>
          </p:nvSpPr>
          <p:spPr>
            <a:xfrm>
              <a:off x="7137225" y="1773613"/>
              <a:ext cx="15225" cy="13875"/>
            </a:xfrm>
            <a:custGeom>
              <a:avLst/>
              <a:gdLst/>
              <a:ahLst/>
              <a:cxnLst/>
              <a:rect l="l" t="t" r="r" b="b"/>
              <a:pathLst>
                <a:path w="609" h="555" extrusionOk="0">
                  <a:moveTo>
                    <a:pt x="305" y="64"/>
                  </a:moveTo>
                  <a:cubicBezTo>
                    <a:pt x="360" y="64"/>
                    <a:pt x="415" y="85"/>
                    <a:pt x="456" y="127"/>
                  </a:cubicBezTo>
                  <a:cubicBezTo>
                    <a:pt x="540" y="210"/>
                    <a:pt x="540" y="346"/>
                    <a:pt x="456" y="431"/>
                  </a:cubicBezTo>
                  <a:cubicBezTo>
                    <a:pt x="416" y="471"/>
                    <a:pt x="361" y="491"/>
                    <a:pt x="305" y="491"/>
                  </a:cubicBezTo>
                  <a:cubicBezTo>
                    <a:pt x="250" y="491"/>
                    <a:pt x="194" y="471"/>
                    <a:pt x="153" y="431"/>
                  </a:cubicBezTo>
                  <a:cubicBezTo>
                    <a:pt x="69" y="347"/>
                    <a:pt x="69" y="212"/>
                    <a:pt x="153" y="127"/>
                  </a:cubicBezTo>
                  <a:cubicBezTo>
                    <a:pt x="196" y="86"/>
                    <a:pt x="250" y="64"/>
                    <a:pt x="305" y="64"/>
                  </a:cubicBezTo>
                  <a:close/>
                  <a:moveTo>
                    <a:pt x="304" y="1"/>
                  </a:moveTo>
                  <a:cubicBezTo>
                    <a:pt x="234" y="1"/>
                    <a:pt x="163" y="28"/>
                    <a:pt x="108" y="82"/>
                  </a:cubicBezTo>
                  <a:cubicBezTo>
                    <a:pt x="0" y="190"/>
                    <a:pt x="0" y="364"/>
                    <a:pt x="108" y="473"/>
                  </a:cubicBezTo>
                  <a:cubicBezTo>
                    <a:pt x="164" y="528"/>
                    <a:pt x="234" y="554"/>
                    <a:pt x="305" y="554"/>
                  </a:cubicBezTo>
                  <a:cubicBezTo>
                    <a:pt x="376" y="554"/>
                    <a:pt x="447" y="528"/>
                    <a:pt x="500" y="473"/>
                  </a:cubicBezTo>
                  <a:cubicBezTo>
                    <a:pt x="608" y="364"/>
                    <a:pt x="608" y="190"/>
                    <a:pt x="500" y="82"/>
                  </a:cubicBezTo>
                  <a:cubicBezTo>
                    <a:pt x="446"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519;p54">
              <a:extLst>
                <a:ext uri="{FF2B5EF4-FFF2-40B4-BE49-F238E27FC236}">
                  <a16:creationId xmlns:a16="http://schemas.microsoft.com/office/drawing/2014/main" id="{A5AE1CCE-8134-BC63-5F79-29DD90F8C3CA}"/>
                </a:ext>
              </a:extLst>
            </p:cNvPr>
            <p:cNvSpPr/>
            <p:nvPr/>
          </p:nvSpPr>
          <p:spPr>
            <a:xfrm>
              <a:off x="7120500" y="1779688"/>
              <a:ext cx="18600" cy="9475"/>
            </a:xfrm>
            <a:custGeom>
              <a:avLst/>
              <a:gdLst/>
              <a:ahLst/>
              <a:cxnLst/>
              <a:rect l="l" t="t" r="r" b="b"/>
              <a:pathLst>
                <a:path w="744" h="379" extrusionOk="0">
                  <a:moveTo>
                    <a:pt x="333" y="1"/>
                  </a:moveTo>
                  <a:lnTo>
                    <a:pt x="0" y="334"/>
                  </a:lnTo>
                  <a:lnTo>
                    <a:pt x="44"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520;p54">
              <a:extLst>
                <a:ext uri="{FF2B5EF4-FFF2-40B4-BE49-F238E27FC236}">
                  <a16:creationId xmlns:a16="http://schemas.microsoft.com/office/drawing/2014/main" id="{1D787872-0C2E-D485-BB5D-2FEA10D15F4F}"/>
                </a:ext>
              </a:extLst>
            </p:cNvPr>
            <p:cNvSpPr/>
            <p:nvPr/>
          </p:nvSpPr>
          <p:spPr>
            <a:xfrm>
              <a:off x="7083700" y="1799863"/>
              <a:ext cx="14550" cy="13775"/>
            </a:xfrm>
            <a:custGeom>
              <a:avLst/>
              <a:gdLst/>
              <a:ahLst/>
              <a:cxnLst/>
              <a:rect l="l" t="t" r="r" b="b"/>
              <a:pathLst>
                <a:path w="582" h="551" extrusionOk="0">
                  <a:moveTo>
                    <a:pt x="305" y="61"/>
                  </a:moveTo>
                  <a:cubicBezTo>
                    <a:pt x="363" y="61"/>
                    <a:pt x="416" y="82"/>
                    <a:pt x="457" y="124"/>
                  </a:cubicBezTo>
                  <a:cubicBezTo>
                    <a:pt x="496" y="165"/>
                    <a:pt x="518" y="219"/>
                    <a:pt x="518" y="275"/>
                  </a:cubicBezTo>
                  <a:cubicBezTo>
                    <a:pt x="518" y="333"/>
                    <a:pt x="496" y="387"/>
                    <a:pt x="457" y="428"/>
                  </a:cubicBezTo>
                  <a:cubicBezTo>
                    <a:pt x="417" y="469"/>
                    <a:pt x="361" y="489"/>
                    <a:pt x="305" y="489"/>
                  </a:cubicBezTo>
                  <a:cubicBezTo>
                    <a:pt x="250" y="489"/>
                    <a:pt x="194" y="469"/>
                    <a:pt x="153" y="428"/>
                  </a:cubicBezTo>
                  <a:cubicBezTo>
                    <a:pt x="113" y="386"/>
                    <a:pt x="90" y="333"/>
                    <a:pt x="90" y="275"/>
                  </a:cubicBezTo>
                  <a:cubicBezTo>
                    <a:pt x="90" y="219"/>
                    <a:pt x="113" y="164"/>
                    <a:pt x="153" y="124"/>
                  </a:cubicBezTo>
                  <a:cubicBezTo>
                    <a:pt x="195" y="84"/>
                    <a:pt x="248" y="61"/>
                    <a:pt x="305" y="61"/>
                  </a:cubicBezTo>
                  <a:close/>
                  <a:moveTo>
                    <a:pt x="305" y="0"/>
                  </a:moveTo>
                  <a:cubicBezTo>
                    <a:pt x="233" y="0"/>
                    <a:pt x="161" y="26"/>
                    <a:pt x="110" y="78"/>
                  </a:cubicBezTo>
                  <a:cubicBezTo>
                    <a:pt x="1" y="187"/>
                    <a:pt x="1" y="361"/>
                    <a:pt x="110" y="470"/>
                  </a:cubicBezTo>
                  <a:cubicBezTo>
                    <a:pt x="164" y="524"/>
                    <a:pt x="234" y="551"/>
                    <a:pt x="305" y="551"/>
                  </a:cubicBezTo>
                  <a:cubicBezTo>
                    <a:pt x="376" y="551"/>
                    <a:pt x="447" y="524"/>
                    <a:pt x="500" y="471"/>
                  </a:cubicBezTo>
                  <a:cubicBezTo>
                    <a:pt x="553" y="417"/>
                    <a:pt x="581" y="348"/>
                    <a:pt x="581" y="274"/>
                  </a:cubicBezTo>
                  <a:cubicBezTo>
                    <a:pt x="581" y="200"/>
                    <a:pt x="553" y="130"/>
                    <a:pt x="500" y="78"/>
                  </a:cubicBezTo>
                  <a:cubicBezTo>
                    <a:pt x="448" y="26"/>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521;p54">
              <a:extLst>
                <a:ext uri="{FF2B5EF4-FFF2-40B4-BE49-F238E27FC236}">
                  <a16:creationId xmlns:a16="http://schemas.microsoft.com/office/drawing/2014/main" id="{96424132-B44B-2DA8-C4D8-47D64BD4D50A}"/>
                </a:ext>
              </a:extLst>
            </p:cNvPr>
            <p:cNvSpPr/>
            <p:nvPr/>
          </p:nvSpPr>
          <p:spPr>
            <a:xfrm>
              <a:off x="7082750" y="1812538"/>
              <a:ext cx="9475" cy="18575"/>
            </a:xfrm>
            <a:custGeom>
              <a:avLst/>
              <a:gdLst/>
              <a:ahLst/>
              <a:cxnLst/>
              <a:rect l="l" t="t" r="r" b="b"/>
              <a:pathLst>
                <a:path w="379" h="743" extrusionOk="0">
                  <a:moveTo>
                    <a:pt x="316" y="0"/>
                  </a:moveTo>
                  <a:lnTo>
                    <a:pt x="316" y="382"/>
                  </a:lnTo>
                  <a:lnTo>
                    <a:pt x="0" y="698"/>
                  </a:lnTo>
                  <a:lnTo>
                    <a:pt x="44" y="742"/>
                  </a:lnTo>
                  <a:lnTo>
                    <a:pt x="378" y="408"/>
                  </a:lnTo>
                  <a:lnTo>
                    <a:pt x="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522;p54">
              <a:extLst>
                <a:ext uri="{FF2B5EF4-FFF2-40B4-BE49-F238E27FC236}">
                  <a16:creationId xmlns:a16="http://schemas.microsoft.com/office/drawing/2014/main" id="{8437E627-F2A2-9AE4-959D-3539926A9F1F}"/>
                </a:ext>
              </a:extLst>
            </p:cNvPr>
            <p:cNvSpPr/>
            <p:nvPr/>
          </p:nvSpPr>
          <p:spPr>
            <a:xfrm>
              <a:off x="7052800" y="1796388"/>
              <a:ext cx="14500" cy="13875"/>
            </a:xfrm>
            <a:custGeom>
              <a:avLst/>
              <a:gdLst/>
              <a:ahLst/>
              <a:cxnLst/>
              <a:rect l="l" t="t" r="r" b="b"/>
              <a:pathLst>
                <a:path w="580" h="555" extrusionOk="0">
                  <a:moveTo>
                    <a:pt x="304" y="63"/>
                  </a:moveTo>
                  <a:cubicBezTo>
                    <a:pt x="361" y="63"/>
                    <a:pt x="417" y="85"/>
                    <a:pt x="455" y="124"/>
                  </a:cubicBezTo>
                  <a:cubicBezTo>
                    <a:pt x="495" y="166"/>
                    <a:pt x="518" y="219"/>
                    <a:pt x="518" y="277"/>
                  </a:cubicBezTo>
                  <a:cubicBezTo>
                    <a:pt x="518" y="333"/>
                    <a:pt x="495" y="388"/>
                    <a:pt x="455" y="428"/>
                  </a:cubicBezTo>
                  <a:cubicBezTo>
                    <a:pt x="413" y="470"/>
                    <a:pt x="359" y="492"/>
                    <a:pt x="304" y="492"/>
                  </a:cubicBezTo>
                  <a:cubicBezTo>
                    <a:pt x="249" y="492"/>
                    <a:pt x="194" y="470"/>
                    <a:pt x="152" y="428"/>
                  </a:cubicBezTo>
                  <a:cubicBezTo>
                    <a:pt x="67" y="346"/>
                    <a:pt x="67" y="209"/>
                    <a:pt x="152" y="125"/>
                  </a:cubicBezTo>
                  <a:cubicBezTo>
                    <a:pt x="193" y="85"/>
                    <a:pt x="247" y="63"/>
                    <a:pt x="304" y="63"/>
                  </a:cubicBezTo>
                  <a:close/>
                  <a:moveTo>
                    <a:pt x="303" y="0"/>
                  </a:moveTo>
                  <a:cubicBezTo>
                    <a:pt x="233" y="0"/>
                    <a:pt x="162" y="27"/>
                    <a:pt x="108" y="81"/>
                  </a:cubicBezTo>
                  <a:cubicBezTo>
                    <a:pt x="0" y="189"/>
                    <a:pt x="0" y="364"/>
                    <a:pt x="108" y="472"/>
                  </a:cubicBezTo>
                  <a:cubicBezTo>
                    <a:pt x="162" y="528"/>
                    <a:pt x="233" y="554"/>
                    <a:pt x="304" y="554"/>
                  </a:cubicBezTo>
                  <a:cubicBezTo>
                    <a:pt x="376" y="554"/>
                    <a:pt x="446" y="528"/>
                    <a:pt x="499" y="473"/>
                  </a:cubicBezTo>
                  <a:cubicBezTo>
                    <a:pt x="551" y="420"/>
                    <a:pt x="580" y="350"/>
                    <a:pt x="580" y="278"/>
                  </a:cubicBezTo>
                  <a:cubicBezTo>
                    <a:pt x="580" y="203"/>
                    <a:pt x="551" y="134"/>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523;p54">
              <a:extLst>
                <a:ext uri="{FF2B5EF4-FFF2-40B4-BE49-F238E27FC236}">
                  <a16:creationId xmlns:a16="http://schemas.microsoft.com/office/drawing/2014/main" id="{743AECFB-6374-D2A6-82D7-4BBCD16BAEA9}"/>
                </a:ext>
              </a:extLst>
            </p:cNvPr>
            <p:cNvSpPr/>
            <p:nvPr/>
          </p:nvSpPr>
          <p:spPr>
            <a:xfrm>
              <a:off x="7051800" y="1809088"/>
              <a:ext cx="9475" cy="18600"/>
            </a:xfrm>
            <a:custGeom>
              <a:avLst/>
              <a:gdLst/>
              <a:ahLst/>
              <a:cxnLst/>
              <a:rect l="l" t="t" r="r" b="b"/>
              <a:pathLst>
                <a:path w="379" h="744" extrusionOk="0">
                  <a:moveTo>
                    <a:pt x="318" y="0"/>
                  </a:moveTo>
                  <a:lnTo>
                    <a:pt x="318" y="384"/>
                  </a:lnTo>
                  <a:lnTo>
                    <a:pt x="1" y="700"/>
                  </a:lnTo>
                  <a:lnTo>
                    <a:pt x="45" y="744"/>
                  </a:lnTo>
                  <a:lnTo>
                    <a:pt x="379" y="410"/>
                  </a:lnTo>
                  <a:lnTo>
                    <a:pt x="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524;p54">
              <a:extLst>
                <a:ext uri="{FF2B5EF4-FFF2-40B4-BE49-F238E27FC236}">
                  <a16:creationId xmlns:a16="http://schemas.microsoft.com/office/drawing/2014/main" id="{30F9A04D-FB50-8099-F175-FD9C4CFD2273}"/>
                </a:ext>
              </a:extLst>
            </p:cNvPr>
            <p:cNvSpPr/>
            <p:nvPr/>
          </p:nvSpPr>
          <p:spPr>
            <a:xfrm>
              <a:off x="7066975" y="1772813"/>
              <a:ext cx="15200" cy="13875"/>
            </a:xfrm>
            <a:custGeom>
              <a:avLst/>
              <a:gdLst/>
              <a:ahLst/>
              <a:cxnLst/>
              <a:rect l="l" t="t" r="r" b="b"/>
              <a:pathLst>
                <a:path w="608" h="555" extrusionOk="0">
                  <a:moveTo>
                    <a:pt x="304" y="64"/>
                  </a:moveTo>
                  <a:cubicBezTo>
                    <a:pt x="359" y="64"/>
                    <a:pt x="413" y="85"/>
                    <a:pt x="455" y="127"/>
                  </a:cubicBezTo>
                  <a:cubicBezTo>
                    <a:pt x="539" y="210"/>
                    <a:pt x="539" y="346"/>
                    <a:pt x="455" y="431"/>
                  </a:cubicBezTo>
                  <a:cubicBezTo>
                    <a:pt x="414" y="473"/>
                    <a:pt x="359" y="494"/>
                    <a:pt x="304" y="494"/>
                  </a:cubicBezTo>
                  <a:cubicBezTo>
                    <a:pt x="249" y="494"/>
                    <a:pt x="194" y="473"/>
                    <a:pt x="152" y="431"/>
                  </a:cubicBezTo>
                  <a:cubicBezTo>
                    <a:pt x="68" y="347"/>
                    <a:pt x="68" y="212"/>
                    <a:pt x="152" y="127"/>
                  </a:cubicBezTo>
                  <a:cubicBezTo>
                    <a:pt x="194" y="86"/>
                    <a:pt x="250" y="64"/>
                    <a:pt x="304" y="64"/>
                  </a:cubicBezTo>
                  <a:close/>
                  <a:moveTo>
                    <a:pt x="303" y="0"/>
                  </a:moveTo>
                  <a:cubicBezTo>
                    <a:pt x="233" y="0"/>
                    <a:pt x="162" y="27"/>
                    <a:pt x="108" y="81"/>
                  </a:cubicBezTo>
                  <a:cubicBezTo>
                    <a:pt x="0" y="190"/>
                    <a:pt x="0" y="364"/>
                    <a:pt x="108" y="473"/>
                  </a:cubicBezTo>
                  <a:cubicBezTo>
                    <a:pt x="162" y="528"/>
                    <a:pt x="234" y="554"/>
                    <a:pt x="304" y="554"/>
                  </a:cubicBezTo>
                  <a:cubicBezTo>
                    <a:pt x="375" y="554"/>
                    <a:pt x="445" y="528"/>
                    <a:pt x="499" y="473"/>
                  </a:cubicBezTo>
                  <a:cubicBezTo>
                    <a:pt x="608" y="364"/>
                    <a:pt x="608" y="190"/>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525;p54">
              <a:extLst>
                <a:ext uri="{FF2B5EF4-FFF2-40B4-BE49-F238E27FC236}">
                  <a16:creationId xmlns:a16="http://schemas.microsoft.com/office/drawing/2014/main" id="{EE948EFC-5953-F49B-FD08-9365EAEE4701}"/>
                </a:ext>
              </a:extLst>
            </p:cNvPr>
            <p:cNvSpPr/>
            <p:nvPr/>
          </p:nvSpPr>
          <p:spPr>
            <a:xfrm>
              <a:off x="7066000" y="1785563"/>
              <a:ext cx="9450" cy="18575"/>
            </a:xfrm>
            <a:custGeom>
              <a:avLst/>
              <a:gdLst/>
              <a:ahLst/>
              <a:cxnLst/>
              <a:rect l="l" t="t" r="r" b="b"/>
              <a:pathLst>
                <a:path w="378" h="743" extrusionOk="0">
                  <a:moveTo>
                    <a:pt x="317" y="1"/>
                  </a:moveTo>
                  <a:lnTo>
                    <a:pt x="317" y="384"/>
                  </a:lnTo>
                  <a:lnTo>
                    <a:pt x="1" y="699"/>
                  </a:lnTo>
                  <a:lnTo>
                    <a:pt x="44" y="743"/>
                  </a:lnTo>
                  <a:lnTo>
                    <a:pt x="378" y="409"/>
                  </a:lnTo>
                  <a:lnTo>
                    <a:pt x="3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526;p54">
              <a:extLst>
                <a:ext uri="{FF2B5EF4-FFF2-40B4-BE49-F238E27FC236}">
                  <a16:creationId xmlns:a16="http://schemas.microsoft.com/office/drawing/2014/main" id="{7B966984-3B50-962D-5412-7F753BBD3D15}"/>
                </a:ext>
              </a:extLst>
            </p:cNvPr>
            <p:cNvSpPr/>
            <p:nvPr/>
          </p:nvSpPr>
          <p:spPr>
            <a:xfrm>
              <a:off x="6961250" y="1794313"/>
              <a:ext cx="15225" cy="13775"/>
            </a:xfrm>
            <a:custGeom>
              <a:avLst/>
              <a:gdLst/>
              <a:ahLst/>
              <a:cxnLst/>
              <a:rect l="l" t="t" r="r" b="b"/>
              <a:pathLst>
                <a:path w="609" h="551" extrusionOk="0">
                  <a:moveTo>
                    <a:pt x="305" y="61"/>
                  </a:moveTo>
                  <a:cubicBezTo>
                    <a:pt x="363" y="61"/>
                    <a:pt x="416" y="83"/>
                    <a:pt x="456" y="123"/>
                  </a:cubicBezTo>
                  <a:cubicBezTo>
                    <a:pt x="496" y="164"/>
                    <a:pt x="519" y="218"/>
                    <a:pt x="519" y="275"/>
                  </a:cubicBezTo>
                  <a:cubicBezTo>
                    <a:pt x="519" y="332"/>
                    <a:pt x="496" y="387"/>
                    <a:pt x="456" y="427"/>
                  </a:cubicBezTo>
                  <a:cubicBezTo>
                    <a:pt x="414" y="469"/>
                    <a:pt x="360" y="490"/>
                    <a:pt x="305" y="490"/>
                  </a:cubicBezTo>
                  <a:cubicBezTo>
                    <a:pt x="250" y="490"/>
                    <a:pt x="195" y="469"/>
                    <a:pt x="152" y="427"/>
                  </a:cubicBezTo>
                  <a:cubicBezTo>
                    <a:pt x="113" y="386"/>
                    <a:pt x="90" y="333"/>
                    <a:pt x="90" y="275"/>
                  </a:cubicBezTo>
                  <a:cubicBezTo>
                    <a:pt x="90" y="218"/>
                    <a:pt x="113" y="163"/>
                    <a:pt x="152" y="123"/>
                  </a:cubicBezTo>
                  <a:cubicBezTo>
                    <a:pt x="194" y="83"/>
                    <a:pt x="247" y="61"/>
                    <a:pt x="305" y="61"/>
                  </a:cubicBezTo>
                  <a:close/>
                  <a:moveTo>
                    <a:pt x="304" y="0"/>
                  </a:moveTo>
                  <a:cubicBezTo>
                    <a:pt x="233" y="0"/>
                    <a:pt x="161" y="26"/>
                    <a:pt x="109" y="79"/>
                  </a:cubicBezTo>
                  <a:cubicBezTo>
                    <a:pt x="1" y="187"/>
                    <a:pt x="1" y="362"/>
                    <a:pt x="109" y="470"/>
                  </a:cubicBezTo>
                  <a:cubicBezTo>
                    <a:pt x="163" y="524"/>
                    <a:pt x="235" y="551"/>
                    <a:pt x="305" y="551"/>
                  </a:cubicBezTo>
                  <a:cubicBezTo>
                    <a:pt x="376" y="551"/>
                    <a:pt x="446" y="524"/>
                    <a:pt x="499" y="470"/>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527;p54">
              <a:extLst>
                <a:ext uri="{FF2B5EF4-FFF2-40B4-BE49-F238E27FC236}">
                  <a16:creationId xmlns:a16="http://schemas.microsoft.com/office/drawing/2014/main" id="{D92F55B8-2FA7-F469-319D-61FE02F60386}"/>
                </a:ext>
              </a:extLst>
            </p:cNvPr>
            <p:cNvSpPr/>
            <p:nvPr/>
          </p:nvSpPr>
          <p:spPr>
            <a:xfrm>
              <a:off x="6967975" y="1806938"/>
              <a:ext cx="9475" cy="18600"/>
            </a:xfrm>
            <a:custGeom>
              <a:avLst/>
              <a:gdLst/>
              <a:ahLst/>
              <a:cxnLst/>
              <a:rect l="l" t="t" r="r" b="b"/>
              <a:pathLst>
                <a:path w="379" h="744" extrusionOk="0">
                  <a:moveTo>
                    <a:pt x="1" y="1"/>
                  </a:moveTo>
                  <a:lnTo>
                    <a:pt x="1" y="410"/>
                  </a:lnTo>
                  <a:lnTo>
                    <a:pt x="335" y="743"/>
                  </a:lnTo>
                  <a:lnTo>
                    <a:pt x="379" y="699"/>
                  </a:lnTo>
                  <a:lnTo>
                    <a:pt x="63" y="384"/>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528;p54">
              <a:extLst>
                <a:ext uri="{FF2B5EF4-FFF2-40B4-BE49-F238E27FC236}">
                  <a16:creationId xmlns:a16="http://schemas.microsoft.com/office/drawing/2014/main" id="{343F34C6-C024-1D0A-E4DF-0111F3A9ACEF}"/>
                </a:ext>
              </a:extLst>
            </p:cNvPr>
            <p:cNvSpPr/>
            <p:nvPr/>
          </p:nvSpPr>
          <p:spPr>
            <a:xfrm>
              <a:off x="6991575" y="1766613"/>
              <a:ext cx="15225" cy="13875"/>
            </a:xfrm>
            <a:custGeom>
              <a:avLst/>
              <a:gdLst/>
              <a:ahLst/>
              <a:cxnLst/>
              <a:rect l="l" t="t" r="r" b="b"/>
              <a:pathLst>
                <a:path w="609" h="555" extrusionOk="0">
                  <a:moveTo>
                    <a:pt x="304" y="63"/>
                  </a:moveTo>
                  <a:cubicBezTo>
                    <a:pt x="359" y="63"/>
                    <a:pt x="414" y="84"/>
                    <a:pt x="456" y="126"/>
                  </a:cubicBezTo>
                  <a:cubicBezTo>
                    <a:pt x="540" y="210"/>
                    <a:pt x="540" y="345"/>
                    <a:pt x="456" y="430"/>
                  </a:cubicBezTo>
                  <a:cubicBezTo>
                    <a:pt x="414" y="472"/>
                    <a:pt x="360" y="493"/>
                    <a:pt x="305" y="493"/>
                  </a:cubicBezTo>
                  <a:cubicBezTo>
                    <a:pt x="250" y="493"/>
                    <a:pt x="195" y="472"/>
                    <a:pt x="153" y="430"/>
                  </a:cubicBezTo>
                  <a:cubicBezTo>
                    <a:pt x="113" y="389"/>
                    <a:pt x="90" y="336"/>
                    <a:pt x="90" y="278"/>
                  </a:cubicBezTo>
                  <a:cubicBezTo>
                    <a:pt x="90" y="220"/>
                    <a:pt x="113" y="166"/>
                    <a:pt x="153" y="125"/>
                  </a:cubicBezTo>
                  <a:cubicBezTo>
                    <a:pt x="195" y="84"/>
                    <a:pt x="250" y="63"/>
                    <a:pt x="304" y="63"/>
                  </a:cubicBezTo>
                  <a:close/>
                  <a:moveTo>
                    <a:pt x="305" y="1"/>
                  </a:moveTo>
                  <a:cubicBezTo>
                    <a:pt x="234" y="1"/>
                    <a:pt x="163" y="28"/>
                    <a:pt x="109" y="82"/>
                  </a:cubicBezTo>
                  <a:cubicBezTo>
                    <a:pt x="1" y="189"/>
                    <a:pt x="1" y="365"/>
                    <a:pt x="109" y="472"/>
                  </a:cubicBezTo>
                  <a:cubicBezTo>
                    <a:pt x="164" y="528"/>
                    <a:pt x="235" y="555"/>
                    <a:pt x="305" y="555"/>
                  </a:cubicBezTo>
                  <a:cubicBezTo>
                    <a:pt x="376" y="555"/>
                    <a:pt x="447" y="526"/>
                    <a:pt x="500" y="472"/>
                  </a:cubicBezTo>
                  <a:cubicBezTo>
                    <a:pt x="608" y="365"/>
                    <a:pt x="608" y="189"/>
                    <a:pt x="500" y="82"/>
                  </a:cubicBezTo>
                  <a:cubicBezTo>
                    <a:pt x="446" y="28"/>
                    <a:pt x="375"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529;p54">
              <a:extLst>
                <a:ext uri="{FF2B5EF4-FFF2-40B4-BE49-F238E27FC236}">
                  <a16:creationId xmlns:a16="http://schemas.microsoft.com/office/drawing/2014/main" id="{5B4E91AB-A4B0-B4DA-A448-764C9E290E24}"/>
                </a:ext>
              </a:extLst>
            </p:cNvPr>
            <p:cNvSpPr/>
            <p:nvPr/>
          </p:nvSpPr>
          <p:spPr>
            <a:xfrm>
              <a:off x="6998325" y="1779313"/>
              <a:ext cx="9450" cy="18575"/>
            </a:xfrm>
            <a:custGeom>
              <a:avLst/>
              <a:gdLst/>
              <a:ahLst/>
              <a:cxnLst/>
              <a:rect l="l" t="t" r="r" b="b"/>
              <a:pathLst>
                <a:path w="378" h="743" extrusionOk="0">
                  <a:moveTo>
                    <a:pt x="1" y="1"/>
                  </a:moveTo>
                  <a:lnTo>
                    <a:pt x="1" y="410"/>
                  </a:lnTo>
                  <a:lnTo>
                    <a:pt x="334" y="743"/>
                  </a:lnTo>
                  <a:lnTo>
                    <a:pt x="378" y="699"/>
                  </a:lnTo>
                  <a:lnTo>
                    <a:pt x="62" y="384"/>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530;p54">
              <a:extLst>
                <a:ext uri="{FF2B5EF4-FFF2-40B4-BE49-F238E27FC236}">
                  <a16:creationId xmlns:a16="http://schemas.microsoft.com/office/drawing/2014/main" id="{D3E00B3F-3E81-5996-D219-103577E81E10}"/>
                </a:ext>
              </a:extLst>
            </p:cNvPr>
            <p:cNvSpPr/>
            <p:nvPr/>
          </p:nvSpPr>
          <p:spPr>
            <a:xfrm>
              <a:off x="7261575" y="1802113"/>
              <a:ext cx="15175" cy="13875"/>
            </a:xfrm>
            <a:custGeom>
              <a:avLst/>
              <a:gdLst/>
              <a:ahLst/>
              <a:cxnLst/>
              <a:rect l="l" t="t" r="r" b="b"/>
              <a:pathLst>
                <a:path w="607" h="555" extrusionOk="0">
                  <a:moveTo>
                    <a:pt x="305" y="64"/>
                  </a:moveTo>
                  <a:cubicBezTo>
                    <a:pt x="360" y="64"/>
                    <a:pt x="416" y="85"/>
                    <a:pt x="455" y="127"/>
                  </a:cubicBezTo>
                  <a:cubicBezTo>
                    <a:pt x="539" y="210"/>
                    <a:pt x="539" y="346"/>
                    <a:pt x="455" y="430"/>
                  </a:cubicBezTo>
                  <a:cubicBezTo>
                    <a:pt x="414" y="472"/>
                    <a:pt x="359" y="493"/>
                    <a:pt x="304" y="493"/>
                  </a:cubicBezTo>
                  <a:cubicBezTo>
                    <a:pt x="249" y="493"/>
                    <a:pt x="194" y="472"/>
                    <a:pt x="152" y="430"/>
                  </a:cubicBezTo>
                  <a:cubicBezTo>
                    <a:pt x="112" y="388"/>
                    <a:pt x="89" y="335"/>
                    <a:pt x="89" y="278"/>
                  </a:cubicBezTo>
                  <a:cubicBezTo>
                    <a:pt x="89" y="221"/>
                    <a:pt x="112" y="166"/>
                    <a:pt x="152" y="126"/>
                  </a:cubicBezTo>
                  <a:cubicBezTo>
                    <a:pt x="195" y="85"/>
                    <a:pt x="249" y="64"/>
                    <a:pt x="305" y="64"/>
                  </a:cubicBezTo>
                  <a:close/>
                  <a:moveTo>
                    <a:pt x="303" y="1"/>
                  </a:moveTo>
                  <a:cubicBezTo>
                    <a:pt x="233" y="1"/>
                    <a:pt x="162" y="28"/>
                    <a:pt x="108" y="82"/>
                  </a:cubicBezTo>
                  <a:cubicBezTo>
                    <a:pt x="0" y="190"/>
                    <a:pt x="0" y="365"/>
                    <a:pt x="108" y="473"/>
                  </a:cubicBezTo>
                  <a:cubicBezTo>
                    <a:pt x="162" y="528"/>
                    <a:pt x="234" y="555"/>
                    <a:pt x="305" y="555"/>
                  </a:cubicBezTo>
                  <a:cubicBezTo>
                    <a:pt x="375" y="555"/>
                    <a:pt x="445" y="528"/>
                    <a:pt x="499" y="473"/>
                  </a:cubicBezTo>
                  <a:cubicBezTo>
                    <a:pt x="607" y="365"/>
                    <a:pt x="607" y="190"/>
                    <a:pt x="499" y="82"/>
                  </a:cubicBezTo>
                  <a:cubicBezTo>
                    <a:pt x="445" y="28"/>
                    <a:pt x="374"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531;p54">
              <a:extLst>
                <a:ext uri="{FF2B5EF4-FFF2-40B4-BE49-F238E27FC236}">
                  <a16:creationId xmlns:a16="http://schemas.microsoft.com/office/drawing/2014/main" id="{1F91DE49-F5A4-5E3D-5F81-7A6F96B35AF4}"/>
                </a:ext>
              </a:extLst>
            </p:cNvPr>
            <p:cNvSpPr/>
            <p:nvPr/>
          </p:nvSpPr>
          <p:spPr>
            <a:xfrm>
              <a:off x="7244850" y="1808188"/>
              <a:ext cx="18575" cy="9475"/>
            </a:xfrm>
            <a:custGeom>
              <a:avLst/>
              <a:gdLst/>
              <a:ahLst/>
              <a:cxnLst/>
              <a:rect l="l" t="t" r="r" b="b"/>
              <a:pathLst>
                <a:path w="743" h="379" extrusionOk="0">
                  <a:moveTo>
                    <a:pt x="334" y="0"/>
                  </a:moveTo>
                  <a:lnTo>
                    <a:pt x="1" y="334"/>
                  </a:lnTo>
                  <a:lnTo>
                    <a:pt x="43" y="378"/>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532;p54">
              <a:extLst>
                <a:ext uri="{FF2B5EF4-FFF2-40B4-BE49-F238E27FC236}">
                  <a16:creationId xmlns:a16="http://schemas.microsoft.com/office/drawing/2014/main" id="{67A642C1-96E0-9DD4-916E-951184B08933}"/>
                </a:ext>
              </a:extLst>
            </p:cNvPr>
            <p:cNvSpPr/>
            <p:nvPr/>
          </p:nvSpPr>
          <p:spPr>
            <a:xfrm>
              <a:off x="6870200" y="2383313"/>
              <a:ext cx="14525" cy="13875"/>
            </a:xfrm>
            <a:custGeom>
              <a:avLst/>
              <a:gdLst/>
              <a:ahLst/>
              <a:cxnLst/>
              <a:rect l="l" t="t" r="r" b="b"/>
              <a:pathLst>
                <a:path w="581" h="555" extrusionOk="0">
                  <a:moveTo>
                    <a:pt x="305" y="63"/>
                  </a:moveTo>
                  <a:cubicBezTo>
                    <a:pt x="359" y="63"/>
                    <a:pt x="414" y="85"/>
                    <a:pt x="455" y="125"/>
                  </a:cubicBezTo>
                  <a:cubicBezTo>
                    <a:pt x="495" y="166"/>
                    <a:pt x="518" y="219"/>
                    <a:pt x="518" y="277"/>
                  </a:cubicBezTo>
                  <a:cubicBezTo>
                    <a:pt x="518" y="334"/>
                    <a:pt x="495" y="389"/>
                    <a:pt x="455" y="430"/>
                  </a:cubicBezTo>
                  <a:cubicBezTo>
                    <a:pt x="415" y="470"/>
                    <a:pt x="360" y="490"/>
                    <a:pt x="304" y="490"/>
                  </a:cubicBezTo>
                  <a:cubicBezTo>
                    <a:pt x="249" y="490"/>
                    <a:pt x="193" y="470"/>
                    <a:pt x="152" y="430"/>
                  </a:cubicBezTo>
                  <a:cubicBezTo>
                    <a:pt x="68" y="346"/>
                    <a:pt x="68" y="211"/>
                    <a:pt x="152" y="126"/>
                  </a:cubicBezTo>
                  <a:cubicBezTo>
                    <a:pt x="195" y="85"/>
                    <a:pt x="249" y="63"/>
                    <a:pt x="305" y="63"/>
                  </a:cubicBezTo>
                  <a:close/>
                  <a:moveTo>
                    <a:pt x="304" y="1"/>
                  </a:moveTo>
                  <a:cubicBezTo>
                    <a:pt x="233" y="1"/>
                    <a:pt x="162" y="28"/>
                    <a:pt x="108" y="82"/>
                  </a:cubicBezTo>
                  <a:cubicBezTo>
                    <a:pt x="1" y="190"/>
                    <a:pt x="1" y="365"/>
                    <a:pt x="108" y="473"/>
                  </a:cubicBezTo>
                  <a:cubicBezTo>
                    <a:pt x="163" y="528"/>
                    <a:pt x="233" y="554"/>
                    <a:pt x="305" y="554"/>
                  </a:cubicBezTo>
                  <a:cubicBezTo>
                    <a:pt x="375" y="554"/>
                    <a:pt x="446" y="528"/>
                    <a:pt x="499" y="474"/>
                  </a:cubicBezTo>
                  <a:cubicBezTo>
                    <a:pt x="552" y="421"/>
                    <a:pt x="580" y="353"/>
                    <a:pt x="580" y="278"/>
                  </a:cubicBezTo>
                  <a:cubicBezTo>
                    <a:pt x="580" y="203"/>
                    <a:pt x="552" y="134"/>
                    <a:pt x="499" y="82"/>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533;p54">
              <a:extLst>
                <a:ext uri="{FF2B5EF4-FFF2-40B4-BE49-F238E27FC236}">
                  <a16:creationId xmlns:a16="http://schemas.microsoft.com/office/drawing/2014/main" id="{BEAFAD40-8053-C2CC-3CA3-7873B083445E}"/>
                </a:ext>
              </a:extLst>
            </p:cNvPr>
            <p:cNvSpPr/>
            <p:nvPr/>
          </p:nvSpPr>
          <p:spPr>
            <a:xfrm>
              <a:off x="6853425" y="2381688"/>
              <a:ext cx="18625" cy="9475"/>
            </a:xfrm>
            <a:custGeom>
              <a:avLst/>
              <a:gdLst/>
              <a:ahLst/>
              <a:cxnLst/>
              <a:rect l="l" t="t" r="r" b="b"/>
              <a:pathLst>
                <a:path w="745" h="379" extrusionOk="0">
                  <a:moveTo>
                    <a:pt x="45" y="0"/>
                  </a:moveTo>
                  <a:lnTo>
                    <a:pt x="1" y="44"/>
                  </a:lnTo>
                  <a:lnTo>
                    <a:pt x="336" y="378"/>
                  </a:lnTo>
                  <a:lnTo>
                    <a:pt x="744" y="378"/>
                  </a:lnTo>
                  <a:lnTo>
                    <a:pt x="744" y="316"/>
                  </a:lnTo>
                  <a:lnTo>
                    <a:pt x="362" y="316"/>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534;p54">
              <a:extLst>
                <a:ext uri="{FF2B5EF4-FFF2-40B4-BE49-F238E27FC236}">
                  <a16:creationId xmlns:a16="http://schemas.microsoft.com/office/drawing/2014/main" id="{7A0175A7-7BF7-739C-485C-DB61B26E8FCB}"/>
                </a:ext>
              </a:extLst>
            </p:cNvPr>
            <p:cNvSpPr/>
            <p:nvPr/>
          </p:nvSpPr>
          <p:spPr>
            <a:xfrm>
              <a:off x="6816950" y="2380413"/>
              <a:ext cx="15175" cy="13775"/>
            </a:xfrm>
            <a:custGeom>
              <a:avLst/>
              <a:gdLst/>
              <a:ahLst/>
              <a:cxnLst/>
              <a:rect l="l" t="t" r="r" b="b"/>
              <a:pathLst>
                <a:path w="607" h="551" extrusionOk="0">
                  <a:moveTo>
                    <a:pt x="305" y="60"/>
                  </a:moveTo>
                  <a:cubicBezTo>
                    <a:pt x="361" y="60"/>
                    <a:pt x="417" y="81"/>
                    <a:pt x="455" y="121"/>
                  </a:cubicBezTo>
                  <a:cubicBezTo>
                    <a:pt x="495" y="162"/>
                    <a:pt x="518" y="216"/>
                    <a:pt x="518" y="273"/>
                  </a:cubicBezTo>
                  <a:cubicBezTo>
                    <a:pt x="518" y="330"/>
                    <a:pt x="495" y="385"/>
                    <a:pt x="455" y="425"/>
                  </a:cubicBezTo>
                  <a:cubicBezTo>
                    <a:pt x="415" y="465"/>
                    <a:pt x="360" y="486"/>
                    <a:pt x="304" y="486"/>
                  </a:cubicBezTo>
                  <a:cubicBezTo>
                    <a:pt x="248" y="486"/>
                    <a:pt x="193" y="465"/>
                    <a:pt x="152" y="425"/>
                  </a:cubicBezTo>
                  <a:cubicBezTo>
                    <a:pt x="68" y="343"/>
                    <a:pt x="68" y="206"/>
                    <a:pt x="152" y="122"/>
                  </a:cubicBezTo>
                  <a:cubicBezTo>
                    <a:pt x="194" y="82"/>
                    <a:pt x="247" y="60"/>
                    <a:pt x="305" y="60"/>
                  </a:cubicBezTo>
                  <a:close/>
                  <a:moveTo>
                    <a:pt x="304" y="0"/>
                  </a:moveTo>
                  <a:cubicBezTo>
                    <a:pt x="232" y="0"/>
                    <a:pt x="160" y="26"/>
                    <a:pt x="108" y="78"/>
                  </a:cubicBezTo>
                  <a:cubicBezTo>
                    <a:pt x="0" y="186"/>
                    <a:pt x="0" y="361"/>
                    <a:pt x="108" y="469"/>
                  </a:cubicBezTo>
                  <a:cubicBezTo>
                    <a:pt x="162" y="521"/>
                    <a:pt x="231" y="551"/>
                    <a:pt x="305" y="551"/>
                  </a:cubicBezTo>
                  <a:cubicBezTo>
                    <a:pt x="379" y="551"/>
                    <a:pt x="449" y="521"/>
                    <a:pt x="499" y="469"/>
                  </a:cubicBezTo>
                  <a:cubicBezTo>
                    <a:pt x="607" y="361"/>
                    <a:pt x="607" y="186"/>
                    <a:pt x="499" y="78"/>
                  </a:cubicBezTo>
                  <a:cubicBezTo>
                    <a:pt x="447" y="26"/>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535;p54">
              <a:extLst>
                <a:ext uri="{FF2B5EF4-FFF2-40B4-BE49-F238E27FC236}">
                  <a16:creationId xmlns:a16="http://schemas.microsoft.com/office/drawing/2014/main" id="{7B027F80-7F41-40D9-CA77-57027290B137}"/>
                </a:ext>
              </a:extLst>
            </p:cNvPr>
            <p:cNvSpPr/>
            <p:nvPr/>
          </p:nvSpPr>
          <p:spPr>
            <a:xfrm>
              <a:off x="6830350" y="2378638"/>
              <a:ext cx="18575" cy="9475"/>
            </a:xfrm>
            <a:custGeom>
              <a:avLst/>
              <a:gdLst/>
              <a:ahLst/>
              <a:cxnLst/>
              <a:rect l="l" t="t" r="r" b="b"/>
              <a:pathLst>
                <a:path w="743" h="379" extrusionOk="0">
                  <a:moveTo>
                    <a:pt x="699" y="0"/>
                  </a:moveTo>
                  <a:lnTo>
                    <a:pt x="384" y="318"/>
                  </a:lnTo>
                  <a:lnTo>
                    <a:pt x="0" y="318"/>
                  </a:lnTo>
                  <a:lnTo>
                    <a:pt x="0" y="378"/>
                  </a:lnTo>
                  <a:lnTo>
                    <a:pt x="409" y="378"/>
                  </a:lnTo>
                  <a:lnTo>
                    <a:pt x="742" y="45"/>
                  </a:lnTo>
                  <a:lnTo>
                    <a:pt x="6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536;p54">
              <a:extLst>
                <a:ext uri="{FF2B5EF4-FFF2-40B4-BE49-F238E27FC236}">
                  <a16:creationId xmlns:a16="http://schemas.microsoft.com/office/drawing/2014/main" id="{A6E3B0E7-4352-BD6C-B6DA-F7E09B293972}"/>
                </a:ext>
              </a:extLst>
            </p:cNvPr>
            <p:cNvSpPr/>
            <p:nvPr/>
          </p:nvSpPr>
          <p:spPr>
            <a:xfrm>
              <a:off x="7105225" y="2093338"/>
              <a:ext cx="80150" cy="1525"/>
            </a:xfrm>
            <a:custGeom>
              <a:avLst/>
              <a:gdLst/>
              <a:ahLst/>
              <a:cxnLst/>
              <a:rect l="l" t="t" r="r" b="b"/>
              <a:pathLst>
                <a:path w="3206" h="61" extrusionOk="0">
                  <a:moveTo>
                    <a:pt x="0" y="0"/>
                  </a:moveTo>
                  <a:lnTo>
                    <a:pt x="0" y="61"/>
                  </a:lnTo>
                  <a:lnTo>
                    <a:pt x="3206" y="61"/>
                  </a:lnTo>
                  <a:lnTo>
                    <a:pt x="32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1537;p54">
            <a:extLst>
              <a:ext uri="{FF2B5EF4-FFF2-40B4-BE49-F238E27FC236}">
                <a16:creationId xmlns:a16="http://schemas.microsoft.com/office/drawing/2014/main" id="{14A7113F-39E0-602F-D08C-30B455C67A48}"/>
              </a:ext>
            </a:extLst>
          </p:cNvPr>
          <p:cNvGrpSpPr/>
          <p:nvPr/>
        </p:nvGrpSpPr>
        <p:grpSpPr>
          <a:xfrm>
            <a:off x="7104216" y="2808027"/>
            <a:ext cx="1235669" cy="1472200"/>
            <a:chOff x="7008800" y="3040788"/>
            <a:chExt cx="867075" cy="1033050"/>
          </a:xfrm>
        </p:grpSpPr>
        <p:sp>
          <p:nvSpPr>
            <p:cNvPr id="907" name="Google Shape;1538;p54">
              <a:extLst>
                <a:ext uri="{FF2B5EF4-FFF2-40B4-BE49-F238E27FC236}">
                  <a16:creationId xmlns:a16="http://schemas.microsoft.com/office/drawing/2014/main" id="{AA742526-3B4C-3649-B6A8-29B5A4F46C63}"/>
                </a:ext>
              </a:extLst>
            </p:cNvPr>
            <p:cNvSpPr/>
            <p:nvPr/>
          </p:nvSpPr>
          <p:spPr>
            <a:xfrm>
              <a:off x="7440375" y="3040788"/>
              <a:ext cx="435500" cy="103305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539;p54">
              <a:extLst>
                <a:ext uri="{FF2B5EF4-FFF2-40B4-BE49-F238E27FC236}">
                  <a16:creationId xmlns:a16="http://schemas.microsoft.com/office/drawing/2014/main" id="{9B2049B2-2E3A-90A6-8DC3-536E726DF79F}"/>
                </a:ext>
              </a:extLst>
            </p:cNvPr>
            <p:cNvSpPr/>
            <p:nvPr/>
          </p:nvSpPr>
          <p:spPr>
            <a:xfrm>
              <a:off x="7534525" y="3136413"/>
              <a:ext cx="253800" cy="1195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540;p54">
              <a:extLst>
                <a:ext uri="{FF2B5EF4-FFF2-40B4-BE49-F238E27FC236}">
                  <a16:creationId xmlns:a16="http://schemas.microsoft.com/office/drawing/2014/main" id="{DD73CF08-BCCE-4013-A662-D2D31CD842F3}"/>
                </a:ext>
              </a:extLst>
            </p:cNvPr>
            <p:cNvSpPr/>
            <p:nvPr/>
          </p:nvSpPr>
          <p:spPr>
            <a:xfrm>
              <a:off x="7618075" y="3243863"/>
              <a:ext cx="71475" cy="57600"/>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541;p54">
              <a:extLst>
                <a:ext uri="{FF2B5EF4-FFF2-40B4-BE49-F238E27FC236}">
                  <a16:creationId xmlns:a16="http://schemas.microsoft.com/office/drawing/2014/main" id="{CE34F316-6F72-B897-A7AC-00899818ED0C}"/>
                </a:ext>
              </a:extLst>
            </p:cNvPr>
            <p:cNvSpPr/>
            <p:nvPr/>
          </p:nvSpPr>
          <p:spPr>
            <a:xfrm>
              <a:off x="7753150" y="3301063"/>
              <a:ext cx="76225" cy="69800"/>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542;p54">
              <a:extLst>
                <a:ext uri="{FF2B5EF4-FFF2-40B4-BE49-F238E27FC236}">
                  <a16:creationId xmlns:a16="http://schemas.microsoft.com/office/drawing/2014/main" id="{1F72C8F5-901C-3B65-4BB8-C80B8AF2989F}"/>
                </a:ext>
              </a:extLst>
            </p:cNvPr>
            <p:cNvSpPr/>
            <p:nvPr/>
          </p:nvSpPr>
          <p:spPr>
            <a:xfrm>
              <a:off x="7534925" y="3102838"/>
              <a:ext cx="107925" cy="74350"/>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543;p54">
              <a:extLst>
                <a:ext uri="{FF2B5EF4-FFF2-40B4-BE49-F238E27FC236}">
                  <a16:creationId xmlns:a16="http://schemas.microsoft.com/office/drawing/2014/main" id="{970B4CAA-25F1-862C-78DD-1B684DEB7D5D}"/>
                </a:ext>
              </a:extLst>
            </p:cNvPr>
            <p:cNvSpPr/>
            <p:nvPr/>
          </p:nvSpPr>
          <p:spPr>
            <a:xfrm>
              <a:off x="7453525" y="3268213"/>
              <a:ext cx="53700" cy="41750"/>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544;p54">
              <a:extLst>
                <a:ext uri="{FF2B5EF4-FFF2-40B4-BE49-F238E27FC236}">
                  <a16:creationId xmlns:a16="http://schemas.microsoft.com/office/drawing/2014/main" id="{69A1A54E-4238-B99A-EA28-6CFB92307BFD}"/>
                </a:ext>
              </a:extLst>
            </p:cNvPr>
            <p:cNvSpPr/>
            <p:nvPr/>
          </p:nvSpPr>
          <p:spPr>
            <a:xfrm>
              <a:off x="7501250" y="3221288"/>
              <a:ext cx="95000" cy="47475"/>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545;p54">
              <a:extLst>
                <a:ext uri="{FF2B5EF4-FFF2-40B4-BE49-F238E27FC236}">
                  <a16:creationId xmlns:a16="http://schemas.microsoft.com/office/drawing/2014/main" id="{DFA76FEE-1AC6-BBE6-8E13-7255CDB137FB}"/>
                </a:ext>
              </a:extLst>
            </p:cNvPr>
            <p:cNvSpPr/>
            <p:nvPr/>
          </p:nvSpPr>
          <p:spPr>
            <a:xfrm>
              <a:off x="7570050" y="3257988"/>
              <a:ext cx="34700" cy="111250"/>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546;p54">
              <a:extLst>
                <a:ext uri="{FF2B5EF4-FFF2-40B4-BE49-F238E27FC236}">
                  <a16:creationId xmlns:a16="http://schemas.microsoft.com/office/drawing/2014/main" id="{2092E6E6-9CE8-417F-F21B-245F5E3166AC}"/>
                </a:ext>
              </a:extLst>
            </p:cNvPr>
            <p:cNvSpPr/>
            <p:nvPr/>
          </p:nvSpPr>
          <p:spPr>
            <a:xfrm>
              <a:off x="7529975" y="3358563"/>
              <a:ext cx="248475" cy="355900"/>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547;p54">
              <a:extLst>
                <a:ext uri="{FF2B5EF4-FFF2-40B4-BE49-F238E27FC236}">
                  <a16:creationId xmlns:a16="http://schemas.microsoft.com/office/drawing/2014/main" id="{36244AEC-7F1F-5303-271C-B77AA5C49F88}"/>
                </a:ext>
              </a:extLst>
            </p:cNvPr>
            <p:cNvSpPr/>
            <p:nvPr/>
          </p:nvSpPr>
          <p:spPr>
            <a:xfrm>
              <a:off x="7671225" y="3517038"/>
              <a:ext cx="86725" cy="54900"/>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48;p54">
              <a:extLst>
                <a:ext uri="{FF2B5EF4-FFF2-40B4-BE49-F238E27FC236}">
                  <a16:creationId xmlns:a16="http://schemas.microsoft.com/office/drawing/2014/main" id="{C0F4581D-55FC-04CF-94E8-2CA8F5438FF5}"/>
                </a:ext>
              </a:extLst>
            </p:cNvPr>
            <p:cNvSpPr/>
            <p:nvPr/>
          </p:nvSpPr>
          <p:spPr>
            <a:xfrm>
              <a:off x="7712925" y="3476263"/>
              <a:ext cx="68300" cy="105075"/>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549;p54">
              <a:extLst>
                <a:ext uri="{FF2B5EF4-FFF2-40B4-BE49-F238E27FC236}">
                  <a16:creationId xmlns:a16="http://schemas.microsoft.com/office/drawing/2014/main" id="{8D781929-A835-0EE5-51FF-1F61D6401920}"/>
                </a:ext>
              </a:extLst>
            </p:cNvPr>
            <p:cNvSpPr/>
            <p:nvPr/>
          </p:nvSpPr>
          <p:spPr>
            <a:xfrm>
              <a:off x="7603450" y="3384613"/>
              <a:ext cx="82575" cy="80450"/>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50;p54">
              <a:extLst>
                <a:ext uri="{FF2B5EF4-FFF2-40B4-BE49-F238E27FC236}">
                  <a16:creationId xmlns:a16="http://schemas.microsoft.com/office/drawing/2014/main" id="{2499BDB0-8C54-9CF9-7062-1F5A97820BDC}"/>
                </a:ext>
              </a:extLst>
            </p:cNvPr>
            <p:cNvSpPr/>
            <p:nvPr/>
          </p:nvSpPr>
          <p:spPr>
            <a:xfrm>
              <a:off x="7652700" y="3454388"/>
              <a:ext cx="53450" cy="32225"/>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51;p54">
              <a:extLst>
                <a:ext uri="{FF2B5EF4-FFF2-40B4-BE49-F238E27FC236}">
                  <a16:creationId xmlns:a16="http://schemas.microsoft.com/office/drawing/2014/main" id="{4F74C991-1C2E-52E1-D0AA-7F00F3344775}"/>
                </a:ext>
              </a:extLst>
            </p:cNvPr>
            <p:cNvSpPr/>
            <p:nvPr/>
          </p:nvSpPr>
          <p:spPr>
            <a:xfrm>
              <a:off x="7699225" y="3370838"/>
              <a:ext cx="73225" cy="30050"/>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52;p54">
              <a:extLst>
                <a:ext uri="{FF2B5EF4-FFF2-40B4-BE49-F238E27FC236}">
                  <a16:creationId xmlns:a16="http://schemas.microsoft.com/office/drawing/2014/main" id="{C541E275-453C-5EDD-040F-FB9BFDEF8129}"/>
                </a:ext>
              </a:extLst>
            </p:cNvPr>
            <p:cNvSpPr/>
            <p:nvPr/>
          </p:nvSpPr>
          <p:spPr>
            <a:xfrm>
              <a:off x="7491350" y="3557413"/>
              <a:ext cx="116875" cy="1079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53;p54">
              <a:extLst>
                <a:ext uri="{FF2B5EF4-FFF2-40B4-BE49-F238E27FC236}">
                  <a16:creationId xmlns:a16="http://schemas.microsoft.com/office/drawing/2014/main" id="{7EF0A6BB-D083-E480-EA32-FDC028ED9F5A}"/>
                </a:ext>
              </a:extLst>
            </p:cNvPr>
            <p:cNvSpPr/>
            <p:nvPr/>
          </p:nvSpPr>
          <p:spPr>
            <a:xfrm>
              <a:off x="7478750" y="3561138"/>
              <a:ext cx="123225" cy="254450"/>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54;p54">
              <a:extLst>
                <a:ext uri="{FF2B5EF4-FFF2-40B4-BE49-F238E27FC236}">
                  <a16:creationId xmlns:a16="http://schemas.microsoft.com/office/drawing/2014/main" id="{0D157A1B-55FD-5784-9401-BA9B99B44F76}"/>
                </a:ext>
              </a:extLst>
            </p:cNvPr>
            <p:cNvSpPr/>
            <p:nvPr/>
          </p:nvSpPr>
          <p:spPr>
            <a:xfrm>
              <a:off x="7568575" y="3663213"/>
              <a:ext cx="89050" cy="3147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55;p54">
              <a:extLst>
                <a:ext uri="{FF2B5EF4-FFF2-40B4-BE49-F238E27FC236}">
                  <a16:creationId xmlns:a16="http://schemas.microsoft.com/office/drawing/2014/main" id="{E4FFBA0C-4AF4-2F35-6207-E5589EC63E45}"/>
                </a:ext>
              </a:extLst>
            </p:cNvPr>
            <p:cNvSpPr/>
            <p:nvPr/>
          </p:nvSpPr>
          <p:spPr>
            <a:xfrm>
              <a:off x="7453275" y="3743463"/>
              <a:ext cx="295500" cy="219875"/>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56;p54">
              <a:extLst>
                <a:ext uri="{FF2B5EF4-FFF2-40B4-BE49-F238E27FC236}">
                  <a16:creationId xmlns:a16="http://schemas.microsoft.com/office/drawing/2014/main" id="{29BCB39B-FBBC-F0F4-DBE6-D17C43F4D296}"/>
                </a:ext>
              </a:extLst>
            </p:cNvPr>
            <p:cNvSpPr/>
            <p:nvPr/>
          </p:nvSpPr>
          <p:spPr>
            <a:xfrm>
              <a:off x="7534925" y="3819613"/>
              <a:ext cx="206150" cy="179475"/>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57;p54">
              <a:extLst>
                <a:ext uri="{FF2B5EF4-FFF2-40B4-BE49-F238E27FC236}">
                  <a16:creationId xmlns:a16="http://schemas.microsoft.com/office/drawing/2014/main" id="{BF584B24-A1B8-D28C-52D9-A309977DDCF6}"/>
                </a:ext>
              </a:extLst>
            </p:cNvPr>
            <p:cNvSpPr/>
            <p:nvPr/>
          </p:nvSpPr>
          <p:spPr>
            <a:xfrm>
              <a:off x="7690050" y="3798613"/>
              <a:ext cx="28950" cy="63500"/>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58;p54">
              <a:extLst>
                <a:ext uri="{FF2B5EF4-FFF2-40B4-BE49-F238E27FC236}">
                  <a16:creationId xmlns:a16="http://schemas.microsoft.com/office/drawing/2014/main" id="{BBF084C2-EF84-A278-E65C-96EA085C502F}"/>
                </a:ext>
              </a:extLst>
            </p:cNvPr>
            <p:cNvSpPr/>
            <p:nvPr/>
          </p:nvSpPr>
          <p:spPr>
            <a:xfrm>
              <a:off x="7616100" y="3705513"/>
              <a:ext cx="91025" cy="72175"/>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59;p54">
              <a:extLst>
                <a:ext uri="{FF2B5EF4-FFF2-40B4-BE49-F238E27FC236}">
                  <a16:creationId xmlns:a16="http://schemas.microsoft.com/office/drawing/2014/main" id="{AF93106C-5C2E-7FAD-82ED-16F1BD051FEE}"/>
                </a:ext>
              </a:extLst>
            </p:cNvPr>
            <p:cNvSpPr/>
            <p:nvPr/>
          </p:nvSpPr>
          <p:spPr>
            <a:xfrm>
              <a:off x="7782375" y="3583213"/>
              <a:ext cx="48450" cy="5257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60;p54">
              <a:extLst>
                <a:ext uri="{FF2B5EF4-FFF2-40B4-BE49-F238E27FC236}">
                  <a16:creationId xmlns:a16="http://schemas.microsoft.com/office/drawing/2014/main" id="{4CD76FB0-8709-3475-A134-C6CD2A1004E3}"/>
                </a:ext>
              </a:extLst>
            </p:cNvPr>
            <p:cNvSpPr/>
            <p:nvPr/>
          </p:nvSpPr>
          <p:spPr>
            <a:xfrm>
              <a:off x="7778025" y="3819388"/>
              <a:ext cx="48050" cy="36700"/>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61;p54">
              <a:extLst>
                <a:ext uri="{FF2B5EF4-FFF2-40B4-BE49-F238E27FC236}">
                  <a16:creationId xmlns:a16="http://schemas.microsoft.com/office/drawing/2014/main" id="{AC78077F-FBDD-E091-E223-FB8F62E6EA8E}"/>
                </a:ext>
              </a:extLst>
            </p:cNvPr>
            <p:cNvSpPr/>
            <p:nvPr/>
          </p:nvSpPr>
          <p:spPr>
            <a:xfrm>
              <a:off x="7754075" y="3709513"/>
              <a:ext cx="45625" cy="135400"/>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62;p54">
              <a:extLst>
                <a:ext uri="{FF2B5EF4-FFF2-40B4-BE49-F238E27FC236}">
                  <a16:creationId xmlns:a16="http://schemas.microsoft.com/office/drawing/2014/main" id="{B03FA087-14D3-B3A4-CC78-49EDBC32D38F}"/>
                </a:ext>
              </a:extLst>
            </p:cNvPr>
            <p:cNvSpPr/>
            <p:nvPr/>
          </p:nvSpPr>
          <p:spPr>
            <a:xfrm>
              <a:off x="7645975" y="3610663"/>
              <a:ext cx="78925" cy="31425"/>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63;p54">
              <a:extLst>
                <a:ext uri="{FF2B5EF4-FFF2-40B4-BE49-F238E27FC236}">
                  <a16:creationId xmlns:a16="http://schemas.microsoft.com/office/drawing/2014/main" id="{09A5855B-387A-A112-C5AF-81B0DE482ED6}"/>
                </a:ext>
              </a:extLst>
            </p:cNvPr>
            <p:cNvSpPr/>
            <p:nvPr/>
          </p:nvSpPr>
          <p:spPr>
            <a:xfrm>
              <a:off x="7678000" y="3626213"/>
              <a:ext cx="15400" cy="6175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64;p54">
              <a:extLst>
                <a:ext uri="{FF2B5EF4-FFF2-40B4-BE49-F238E27FC236}">
                  <a16:creationId xmlns:a16="http://schemas.microsoft.com/office/drawing/2014/main" id="{CD4C74C2-020D-7115-4A4A-060CA474CC24}"/>
                </a:ext>
              </a:extLst>
            </p:cNvPr>
            <p:cNvSpPr/>
            <p:nvPr/>
          </p:nvSpPr>
          <p:spPr>
            <a:xfrm>
              <a:off x="7449425" y="3343563"/>
              <a:ext cx="111300" cy="5300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65;p54">
              <a:extLst>
                <a:ext uri="{FF2B5EF4-FFF2-40B4-BE49-F238E27FC236}">
                  <a16:creationId xmlns:a16="http://schemas.microsoft.com/office/drawing/2014/main" id="{36ADA5B4-5EF4-4B4F-C957-8B29DC0F3E30}"/>
                </a:ext>
              </a:extLst>
            </p:cNvPr>
            <p:cNvSpPr/>
            <p:nvPr/>
          </p:nvSpPr>
          <p:spPr>
            <a:xfrm>
              <a:off x="7510150" y="3299338"/>
              <a:ext cx="34125" cy="57150"/>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566;p54">
              <a:extLst>
                <a:ext uri="{FF2B5EF4-FFF2-40B4-BE49-F238E27FC236}">
                  <a16:creationId xmlns:a16="http://schemas.microsoft.com/office/drawing/2014/main" id="{5DB4E0B0-DCC7-1B52-5807-14AED6B24FE8}"/>
                </a:ext>
              </a:extLst>
            </p:cNvPr>
            <p:cNvSpPr/>
            <p:nvPr/>
          </p:nvSpPr>
          <p:spPr>
            <a:xfrm>
              <a:off x="7451825" y="3136013"/>
              <a:ext cx="46850" cy="39575"/>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567;p54">
              <a:extLst>
                <a:ext uri="{FF2B5EF4-FFF2-40B4-BE49-F238E27FC236}">
                  <a16:creationId xmlns:a16="http://schemas.microsoft.com/office/drawing/2014/main" id="{0E6FF53E-11F1-18FC-33B4-30927AD66F0C}"/>
                </a:ext>
              </a:extLst>
            </p:cNvPr>
            <p:cNvSpPr/>
            <p:nvPr/>
          </p:nvSpPr>
          <p:spPr>
            <a:xfrm>
              <a:off x="7451250" y="3699163"/>
              <a:ext cx="93625" cy="72025"/>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568;p54">
              <a:extLst>
                <a:ext uri="{FF2B5EF4-FFF2-40B4-BE49-F238E27FC236}">
                  <a16:creationId xmlns:a16="http://schemas.microsoft.com/office/drawing/2014/main" id="{77857DEE-8416-42DC-FCB2-359A0FEA8EAD}"/>
                </a:ext>
              </a:extLst>
            </p:cNvPr>
            <p:cNvSpPr/>
            <p:nvPr/>
          </p:nvSpPr>
          <p:spPr>
            <a:xfrm>
              <a:off x="7500850" y="3743188"/>
              <a:ext cx="40275" cy="25475"/>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569;p54">
              <a:extLst>
                <a:ext uri="{FF2B5EF4-FFF2-40B4-BE49-F238E27FC236}">
                  <a16:creationId xmlns:a16="http://schemas.microsoft.com/office/drawing/2014/main" id="{5670054F-D9C1-AA73-2D72-4EAC76FEA7C3}"/>
                </a:ext>
              </a:extLst>
            </p:cNvPr>
            <p:cNvSpPr/>
            <p:nvPr/>
          </p:nvSpPr>
          <p:spPr>
            <a:xfrm>
              <a:off x="7448675" y="3681038"/>
              <a:ext cx="65075" cy="25925"/>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570;p54">
              <a:extLst>
                <a:ext uri="{FF2B5EF4-FFF2-40B4-BE49-F238E27FC236}">
                  <a16:creationId xmlns:a16="http://schemas.microsoft.com/office/drawing/2014/main" id="{0CAC5972-3E60-A4FD-4A9D-8EA78AA7B179}"/>
                </a:ext>
              </a:extLst>
            </p:cNvPr>
            <p:cNvSpPr/>
            <p:nvPr/>
          </p:nvSpPr>
          <p:spPr>
            <a:xfrm>
              <a:off x="7454300" y="3451763"/>
              <a:ext cx="29225" cy="27425"/>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571;p54">
              <a:extLst>
                <a:ext uri="{FF2B5EF4-FFF2-40B4-BE49-F238E27FC236}">
                  <a16:creationId xmlns:a16="http://schemas.microsoft.com/office/drawing/2014/main" id="{B7345F51-EB4D-3372-AE41-044FFFD847C1}"/>
                </a:ext>
              </a:extLst>
            </p:cNvPr>
            <p:cNvSpPr/>
            <p:nvPr/>
          </p:nvSpPr>
          <p:spPr>
            <a:xfrm>
              <a:off x="7659150" y="3276963"/>
              <a:ext cx="107450" cy="50950"/>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572;p54">
              <a:extLst>
                <a:ext uri="{FF2B5EF4-FFF2-40B4-BE49-F238E27FC236}">
                  <a16:creationId xmlns:a16="http://schemas.microsoft.com/office/drawing/2014/main" id="{67A26CB1-0692-20A6-71AB-FF3E919B099E}"/>
                </a:ext>
              </a:extLst>
            </p:cNvPr>
            <p:cNvSpPr/>
            <p:nvPr/>
          </p:nvSpPr>
          <p:spPr>
            <a:xfrm>
              <a:off x="7732050" y="3405313"/>
              <a:ext cx="104400" cy="136025"/>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573;p54">
              <a:extLst>
                <a:ext uri="{FF2B5EF4-FFF2-40B4-BE49-F238E27FC236}">
                  <a16:creationId xmlns:a16="http://schemas.microsoft.com/office/drawing/2014/main" id="{38CFE842-DC08-2280-F344-C3AB545FFE07}"/>
                </a:ext>
              </a:extLst>
            </p:cNvPr>
            <p:cNvSpPr/>
            <p:nvPr/>
          </p:nvSpPr>
          <p:spPr>
            <a:xfrm>
              <a:off x="7498925" y="3468138"/>
              <a:ext cx="72675" cy="94100"/>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574;p54">
              <a:extLst>
                <a:ext uri="{FF2B5EF4-FFF2-40B4-BE49-F238E27FC236}">
                  <a16:creationId xmlns:a16="http://schemas.microsoft.com/office/drawing/2014/main" id="{8BF1EB63-C995-15DF-84F1-DFFA2B731C4D}"/>
                </a:ext>
              </a:extLst>
            </p:cNvPr>
            <p:cNvSpPr/>
            <p:nvPr/>
          </p:nvSpPr>
          <p:spPr>
            <a:xfrm>
              <a:off x="7520200" y="3891113"/>
              <a:ext cx="101675" cy="56650"/>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575;p54">
              <a:extLst>
                <a:ext uri="{FF2B5EF4-FFF2-40B4-BE49-F238E27FC236}">
                  <a16:creationId xmlns:a16="http://schemas.microsoft.com/office/drawing/2014/main" id="{67C3E120-7294-0B4B-AE37-5BFB5A648658}"/>
                </a:ext>
              </a:extLst>
            </p:cNvPr>
            <p:cNvSpPr/>
            <p:nvPr/>
          </p:nvSpPr>
          <p:spPr>
            <a:xfrm>
              <a:off x="7008800" y="3040813"/>
              <a:ext cx="435550" cy="1033025"/>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576;p54">
              <a:extLst>
                <a:ext uri="{FF2B5EF4-FFF2-40B4-BE49-F238E27FC236}">
                  <a16:creationId xmlns:a16="http://schemas.microsoft.com/office/drawing/2014/main" id="{A9EF8984-4B41-7C9E-9340-424E7F05441D}"/>
                </a:ext>
              </a:extLst>
            </p:cNvPr>
            <p:cNvSpPr/>
            <p:nvPr/>
          </p:nvSpPr>
          <p:spPr>
            <a:xfrm>
              <a:off x="7096325" y="3136438"/>
              <a:ext cx="253700" cy="119475"/>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77;p54">
              <a:extLst>
                <a:ext uri="{FF2B5EF4-FFF2-40B4-BE49-F238E27FC236}">
                  <a16:creationId xmlns:a16="http://schemas.microsoft.com/office/drawing/2014/main" id="{C908F3B6-F61D-299D-9A68-902E4AA96508}"/>
                </a:ext>
              </a:extLst>
            </p:cNvPr>
            <p:cNvSpPr/>
            <p:nvPr/>
          </p:nvSpPr>
          <p:spPr>
            <a:xfrm>
              <a:off x="7194450" y="3243888"/>
              <a:ext cx="72175" cy="57600"/>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578;p54">
              <a:extLst>
                <a:ext uri="{FF2B5EF4-FFF2-40B4-BE49-F238E27FC236}">
                  <a16:creationId xmlns:a16="http://schemas.microsoft.com/office/drawing/2014/main" id="{327A4C82-617D-71DD-A45E-1916D08699DE}"/>
                </a:ext>
              </a:extLst>
            </p:cNvPr>
            <p:cNvSpPr/>
            <p:nvPr/>
          </p:nvSpPr>
          <p:spPr>
            <a:xfrm>
              <a:off x="7055250" y="3301063"/>
              <a:ext cx="76250" cy="69800"/>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579;p54">
              <a:extLst>
                <a:ext uri="{FF2B5EF4-FFF2-40B4-BE49-F238E27FC236}">
                  <a16:creationId xmlns:a16="http://schemas.microsoft.com/office/drawing/2014/main" id="{1569E4C5-9746-48BE-C3F6-8790024933D1}"/>
                </a:ext>
              </a:extLst>
            </p:cNvPr>
            <p:cNvSpPr/>
            <p:nvPr/>
          </p:nvSpPr>
          <p:spPr>
            <a:xfrm>
              <a:off x="7241850" y="3102863"/>
              <a:ext cx="107875" cy="74350"/>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580;p54">
              <a:extLst>
                <a:ext uri="{FF2B5EF4-FFF2-40B4-BE49-F238E27FC236}">
                  <a16:creationId xmlns:a16="http://schemas.microsoft.com/office/drawing/2014/main" id="{CDB413C8-7C7C-3400-3859-9EC45A0CD6A0}"/>
                </a:ext>
              </a:extLst>
            </p:cNvPr>
            <p:cNvSpPr/>
            <p:nvPr/>
          </p:nvSpPr>
          <p:spPr>
            <a:xfrm>
              <a:off x="7377425" y="3268163"/>
              <a:ext cx="53700" cy="41800"/>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581;p54">
              <a:extLst>
                <a:ext uri="{FF2B5EF4-FFF2-40B4-BE49-F238E27FC236}">
                  <a16:creationId xmlns:a16="http://schemas.microsoft.com/office/drawing/2014/main" id="{7789976D-629A-5160-584C-44E56B38EDFE}"/>
                </a:ext>
              </a:extLst>
            </p:cNvPr>
            <p:cNvSpPr/>
            <p:nvPr/>
          </p:nvSpPr>
          <p:spPr>
            <a:xfrm>
              <a:off x="7288425" y="3221238"/>
              <a:ext cx="95000" cy="47450"/>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582;p54">
              <a:extLst>
                <a:ext uri="{FF2B5EF4-FFF2-40B4-BE49-F238E27FC236}">
                  <a16:creationId xmlns:a16="http://schemas.microsoft.com/office/drawing/2014/main" id="{FACA8D31-B6AA-EEB3-9D7B-AD4CE2A25868}"/>
                </a:ext>
              </a:extLst>
            </p:cNvPr>
            <p:cNvSpPr/>
            <p:nvPr/>
          </p:nvSpPr>
          <p:spPr>
            <a:xfrm>
              <a:off x="7279900" y="3257913"/>
              <a:ext cx="34550" cy="111275"/>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583;p54">
              <a:extLst>
                <a:ext uri="{FF2B5EF4-FFF2-40B4-BE49-F238E27FC236}">
                  <a16:creationId xmlns:a16="http://schemas.microsoft.com/office/drawing/2014/main" id="{68103FFA-F499-DCF6-6C12-F32F2B5314F9}"/>
                </a:ext>
              </a:extLst>
            </p:cNvPr>
            <p:cNvSpPr/>
            <p:nvPr/>
          </p:nvSpPr>
          <p:spPr>
            <a:xfrm>
              <a:off x="7106075" y="3358563"/>
              <a:ext cx="248550" cy="355925"/>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584;p54">
              <a:extLst>
                <a:ext uri="{FF2B5EF4-FFF2-40B4-BE49-F238E27FC236}">
                  <a16:creationId xmlns:a16="http://schemas.microsoft.com/office/drawing/2014/main" id="{5ED8791C-E8A6-B212-AF29-551DB51C752F}"/>
                </a:ext>
              </a:extLst>
            </p:cNvPr>
            <p:cNvSpPr/>
            <p:nvPr/>
          </p:nvSpPr>
          <p:spPr>
            <a:xfrm>
              <a:off x="7126825" y="3517013"/>
              <a:ext cx="86750" cy="54875"/>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585;p54">
              <a:extLst>
                <a:ext uri="{FF2B5EF4-FFF2-40B4-BE49-F238E27FC236}">
                  <a16:creationId xmlns:a16="http://schemas.microsoft.com/office/drawing/2014/main" id="{DD58A7BB-FD65-5F37-9162-3F3D404146AF}"/>
                </a:ext>
              </a:extLst>
            </p:cNvPr>
            <p:cNvSpPr/>
            <p:nvPr/>
          </p:nvSpPr>
          <p:spPr>
            <a:xfrm>
              <a:off x="7103450" y="3476263"/>
              <a:ext cx="68250" cy="105150"/>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586;p54">
              <a:extLst>
                <a:ext uri="{FF2B5EF4-FFF2-40B4-BE49-F238E27FC236}">
                  <a16:creationId xmlns:a16="http://schemas.microsoft.com/office/drawing/2014/main" id="{F52AB089-ED3B-285A-3D81-91F837148E4F}"/>
                </a:ext>
              </a:extLst>
            </p:cNvPr>
            <p:cNvSpPr/>
            <p:nvPr/>
          </p:nvSpPr>
          <p:spPr>
            <a:xfrm>
              <a:off x="7198575" y="3384613"/>
              <a:ext cx="82625" cy="80425"/>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587;p54">
              <a:extLst>
                <a:ext uri="{FF2B5EF4-FFF2-40B4-BE49-F238E27FC236}">
                  <a16:creationId xmlns:a16="http://schemas.microsoft.com/office/drawing/2014/main" id="{5876B2BE-6D0C-80C4-A7CB-0BF27695CFEE}"/>
                </a:ext>
              </a:extLst>
            </p:cNvPr>
            <p:cNvSpPr/>
            <p:nvPr/>
          </p:nvSpPr>
          <p:spPr>
            <a:xfrm>
              <a:off x="7178550" y="3454363"/>
              <a:ext cx="53475" cy="32225"/>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88;p54">
              <a:extLst>
                <a:ext uri="{FF2B5EF4-FFF2-40B4-BE49-F238E27FC236}">
                  <a16:creationId xmlns:a16="http://schemas.microsoft.com/office/drawing/2014/main" id="{C6323920-F862-40F2-2085-16BACCD2EFD7}"/>
                </a:ext>
              </a:extLst>
            </p:cNvPr>
            <p:cNvSpPr/>
            <p:nvPr/>
          </p:nvSpPr>
          <p:spPr>
            <a:xfrm>
              <a:off x="7112250" y="3370888"/>
              <a:ext cx="73225" cy="30025"/>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89;p54">
              <a:extLst>
                <a:ext uri="{FF2B5EF4-FFF2-40B4-BE49-F238E27FC236}">
                  <a16:creationId xmlns:a16="http://schemas.microsoft.com/office/drawing/2014/main" id="{FAE27DA2-D788-CA63-9DD1-A68F1AC72879}"/>
                </a:ext>
              </a:extLst>
            </p:cNvPr>
            <p:cNvSpPr/>
            <p:nvPr/>
          </p:nvSpPr>
          <p:spPr>
            <a:xfrm>
              <a:off x="7276425" y="3557488"/>
              <a:ext cx="116850" cy="107900"/>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90;p54">
              <a:extLst>
                <a:ext uri="{FF2B5EF4-FFF2-40B4-BE49-F238E27FC236}">
                  <a16:creationId xmlns:a16="http://schemas.microsoft.com/office/drawing/2014/main" id="{B12A4EC4-FEBD-DF46-01F0-4A006F66BDB9}"/>
                </a:ext>
              </a:extLst>
            </p:cNvPr>
            <p:cNvSpPr/>
            <p:nvPr/>
          </p:nvSpPr>
          <p:spPr>
            <a:xfrm>
              <a:off x="7282700" y="3561138"/>
              <a:ext cx="123200" cy="254450"/>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591;p54">
              <a:extLst>
                <a:ext uri="{FF2B5EF4-FFF2-40B4-BE49-F238E27FC236}">
                  <a16:creationId xmlns:a16="http://schemas.microsoft.com/office/drawing/2014/main" id="{BA672600-37DB-DC38-2073-03C430BB5DC1}"/>
                </a:ext>
              </a:extLst>
            </p:cNvPr>
            <p:cNvSpPr/>
            <p:nvPr/>
          </p:nvSpPr>
          <p:spPr>
            <a:xfrm>
              <a:off x="7227000" y="3663213"/>
              <a:ext cx="89075" cy="31450"/>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92;p54">
              <a:extLst>
                <a:ext uri="{FF2B5EF4-FFF2-40B4-BE49-F238E27FC236}">
                  <a16:creationId xmlns:a16="http://schemas.microsoft.com/office/drawing/2014/main" id="{45250908-915F-7684-F29C-216625B537B8}"/>
                </a:ext>
              </a:extLst>
            </p:cNvPr>
            <p:cNvSpPr/>
            <p:nvPr/>
          </p:nvSpPr>
          <p:spPr>
            <a:xfrm>
              <a:off x="7135975" y="3743438"/>
              <a:ext cx="295475" cy="219850"/>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593;p54">
              <a:extLst>
                <a:ext uri="{FF2B5EF4-FFF2-40B4-BE49-F238E27FC236}">
                  <a16:creationId xmlns:a16="http://schemas.microsoft.com/office/drawing/2014/main" id="{50F516BA-004C-F2A4-4E77-83AFAA198ABB}"/>
                </a:ext>
              </a:extLst>
            </p:cNvPr>
            <p:cNvSpPr/>
            <p:nvPr/>
          </p:nvSpPr>
          <p:spPr>
            <a:xfrm>
              <a:off x="7143600" y="3819613"/>
              <a:ext cx="206125" cy="179475"/>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94;p54">
              <a:extLst>
                <a:ext uri="{FF2B5EF4-FFF2-40B4-BE49-F238E27FC236}">
                  <a16:creationId xmlns:a16="http://schemas.microsoft.com/office/drawing/2014/main" id="{D8DB13B1-3A1D-A61B-ECBD-987F8166BD91}"/>
                </a:ext>
              </a:extLst>
            </p:cNvPr>
            <p:cNvSpPr/>
            <p:nvPr/>
          </p:nvSpPr>
          <p:spPr>
            <a:xfrm>
              <a:off x="7165600" y="3798613"/>
              <a:ext cx="28925" cy="63500"/>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595;p54">
              <a:extLst>
                <a:ext uri="{FF2B5EF4-FFF2-40B4-BE49-F238E27FC236}">
                  <a16:creationId xmlns:a16="http://schemas.microsoft.com/office/drawing/2014/main" id="{F2721B85-6C00-97CA-EB89-5DD51B583756}"/>
                </a:ext>
              </a:extLst>
            </p:cNvPr>
            <p:cNvSpPr/>
            <p:nvPr/>
          </p:nvSpPr>
          <p:spPr>
            <a:xfrm>
              <a:off x="7177575" y="3705563"/>
              <a:ext cx="91000" cy="7212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96;p54">
              <a:extLst>
                <a:ext uri="{FF2B5EF4-FFF2-40B4-BE49-F238E27FC236}">
                  <a16:creationId xmlns:a16="http://schemas.microsoft.com/office/drawing/2014/main" id="{E63E0EDC-4ECC-7993-860E-EB2A01A9E79B}"/>
                </a:ext>
              </a:extLst>
            </p:cNvPr>
            <p:cNvSpPr/>
            <p:nvPr/>
          </p:nvSpPr>
          <p:spPr>
            <a:xfrm>
              <a:off x="7053875" y="3583213"/>
              <a:ext cx="48425" cy="5257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597;p54">
              <a:extLst>
                <a:ext uri="{FF2B5EF4-FFF2-40B4-BE49-F238E27FC236}">
                  <a16:creationId xmlns:a16="http://schemas.microsoft.com/office/drawing/2014/main" id="{9FC55C6E-BE76-B936-79C9-F2FA630B5F99}"/>
                </a:ext>
              </a:extLst>
            </p:cNvPr>
            <p:cNvSpPr/>
            <p:nvPr/>
          </p:nvSpPr>
          <p:spPr>
            <a:xfrm>
              <a:off x="7058575" y="3819313"/>
              <a:ext cx="48050" cy="36700"/>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98;p54">
              <a:extLst>
                <a:ext uri="{FF2B5EF4-FFF2-40B4-BE49-F238E27FC236}">
                  <a16:creationId xmlns:a16="http://schemas.microsoft.com/office/drawing/2014/main" id="{2C75A8DA-C9EC-7EC9-7ADF-DCA8EDA0B33B}"/>
                </a:ext>
              </a:extLst>
            </p:cNvPr>
            <p:cNvSpPr/>
            <p:nvPr/>
          </p:nvSpPr>
          <p:spPr>
            <a:xfrm>
              <a:off x="7084950" y="3709488"/>
              <a:ext cx="45675" cy="135425"/>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599;p54">
              <a:extLst>
                <a:ext uri="{FF2B5EF4-FFF2-40B4-BE49-F238E27FC236}">
                  <a16:creationId xmlns:a16="http://schemas.microsoft.com/office/drawing/2014/main" id="{2A65E203-82C3-30E4-C7D4-B549E184926C}"/>
                </a:ext>
              </a:extLst>
            </p:cNvPr>
            <p:cNvSpPr/>
            <p:nvPr/>
          </p:nvSpPr>
          <p:spPr>
            <a:xfrm>
              <a:off x="7159775" y="3610638"/>
              <a:ext cx="78925" cy="31425"/>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600;p54">
              <a:extLst>
                <a:ext uri="{FF2B5EF4-FFF2-40B4-BE49-F238E27FC236}">
                  <a16:creationId xmlns:a16="http://schemas.microsoft.com/office/drawing/2014/main" id="{4A6BB18F-D0D4-2D6F-D45D-4FF7ABD59FB4}"/>
                </a:ext>
              </a:extLst>
            </p:cNvPr>
            <p:cNvSpPr/>
            <p:nvPr/>
          </p:nvSpPr>
          <p:spPr>
            <a:xfrm>
              <a:off x="7191250" y="3626188"/>
              <a:ext cx="15400" cy="61775"/>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601;p54">
              <a:extLst>
                <a:ext uri="{FF2B5EF4-FFF2-40B4-BE49-F238E27FC236}">
                  <a16:creationId xmlns:a16="http://schemas.microsoft.com/office/drawing/2014/main" id="{DFAE793E-F0D5-08B9-C69F-C8C3DBBA1650}"/>
                </a:ext>
              </a:extLst>
            </p:cNvPr>
            <p:cNvSpPr/>
            <p:nvPr/>
          </p:nvSpPr>
          <p:spPr>
            <a:xfrm>
              <a:off x="7323950" y="3343513"/>
              <a:ext cx="111425" cy="52950"/>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602;p54">
              <a:extLst>
                <a:ext uri="{FF2B5EF4-FFF2-40B4-BE49-F238E27FC236}">
                  <a16:creationId xmlns:a16="http://schemas.microsoft.com/office/drawing/2014/main" id="{78BF0133-7ED4-C222-9CC7-D7F435255BF2}"/>
                </a:ext>
              </a:extLst>
            </p:cNvPr>
            <p:cNvSpPr/>
            <p:nvPr/>
          </p:nvSpPr>
          <p:spPr>
            <a:xfrm>
              <a:off x="7340375" y="3299338"/>
              <a:ext cx="34550" cy="57125"/>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603;p54">
              <a:extLst>
                <a:ext uri="{FF2B5EF4-FFF2-40B4-BE49-F238E27FC236}">
                  <a16:creationId xmlns:a16="http://schemas.microsoft.com/office/drawing/2014/main" id="{707BA16B-C1F0-D90B-CE63-3E180DD70DCD}"/>
                </a:ext>
              </a:extLst>
            </p:cNvPr>
            <p:cNvSpPr/>
            <p:nvPr/>
          </p:nvSpPr>
          <p:spPr>
            <a:xfrm>
              <a:off x="7386000" y="3136013"/>
              <a:ext cx="46825" cy="39575"/>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604;p54">
              <a:extLst>
                <a:ext uri="{FF2B5EF4-FFF2-40B4-BE49-F238E27FC236}">
                  <a16:creationId xmlns:a16="http://schemas.microsoft.com/office/drawing/2014/main" id="{2CA6B0A5-FEC4-9D1D-0F8A-54168C89DC05}"/>
                </a:ext>
              </a:extLst>
            </p:cNvPr>
            <p:cNvSpPr/>
            <p:nvPr/>
          </p:nvSpPr>
          <p:spPr>
            <a:xfrm>
              <a:off x="7339800" y="3699213"/>
              <a:ext cx="93625" cy="72075"/>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605;p54">
              <a:extLst>
                <a:ext uri="{FF2B5EF4-FFF2-40B4-BE49-F238E27FC236}">
                  <a16:creationId xmlns:a16="http://schemas.microsoft.com/office/drawing/2014/main" id="{E9C9230C-3C71-A706-021C-02CD34CDA25E}"/>
                </a:ext>
              </a:extLst>
            </p:cNvPr>
            <p:cNvSpPr/>
            <p:nvPr/>
          </p:nvSpPr>
          <p:spPr>
            <a:xfrm>
              <a:off x="7343525" y="3743188"/>
              <a:ext cx="40325" cy="25475"/>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606;p54">
              <a:extLst>
                <a:ext uri="{FF2B5EF4-FFF2-40B4-BE49-F238E27FC236}">
                  <a16:creationId xmlns:a16="http://schemas.microsoft.com/office/drawing/2014/main" id="{BDF347C0-D0FD-4725-CDA7-45897C9D1A4D}"/>
                </a:ext>
              </a:extLst>
            </p:cNvPr>
            <p:cNvSpPr/>
            <p:nvPr/>
          </p:nvSpPr>
          <p:spPr>
            <a:xfrm>
              <a:off x="7370925" y="3681038"/>
              <a:ext cx="65050" cy="25925"/>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607;p54">
              <a:extLst>
                <a:ext uri="{FF2B5EF4-FFF2-40B4-BE49-F238E27FC236}">
                  <a16:creationId xmlns:a16="http://schemas.microsoft.com/office/drawing/2014/main" id="{64FECFAE-B461-D84E-A29B-7BFEE66C499D}"/>
                </a:ext>
              </a:extLst>
            </p:cNvPr>
            <p:cNvSpPr/>
            <p:nvPr/>
          </p:nvSpPr>
          <p:spPr>
            <a:xfrm>
              <a:off x="7401200" y="3451738"/>
              <a:ext cx="29200" cy="27450"/>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608;p54">
              <a:extLst>
                <a:ext uri="{FF2B5EF4-FFF2-40B4-BE49-F238E27FC236}">
                  <a16:creationId xmlns:a16="http://schemas.microsoft.com/office/drawing/2014/main" id="{41705205-F8D8-656C-5B2F-53882B561308}"/>
                </a:ext>
              </a:extLst>
            </p:cNvPr>
            <p:cNvSpPr/>
            <p:nvPr/>
          </p:nvSpPr>
          <p:spPr>
            <a:xfrm>
              <a:off x="7118175" y="3277088"/>
              <a:ext cx="107375" cy="50825"/>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609;p54">
              <a:extLst>
                <a:ext uri="{FF2B5EF4-FFF2-40B4-BE49-F238E27FC236}">
                  <a16:creationId xmlns:a16="http://schemas.microsoft.com/office/drawing/2014/main" id="{80ECB236-7C33-8F68-3CB0-2DAB332FDD81}"/>
                </a:ext>
              </a:extLst>
            </p:cNvPr>
            <p:cNvSpPr/>
            <p:nvPr/>
          </p:nvSpPr>
          <p:spPr>
            <a:xfrm>
              <a:off x="7048200" y="3405313"/>
              <a:ext cx="104450" cy="136000"/>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610;p54">
              <a:extLst>
                <a:ext uri="{FF2B5EF4-FFF2-40B4-BE49-F238E27FC236}">
                  <a16:creationId xmlns:a16="http://schemas.microsoft.com/office/drawing/2014/main" id="{6DC9869B-8560-43C7-5B0A-73E12007069C}"/>
                </a:ext>
              </a:extLst>
            </p:cNvPr>
            <p:cNvSpPr/>
            <p:nvPr/>
          </p:nvSpPr>
          <p:spPr>
            <a:xfrm>
              <a:off x="7313075" y="3468138"/>
              <a:ext cx="72650" cy="94100"/>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611;p54">
              <a:extLst>
                <a:ext uri="{FF2B5EF4-FFF2-40B4-BE49-F238E27FC236}">
                  <a16:creationId xmlns:a16="http://schemas.microsoft.com/office/drawing/2014/main" id="{9C1E5F8D-4FFC-B536-784C-734507BEA971}"/>
                </a:ext>
              </a:extLst>
            </p:cNvPr>
            <p:cNvSpPr/>
            <p:nvPr/>
          </p:nvSpPr>
          <p:spPr>
            <a:xfrm>
              <a:off x="7262800" y="3891113"/>
              <a:ext cx="101650" cy="56725"/>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45031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45"/>
          <p:cNvSpPr txBox="1">
            <a:spLocks noGrp="1"/>
          </p:cNvSpPr>
          <p:nvPr>
            <p:ph type="title"/>
          </p:nvPr>
        </p:nvSpPr>
        <p:spPr>
          <a:xfrm>
            <a:off x="233968" y="7467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tx1"/>
                </a:solidFill>
              </a:rPr>
              <a:t>References</a:t>
            </a:r>
            <a:endParaRPr dirty="0">
              <a:solidFill>
                <a:schemeClr val="tx1"/>
              </a:solidFill>
            </a:endParaRPr>
          </a:p>
        </p:txBody>
      </p:sp>
      <p:sp>
        <p:nvSpPr>
          <p:cNvPr id="632" name="Google Shape;632;p45"/>
          <p:cNvSpPr/>
          <p:nvPr/>
        </p:nvSpPr>
        <p:spPr>
          <a:xfrm flipH="1">
            <a:off x="7580525" y="12232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5"/>
          <p:cNvSpPr/>
          <p:nvPr/>
        </p:nvSpPr>
        <p:spPr>
          <a:xfrm flipH="1">
            <a:off x="6700275" y="1387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45"/>
          <p:cNvCxnSpPr>
            <a:stCxn id="632" idx="6"/>
            <a:endCxn id="633" idx="2"/>
          </p:cNvCxnSpPr>
          <p:nvPr/>
        </p:nvCxnSpPr>
        <p:spPr>
          <a:xfrm flipH="1">
            <a:off x="6767525" y="1284025"/>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2" name="Google Shape;460;p40">
            <a:extLst>
              <a:ext uri="{FF2B5EF4-FFF2-40B4-BE49-F238E27FC236}">
                <a16:creationId xmlns:a16="http://schemas.microsoft.com/office/drawing/2014/main" id="{7B156D3D-1A4C-F36D-667D-E695A1A708F7}"/>
              </a:ext>
            </a:extLst>
          </p:cNvPr>
          <p:cNvSpPr txBox="1">
            <a:spLocks/>
          </p:cNvSpPr>
          <p:nvPr/>
        </p:nvSpPr>
        <p:spPr>
          <a:xfrm>
            <a:off x="85129" y="536485"/>
            <a:ext cx="6719652" cy="457677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lnSpc>
                <a:spcPct val="107000"/>
              </a:lnSpc>
              <a:spcAft>
                <a:spcPts val="800"/>
              </a:spcAft>
              <a:buClr>
                <a:schemeClr val="accent5"/>
              </a:buClr>
              <a:buSzPct val="150000"/>
              <a:buFont typeface="Arial" panose="020B0604020202020204" pitchFamily="34" charset="0"/>
              <a:buChar char="•"/>
            </a:pPr>
            <a:r>
              <a:rPr lang="en-IN" sz="900" i="0" dirty="0">
                <a:solidFill>
                  <a:schemeClr val="tx1"/>
                </a:solidFill>
                <a:effectLst/>
                <a:latin typeface="Raleway" pitchFamily="2" charset="0"/>
              </a:rPr>
              <a:t>Khan, P., Kader, M. F., Islam, S. R., Rahman, A. B., Kamal, M. S., </a:t>
            </a:r>
            <a:r>
              <a:rPr lang="en-IN" sz="900" i="0" dirty="0" err="1">
                <a:solidFill>
                  <a:schemeClr val="tx1"/>
                </a:solidFill>
                <a:effectLst/>
                <a:latin typeface="Raleway" pitchFamily="2" charset="0"/>
              </a:rPr>
              <a:t>Toha</a:t>
            </a:r>
            <a:r>
              <a:rPr lang="en-IN" sz="900" i="0" dirty="0">
                <a:solidFill>
                  <a:schemeClr val="tx1"/>
                </a:solidFill>
                <a:effectLst/>
                <a:latin typeface="Raleway" pitchFamily="2" charset="0"/>
              </a:rPr>
              <a:t>, M. U., &amp; Kwak, K. S. (2021). Machine learning and deep learning approaches for brain disease diagnosis: principles and recent advances. </a:t>
            </a:r>
            <a:r>
              <a:rPr lang="en-IN" sz="900" i="1" dirty="0" err="1">
                <a:solidFill>
                  <a:schemeClr val="tx1"/>
                </a:solidFill>
                <a:effectLst/>
                <a:latin typeface="Raleway" pitchFamily="2" charset="0"/>
              </a:rPr>
              <a:t>Ieee</a:t>
            </a:r>
            <a:r>
              <a:rPr lang="en-IN" sz="900" i="1" dirty="0">
                <a:solidFill>
                  <a:schemeClr val="tx1"/>
                </a:solidFill>
                <a:effectLst/>
                <a:latin typeface="Raleway" pitchFamily="2" charset="0"/>
              </a:rPr>
              <a:t> Access</a:t>
            </a:r>
            <a:r>
              <a:rPr lang="en-IN" sz="900" i="0" dirty="0">
                <a:solidFill>
                  <a:schemeClr val="tx1"/>
                </a:solidFill>
                <a:effectLst/>
                <a:latin typeface="Raleway" pitchFamily="2" charset="0"/>
              </a:rPr>
              <a:t>, </a:t>
            </a:r>
            <a:r>
              <a:rPr lang="en-IN" sz="900" i="1" dirty="0">
                <a:solidFill>
                  <a:schemeClr val="tx1"/>
                </a:solidFill>
                <a:effectLst/>
                <a:latin typeface="Raleway" pitchFamily="2" charset="0"/>
              </a:rPr>
              <a:t>9</a:t>
            </a:r>
            <a:r>
              <a:rPr lang="en-IN" sz="900" i="0" dirty="0">
                <a:solidFill>
                  <a:schemeClr val="tx1"/>
                </a:solidFill>
                <a:effectLst/>
                <a:latin typeface="Raleway" pitchFamily="2" charset="0"/>
              </a:rPr>
              <a:t>, 37622-37655.</a:t>
            </a:r>
          </a:p>
          <a:p>
            <a:pPr marL="171450" indent="-171450" algn="just">
              <a:lnSpc>
                <a:spcPct val="107000"/>
              </a:lnSpc>
              <a:spcAft>
                <a:spcPts val="800"/>
              </a:spcAft>
              <a:buClr>
                <a:schemeClr val="accent5"/>
              </a:buClr>
              <a:buSzPct val="150000"/>
              <a:buFont typeface="Arial" panose="020B0604020202020204" pitchFamily="34" charset="0"/>
              <a:buChar char="•"/>
            </a:pP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Pries, T. P., Jahan, R., &amp; Suman, P. (2018, September). Review of brain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segmentation, detection and classification algorithms 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fmri</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images.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2018 International Conference on Computational and Characterization Techniques in Engineering &amp; Sciences (CCTES)</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300-303). IEEE.</a:t>
            </a:r>
            <a:endParaRPr lang="en-IN" sz="900" i="0" dirty="0">
              <a:solidFill>
                <a:schemeClr val="tx1"/>
              </a:solidFill>
              <a:effectLst/>
              <a:latin typeface="Raleway" pitchFamily="2" charset="0"/>
            </a:endParaRPr>
          </a:p>
          <a:p>
            <a:pPr marL="171450" indent="-171450" algn="just">
              <a:lnSpc>
                <a:spcPct val="107000"/>
              </a:lnSpc>
              <a:spcAft>
                <a:spcPts val="800"/>
              </a:spcAft>
              <a:buClr>
                <a:schemeClr val="accent5"/>
              </a:buClr>
              <a:buFont typeface="Arial" panose="020B0604020202020204" pitchFamily="34" charset="0"/>
              <a:buChar char="•"/>
            </a:pP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Ezhilarasi</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R., &amp; Varalakshmi, P. (2018, August).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in the brain using faster R-CNN.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2018 2nd International Conference on I-SMAC (IoT in Social, Mobile, Analytics and Cloud)(I-SMAC) I-SMAC (IoT in Social, Mobile, Analytics and Cloud)(I-SMAC), 2018 2nd International Conference on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388-392).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Jagannadham</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S. L.,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Nadh</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K. L., &amp;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Sireesha</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M. (2021, November). Brain tumour detection using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cnn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2021 Fifth International Conference on I-SMAC (IoT in Social, Mobile, Analytics and Cloud)(I-SMAC)</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734-739).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Sakib</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A., Khan, N. J.,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Shahrier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L.,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Plabon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K., Al Mahmud, J., &amp;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Mridha</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M. F. (2023, December). Brain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and Classification Using Hybrid VGG Network.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2023 26th International Conference on Computer and Information Technology (ICCIT)</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1-6).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Indra, Z.,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Jusman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Y., &amp; Kurniawan, R. (2023, August). Development of Deep Learning Model Base on Modified CNN Architectures for Brain Tumours Early Diagnosis.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2023 3rd International Conference on Electronic and Electrical Engineering and Intelligent System (ICE3IS)</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503-507).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Dipu, N. M.,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Shohan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S. A., &amp; Salam, K. M. A. (2021, June). Deep learning based brain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and classification.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2021 International conference on intelligent technologies (CONIT)</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1-6).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Koshti</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S.,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Degaonkar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V., Modi, I., Srivastava, I.,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Panambor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J., &amp; Jagtap, A. (2022, December). Brain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Detection System using Convolutional Neural Network.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2022 IEEE Pune Section International Conference (</a:t>
            </a:r>
            <a:r>
              <a:rPr lang="en-IN" sz="900" i="1" kern="100" dirty="0" err="1">
                <a:solidFill>
                  <a:schemeClr val="tx1"/>
                </a:solidFill>
                <a:effectLst/>
                <a:latin typeface="Raleway" pitchFamily="2" charset="0"/>
                <a:ea typeface="Calibri" panose="020F0502020204030204" pitchFamily="34" charset="0"/>
                <a:cs typeface="Times New Roman" panose="02020603050405020304" pitchFamily="18" charset="0"/>
              </a:rPr>
              <a:t>PuneCon</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1-6). IEEE.</a:t>
            </a:r>
          </a:p>
          <a:p>
            <a:pPr marL="171450" indent="-171450" algn="just">
              <a:lnSpc>
                <a:spcPct val="107000"/>
              </a:lnSpc>
              <a:spcAft>
                <a:spcPts val="800"/>
              </a:spcAft>
              <a:buClr>
                <a:schemeClr val="accent5"/>
              </a:buClr>
              <a:buFont typeface="Arial" panose="020B0604020202020204" pitchFamily="34" charset="0"/>
              <a:buChar char="•"/>
            </a:pP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Bhanothu</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Y.,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Kamalakannan</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A., &amp; Rajamanickam, G. (2020, March). Detection and classification of brain </a:t>
            </a:r>
            <a:r>
              <a:rPr lang="en-IN" sz="9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in MRI images using deep convolutional network. In </a:t>
            </a:r>
            <a:r>
              <a:rPr lang="en-IN" sz="900" i="1" kern="100" dirty="0">
                <a:solidFill>
                  <a:schemeClr val="tx1"/>
                </a:solidFill>
                <a:effectLst/>
                <a:latin typeface="Raleway" pitchFamily="2" charset="0"/>
                <a:ea typeface="Calibri" panose="020F0502020204030204" pitchFamily="34" charset="0"/>
                <a:cs typeface="Times New Roman" panose="02020603050405020304" pitchFamily="18" charset="0"/>
              </a:rPr>
              <a:t>2020 6th international conference on advanced computing and communication systems (ICACCS)</a:t>
            </a:r>
            <a:r>
              <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rPr>
              <a:t> (pp. 248-252). IEEE.</a:t>
            </a:r>
          </a:p>
          <a:p>
            <a:pPr marL="171450" indent="-171450" algn="just">
              <a:lnSpc>
                <a:spcPct val="107000"/>
              </a:lnSpc>
              <a:spcAft>
                <a:spcPts val="800"/>
              </a:spcAft>
              <a:buClr>
                <a:schemeClr val="accent5"/>
              </a:buClr>
              <a:buFont typeface="Arial" panose="020B0604020202020204" pitchFamily="34" charset="0"/>
              <a:buChar char="•"/>
            </a:pPr>
            <a:endPar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Clr>
                <a:schemeClr val="accent5"/>
              </a:buClr>
              <a:buFont typeface="Arial" panose="020B0604020202020204" pitchFamily="34" charset="0"/>
              <a:buChar char="•"/>
            </a:pPr>
            <a:endPar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Clr>
                <a:schemeClr val="accent5"/>
              </a:buClr>
              <a:buFont typeface="Arial" panose="020B0604020202020204" pitchFamily="34" charset="0"/>
              <a:buChar char="•"/>
            </a:pPr>
            <a:endPar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endParaRPr>
          </a:p>
          <a:p>
            <a:pPr marL="171450" indent="-171450" algn="just">
              <a:lnSpc>
                <a:spcPct val="107000"/>
              </a:lnSpc>
              <a:spcAft>
                <a:spcPts val="800"/>
              </a:spcAft>
              <a:buClr>
                <a:schemeClr val="accent5"/>
              </a:buClr>
              <a:buFont typeface="Arial" panose="020B0604020202020204" pitchFamily="34" charset="0"/>
              <a:buChar char="•"/>
            </a:pPr>
            <a:endPar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9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grpSp>
        <p:nvGrpSpPr>
          <p:cNvPr id="5" name="Google Shape;1155;p54">
            <a:extLst>
              <a:ext uri="{FF2B5EF4-FFF2-40B4-BE49-F238E27FC236}">
                <a16:creationId xmlns:a16="http://schemas.microsoft.com/office/drawing/2014/main" id="{2279585F-C03E-2EF9-09C5-FBFC804E6457}"/>
              </a:ext>
            </a:extLst>
          </p:cNvPr>
          <p:cNvGrpSpPr/>
          <p:nvPr/>
        </p:nvGrpSpPr>
        <p:grpSpPr>
          <a:xfrm>
            <a:off x="6815269" y="536485"/>
            <a:ext cx="1773511" cy="1835430"/>
            <a:chOff x="6620475" y="1766613"/>
            <a:chExt cx="837075" cy="866300"/>
          </a:xfrm>
        </p:grpSpPr>
        <p:sp>
          <p:nvSpPr>
            <p:cNvPr id="6" name="Google Shape;1156;p54">
              <a:extLst>
                <a:ext uri="{FF2B5EF4-FFF2-40B4-BE49-F238E27FC236}">
                  <a16:creationId xmlns:a16="http://schemas.microsoft.com/office/drawing/2014/main" id="{34A40819-87CE-2A1B-8E2E-385ABCD907D9}"/>
                </a:ext>
              </a:extLst>
            </p:cNvPr>
            <p:cNvSpPr/>
            <p:nvPr/>
          </p:nvSpPr>
          <p:spPr>
            <a:xfrm>
              <a:off x="6984250" y="2018663"/>
              <a:ext cx="111700" cy="106250"/>
            </a:xfrm>
            <a:custGeom>
              <a:avLst/>
              <a:gdLst/>
              <a:ahLst/>
              <a:cxnLst/>
              <a:rect l="l" t="t" r="r" b="b"/>
              <a:pathLst>
                <a:path w="4468" h="4250" extrusionOk="0">
                  <a:moveTo>
                    <a:pt x="1544" y="0"/>
                  </a:moveTo>
                  <a:lnTo>
                    <a:pt x="427" y="812"/>
                  </a:lnTo>
                  <a:lnTo>
                    <a:pt x="0" y="2125"/>
                  </a:lnTo>
                  <a:lnTo>
                    <a:pt x="427" y="3438"/>
                  </a:lnTo>
                  <a:lnTo>
                    <a:pt x="1544" y="4249"/>
                  </a:lnTo>
                  <a:lnTo>
                    <a:pt x="2925" y="4249"/>
                  </a:lnTo>
                  <a:lnTo>
                    <a:pt x="4042" y="3438"/>
                  </a:lnTo>
                  <a:lnTo>
                    <a:pt x="4468" y="2125"/>
                  </a:lnTo>
                  <a:lnTo>
                    <a:pt x="4042" y="812"/>
                  </a:lnTo>
                  <a:lnTo>
                    <a:pt x="2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7;p54">
              <a:extLst>
                <a:ext uri="{FF2B5EF4-FFF2-40B4-BE49-F238E27FC236}">
                  <a16:creationId xmlns:a16="http://schemas.microsoft.com/office/drawing/2014/main" id="{B7694F40-6A3B-C5EF-07C1-7F858D0BC708}"/>
                </a:ext>
              </a:extLst>
            </p:cNvPr>
            <p:cNvSpPr/>
            <p:nvPr/>
          </p:nvSpPr>
          <p:spPr>
            <a:xfrm>
              <a:off x="6965000" y="2000338"/>
              <a:ext cx="150275" cy="142925"/>
            </a:xfrm>
            <a:custGeom>
              <a:avLst/>
              <a:gdLst/>
              <a:ahLst/>
              <a:cxnLst/>
              <a:rect l="l" t="t" r="r" b="b"/>
              <a:pathLst>
                <a:path w="6011" h="5717" extrusionOk="0">
                  <a:moveTo>
                    <a:pt x="3866" y="205"/>
                  </a:moveTo>
                  <a:lnTo>
                    <a:pt x="5259" y="1218"/>
                  </a:lnTo>
                  <a:lnTo>
                    <a:pt x="5792" y="2857"/>
                  </a:lnTo>
                  <a:lnTo>
                    <a:pt x="5259" y="4496"/>
                  </a:lnTo>
                  <a:lnTo>
                    <a:pt x="3866" y="5510"/>
                  </a:lnTo>
                  <a:lnTo>
                    <a:pt x="2142" y="5510"/>
                  </a:lnTo>
                  <a:lnTo>
                    <a:pt x="749" y="4496"/>
                  </a:lnTo>
                  <a:lnTo>
                    <a:pt x="216" y="2857"/>
                  </a:lnTo>
                  <a:lnTo>
                    <a:pt x="749" y="1218"/>
                  </a:lnTo>
                  <a:lnTo>
                    <a:pt x="2142" y="205"/>
                  </a:lnTo>
                  <a:close/>
                  <a:moveTo>
                    <a:pt x="2077" y="1"/>
                  </a:moveTo>
                  <a:lnTo>
                    <a:pt x="574" y="1093"/>
                  </a:lnTo>
                  <a:lnTo>
                    <a:pt x="0" y="2858"/>
                  </a:lnTo>
                  <a:lnTo>
                    <a:pt x="574" y="4624"/>
                  </a:lnTo>
                  <a:lnTo>
                    <a:pt x="2077" y="5717"/>
                  </a:lnTo>
                  <a:lnTo>
                    <a:pt x="3934" y="5717"/>
                  </a:lnTo>
                  <a:lnTo>
                    <a:pt x="5436" y="4624"/>
                  </a:lnTo>
                  <a:lnTo>
                    <a:pt x="6011" y="2858"/>
                  </a:lnTo>
                  <a:lnTo>
                    <a:pt x="5436" y="1093"/>
                  </a:lnTo>
                  <a:lnTo>
                    <a:pt x="3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8;p54">
              <a:extLst>
                <a:ext uri="{FF2B5EF4-FFF2-40B4-BE49-F238E27FC236}">
                  <a16:creationId xmlns:a16="http://schemas.microsoft.com/office/drawing/2014/main" id="{4543E3A5-4900-8B14-11E8-0FA4A7C78B9F}"/>
                </a:ext>
              </a:extLst>
            </p:cNvPr>
            <p:cNvSpPr/>
            <p:nvPr/>
          </p:nvSpPr>
          <p:spPr>
            <a:xfrm>
              <a:off x="6975650" y="2010438"/>
              <a:ext cx="128950" cy="122675"/>
            </a:xfrm>
            <a:custGeom>
              <a:avLst/>
              <a:gdLst/>
              <a:ahLst/>
              <a:cxnLst/>
              <a:rect l="l" t="t" r="r" b="b"/>
              <a:pathLst>
                <a:path w="5158" h="4907" extrusionOk="0">
                  <a:moveTo>
                    <a:pt x="3355" y="65"/>
                  </a:moveTo>
                  <a:lnTo>
                    <a:pt x="4612" y="978"/>
                  </a:lnTo>
                  <a:lnTo>
                    <a:pt x="5092" y="2454"/>
                  </a:lnTo>
                  <a:lnTo>
                    <a:pt x="4612" y="3932"/>
                  </a:lnTo>
                  <a:lnTo>
                    <a:pt x="3355" y="4845"/>
                  </a:lnTo>
                  <a:lnTo>
                    <a:pt x="1802" y="4845"/>
                  </a:lnTo>
                  <a:lnTo>
                    <a:pt x="545" y="3932"/>
                  </a:lnTo>
                  <a:lnTo>
                    <a:pt x="64" y="2454"/>
                  </a:lnTo>
                  <a:lnTo>
                    <a:pt x="545" y="978"/>
                  </a:lnTo>
                  <a:lnTo>
                    <a:pt x="1802" y="65"/>
                  </a:lnTo>
                  <a:close/>
                  <a:moveTo>
                    <a:pt x="1781" y="1"/>
                  </a:moveTo>
                  <a:lnTo>
                    <a:pt x="493" y="937"/>
                  </a:lnTo>
                  <a:lnTo>
                    <a:pt x="0" y="2453"/>
                  </a:lnTo>
                  <a:lnTo>
                    <a:pt x="489" y="3960"/>
                  </a:lnTo>
                  <a:lnTo>
                    <a:pt x="493" y="3969"/>
                  </a:lnTo>
                  <a:lnTo>
                    <a:pt x="1774" y="4902"/>
                  </a:lnTo>
                  <a:lnTo>
                    <a:pt x="1781" y="4907"/>
                  </a:lnTo>
                  <a:lnTo>
                    <a:pt x="3375" y="4907"/>
                  </a:lnTo>
                  <a:lnTo>
                    <a:pt x="4664" y="3969"/>
                  </a:lnTo>
                  <a:lnTo>
                    <a:pt x="5158" y="2453"/>
                  </a:lnTo>
                  <a:lnTo>
                    <a:pt x="4668" y="947"/>
                  </a:lnTo>
                  <a:lnTo>
                    <a:pt x="4664" y="937"/>
                  </a:lnTo>
                  <a:lnTo>
                    <a:pt x="3383" y="6"/>
                  </a:lnTo>
                  <a:lnTo>
                    <a:pt x="3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9;p54">
              <a:extLst>
                <a:ext uri="{FF2B5EF4-FFF2-40B4-BE49-F238E27FC236}">
                  <a16:creationId xmlns:a16="http://schemas.microsoft.com/office/drawing/2014/main" id="{EBC28E3C-FD0E-977A-BE8C-BB245BCB354C}"/>
                </a:ext>
              </a:extLst>
            </p:cNvPr>
            <p:cNvSpPr/>
            <p:nvPr/>
          </p:nvSpPr>
          <p:spPr>
            <a:xfrm>
              <a:off x="6957225" y="2034788"/>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60;p54">
              <a:extLst>
                <a:ext uri="{FF2B5EF4-FFF2-40B4-BE49-F238E27FC236}">
                  <a16:creationId xmlns:a16="http://schemas.microsoft.com/office/drawing/2014/main" id="{48ACD11B-31B4-8FF3-35F6-E1D455BD7654}"/>
                </a:ext>
              </a:extLst>
            </p:cNvPr>
            <p:cNvSpPr/>
            <p:nvPr/>
          </p:nvSpPr>
          <p:spPr>
            <a:xfrm>
              <a:off x="6957225" y="205641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1;p54">
              <a:extLst>
                <a:ext uri="{FF2B5EF4-FFF2-40B4-BE49-F238E27FC236}">
                  <a16:creationId xmlns:a16="http://schemas.microsoft.com/office/drawing/2014/main" id="{9520608A-AE73-A302-7E64-CB9ADC712645}"/>
                </a:ext>
              </a:extLst>
            </p:cNvPr>
            <p:cNvSpPr/>
            <p:nvPr/>
          </p:nvSpPr>
          <p:spPr>
            <a:xfrm>
              <a:off x="6957225" y="21021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62;p54">
              <a:extLst>
                <a:ext uri="{FF2B5EF4-FFF2-40B4-BE49-F238E27FC236}">
                  <a16:creationId xmlns:a16="http://schemas.microsoft.com/office/drawing/2014/main" id="{AC22456D-1213-545B-A2C8-B39E41DC9BEF}"/>
                </a:ext>
              </a:extLst>
            </p:cNvPr>
            <p:cNvSpPr/>
            <p:nvPr/>
          </p:nvSpPr>
          <p:spPr>
            <a:xfrm>
              <a:off x="6957225" y="20780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3;p54">
              <a:extLst>
                <a:ext uri="{FF2B5EF4-FFF2-40B4-BE49-F238E27FC236}">
                  <a16:creationId xmlns:a16="http://schemas.microsoft.com/office/drawing/2014/main" id="{692C936C-F7BE-7D19-BC71-F32369C44078}"/>
                </a:ext>
              </a:extLst>
            </p:cNvPr>
            <p:cNvSpPr/>
            <p:nvPr/>
          </p:nvSpPr>
          <p:spPr>
            <a:xfrm>
              <a:off x="7067825" y="203498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64;p54">
              <a:extLst>
                <a:ext uri="{FF2B5EF4-FFF2-40B4-BE49-F238E27FC236}">
                  <a16:creationId xmlns:a16="http://schemas.microsoft.com/office/drawing/2014/main" id="{8C7178DE-9EBD-6104-83B2-B8CAD65344F0}"/>
                </a:ext>
              </a:extLst>
            </p:cNvPr>
            <p:cNvSpPr/>
            <p:nvPr/>
          </p:nvSpPr>
          <p:spPr>
            <a:xfrm>
              <a:off x="7067825" y="205661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65;p54">
              <a:extLst>
                <a:ext uri="{FF2B5EF4-FFF2-40B4-BE49-F238E27FC236}">
                  <a16:creationId xmlns:a16="http://schemas.microsoft.com/office/drawing/2014/main" id="{47EE597C-FC26-EF70-E74C-96F0D73BE678}"/>
                </a:ext>
              </a:extLst>
            </p:cNvPr>
            <p:cNvSpPr/>
            <p:nvPr/>
          </p:nvSpPr>
          <p:spPr>
            <a:xfrm>
              <a:off x="7067825" y="210233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66;p54">
              <a:extLst>
                <a:ext uri="{FF2B5EF4-FFF2-40B4-BE49-F238E27FC236}">
                  <a16:creationId xmlns:a16="http://schemas.microsoft.com/office/drawing/2014/main" id="{641C41C4-1031-80D6-0969-666968C5FBD9}"/>
                </a:ext>
              </a:extLst>
            </p:cNvPr>
            <p:cNvSpPr/>
            <p:nvPr/>
          </p:nvSpPr>
          <p:spPr>
            <a:xfrm>
              <a:off x="7067825" y="207826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67;p54">
              <a:extLst>
                <a:ext uri="{FF2B5EF4-FFF2-40B4-BE49-F238E27FC236}">
                  <a16:creationId xmlns:a16="http://schemas.microsoft.com/office/drawing/2014/main" id="{6FC29F31-0D3E-DDA1-4749-7B6B8257430C}"/>
                </a:ext>
              </a:extLst>
            </p:cNvPr>
            <p:cNvSpPr/>
            <p:nvPr/>
          </p:nvSpPr>
          <p:spPr>
            <a:xfrm>
              <a:off x="7002625" y="2099963"/>
              <a:ext cx="8650" cy="56250"/>
            </a:xfrm>
            <a:custGeom>
              <a:avLst/>
              <a:gdLst/>
              <a:ahLst/>
              <a:cxnLst/>
              <a:rect l="l" t="t" r="r" b="b"/>
              <a:pathLst>
                <a:path w="346" h="2250" extrusionOk="0">
                  <a:moveTo>
                    <a:pt x="1" y="1"/>
                  </a:moveTo>
                  <a:lnTo>
                    <a:pt x="1" y="2250"/>
                  </a:lnTo>
                  <a:lnTo>
                    <a:pt x="346" y="2250"/>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8;p54">
              <a:extLst>
                <a:ext uri="{FF2B5EF4-FFF2-40B4-BE49-F238E27FC236}">
                  <a16:creationId xmlns:a16="http://schemas.microsoft.com/office/drawing/2014/main" id="{F90198ED-1F56-F897-6164-F4A2E9657B48}"/>
                </a:ext>
              </a:extLst>
            </p:cNvPr>
            <p:cNvSpPr/>
            <p:nvPr/>
          </p:nvSpPr>
          <p:spPr>
            <a:xfrm>
              <a:off x="7024250" y="2099963"/>
              <a:ext cx="8675" cy="56250"/>
            </a:xfrm>
            <a:custGeom>
              <a:avLst/>
              <a:gdLst/>
              <a:ahLst/>
              <a:cxnLst/>
              <a:rect l="l" t="t" r="r" b="b"/>
              <a:pathLst>
                <a:path w="347" h="2250" extrusionOk="0">
                  <a:moveTo>
                    <a:pt x="1" y="1"/>
                  </a:moveTo>
                  <a:lnTo>
                    <a:pt x="1" y="2250"/>
                  </a:lnTo>
                  <a:lnTo>
                    <a:pt x="347" y="2250"/>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69;p54">
              <a:extLst>
                <a:ext uri="{FF2B5EF4-FFF2-40B4-BE49-F238E27FC236}">
                  <a16:creationId xmlns:a16="http://schemas.microsoft.com/office/drawing/2014/main" id="{4A02E08E-5449-F21C-2A50-4B0F54A396E3}"/>
                </a:ext>
              </a:extLst>
            </p:cNvPr>
            <p:cNvSpPr/>
            <p:nvPr/>
          </p:nvSpPr>
          <p:spPr>
            <a:xfrm>
              <a:off x="7069975" y="2099963"/>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70;p54">
              <a:extLst>
                <a:ext uri="{FF2B5EF4-FFF2-40B4-BE49-F238E27FC236}">
                  <a16:creationId xmlns:a16="http://schemas.microsoft.com/office/drawing/2014/main" id="{F8647105-8B8D-E050-94C7-9253331718E0}"/>
                </a:ext>
              </a:extLst>
            </p:cNvPr>
            <p:cNvSpPr/>
            <p:nvPr/>
          </p:nvSpPr>
          <p:spPr>
            <a:xfrm>
              <a:off x="7045875" y="2099938"/>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1;p54">
              <a:extLst>
                <a:ext uri="{FF2B5EF4-FFF2-40B4-BE49-F238E27FC236}">
                  <a16:creationId xmlns:a16="http://schemas.microsoft.com/office/drawing/2014/main" id="{706772AF-67EC-BDE3-CA96-A8D00D522BDC}"/>
                </a:ext>
              </a:extLst>
            </p:cNvPr>
            <p:cNvSpPr/>
            <p:nvPr/>
          </p:nvSpPr>
          <p:spPr>
            <a:xfrm>
              <a:off x="7002625" y="1989363"/>
              <a:ext cx="8675" cy="56250"/>
            </a:xfrm>
            <a:custGeom>
              <a:avLst/>
              <a:gdLst/>
              <a:ahLst/>
              <a:cxnLst/>
              <a:rect l="l" t="t" r="r" b="b"/>
              <a:pathLst>
                <a:path w="347" h="2250" extrusionOk="0">
                  <a:moveTo>
                    <a:pt x="1" y="0"/>
                  </a:moveTo>
                  <a:lnTo>
                    <a:pt x="1" y="2250"/>
                  </a:lnTo>
                  <a:lnTo>
                    <a:pt x="347" y="2250"/>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72;p54">
              <a:extLst>
                <a:ext uri="{FF2B5EF4-FFF2-40B4-BE49-F238E27FC236}">
                  <a16:creationId xmlns:a16="http://schemas.microsoft.com/office/drawing/2014/main" id="{8FB6FE8D-3C7A-74C9-439B-EC7AF94845C0}"/>
                </a:ext>
              </a:extLst>
            </p:cNvPr>
            <p:cNvSpPr/>
            <p:nvPr/>
          </p:nvSpPr>
          <p:spPr>
            <a:xfrm>
              <a:off x="7024250"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73;p54">
              <a:extLst>
                <a:ext uri="{FF2B5EF4-FFF2-40B4-BE49-F238E27FC236}">
                  <a16:creationId xmlns:a16="http://schemas.microsoft.com/office/drawing/2014/main" id="{6F5FC31C-2869-6FE8-A458-D128582FA8F0}"/>
                </a:ext>
              </a:extLst>
            </p:cNvPr>
            <p:cNvSpPr/>
            <p:nvPr/>
          </p:nvSpPr>
          <p:spPr>
            <a:xfrm>
              <a:off x="7069975" y="1989388"/>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4;p54">
              <a:extLst>
                <a:ext uri="{FF2B5EF4-FFF2-40B4-BE49-F238E27FC236}">
                  <a16:creationId xmlns:a16="http://schemas.microsoft.com/office/drawing/2014/main" id="{6BE11986-32F7-5752-B32D-42E8EA286A17}"/>
                </a:ext>
              </a:extLst>
            </p:cNvPr>
            <p:cNvSpPr/>
            <p:nvPr/>
          </p:nvSpPr>
          <p:spPr>
            <a:xfrm>
              <a:off x="7045875"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5;p54">
              <a:extLst>
                <a:ext uri="{FF2B5EF4-FFF2-40B4-BE49-F238E27FC236}">
                  <a16:creationId xmlns:a16="http://schemas.microsoft.com/office/drawing/2014/main" id="{5B15DCF6-934A-621D-8D22-E1725ED740A1}"/>
                </a:ext>
              </a:extLst>
            </p:cNvPr>
            <p:cNvSpPr/>
            <p:nvPr/>
          </p:nvSpPr>
          <p:spPr>
            <a:xfrm>
              <a:off x="6808850" y="1895538"/>
              <a:ext cx="180850" cy="143975"/>
            </a:xfrm>
            <a:custGeom>
              <a:avLst/>
              <a:gdLst/>
              <a:ahLst/>
              <a:cxnLst/>
              <a:rect l="l" t="t" r="r" b="b"/>
              <a:pathLst>
                <a:path w="7234" h="5759" extrusionOk="0">
                  <a:moveTo>
                    <a:pt x="44" y="1"/>
                  </a:moveTo>
                  <a:lnTo>
                    <a:pt x="1" y="45"/>
                  </a:lnTo>
                  <a:lnTo>
                    <a:pt x="810" y="853"/>
                  </a:lnTo>
                  <a:lnTo>
                    <a:pt x="810" y="2207"/>
                  </a:lnTo>
                  <a:lnTo>
                    <a:pt x="1814" y="3211"/>
                  </a:lnTo>
                  <a:lnTo>
                    <a:pt x="1821" y="3220"/>
                  </a:lnTo>
                  <a:lnTo>
                    <a:pt x="3012" y="3220"/>
                  </a:lnTo>
                  <a:lnTo>
                    <a:pt x="5543" y="5751"/>
                  </a:lnTo>
                  <a:lnTo>
                    <a:pt x="5552" y="5758"/>
                  </a:lnTo>
                  <a:lnTo>
                    <a:pt x="7234" y="5758"/>
                  </a:lnTo>
                  <a:lnTo>
                    <a:pt x="7234" y="5697"/>
                  </a:lnTo>
                  <a:lnTo>
                    <a:pt x="5578" y="5697"/>
                  </a:lnTo>
                  <a:lnTo>
                    <a:pt x="3047" y="3167"/>
                  </a:lnTo>
                  <a:lnTo>
                    <a:pt x="3039" y="3158"/>
                  </a:lnTo>
                  <a:lnTo>
                    <a:pt x="1848" y="3158"/>
                  </a:lnTo>
                  <a:lnTo>
                    <a:pt x="871" y="2181"/>
                  </a:lnTo>
                  <a:lnTo>
                    <a:pt x="871" y="828"/>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76;p54">
              <a:extLst>
                <a:ext uri="{FF2B5EF4-FFF2-40B4-BE49-F238E27FC236}">
                  <a16:creationId xmlns:a16="http://schemas.microsoft.com/office/drawing/2014/main" id="{0F2FEEA3-5FDB-2AEC-106B-B3C1C9F14E89}"/>
                </a:ext>
              </a:extLst>
            </p:cNvPr>
            <p:cNvSpPr/>
            <p:nvPr/>
          </p:nvSpPr>
          <p:spPr>
            <a:xfrm>
              <a:off x="6783475" y="1870638"/>
              <a:ext cx="30500" cy="30550"/>
            </a:xfrm>
            <a:custGeom>
              <a:avLst/>
              <a:gdLst/>
              <a:ahLst/>
              <a:cxnLst/>
              <a:rect l="l" t="t" r="r" b="b"/>
              <a:pathLst>
                <a:path w="1220" h="1222" extrusionOk="0">
                  <a:moveTo>
                    <a:pt x="610" y="63"/>
                  </a:moveTo>
                  <a:cubicBezTo>
                    <a:pt x="912" y="63"/>
                    <a:pt x="1159" y="308"/>
                    <a:pt x="1159" y="611"/>
                  </a:cubicBezTo>
                  <a:cubicBezTo>
                    <a:pt x="1159" y="914"/>
                    <a:pt x="912" y="1159"/>
                    <a:pt x="610" y="1159"/>
                  </a:cubicBezTo>
                  <a:cubicBezTo>
                    <a:pt x="307" y="1159"/>
                    <a:pt x="61" y="913"/>
                    <a:pt x="61" y="611"/>
                  </a:cubicBezTo>
                  <a:cubicBezTo>
                    <a:pt x="61" y="308"/>
                    <a:pt x="309" y="63"/>
                    <a:pt x="610" y="63"/>
                  </a:cubicBezTo>
                  <a:close/>
                  <a:moveTo>
                    <a:pt x="610" y="1"/>
                  </a:moveTo>
                  <a:cubicBezTo>
                    <a:pt x="274" y="1"/>
                    <a:pt x="0" y="275"/>
                    <a:pt x="0" y="611"/>
                  </a:cubicBezTo>
                  <a:cubicBezTo>
                    <a:pt x="0" y="948"/>
                    <a:pt x="274" y="1221"/>
                    <a:pt x="610" y="1221"/>
                  </a:cubicBezTo>
                  <a:cubicBezTo>
                    <a:pt x="946" y="1221"/>
                    <a:pt x="1220" y="948"/>
                    <a:pt x="1220" y="611"/>
                  </a:cubicBezTo>
                  <a:cubicBezTo>
                    <a:pt x="1220" y="275"/>
                    <a:pt x="946"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77;p54">
              <a:extLst>
                <a:ext uri="{FF2B5EF4-FFF2-40B4-BE49-F238E27FC236}">
                  <a16:creationId xmlns:a16="http://schemas.microsoft.com/office/drawing/2014/main" id="{F247F7C5-F93B-899A-BA4F-6E6A50D6E268}"/>
                </a:ext>
              </a:extLst>
            </p:cNvPr>
            <p:cNvSpPr/>
            <p:nvPr/>
          </p:nvSpPr>
          <p:spPr>
            <a:xfrm>
              <a:off x="6774150" y="1901338"/>
              <a:ext cx="58925" cy="53075"/>
            </a:xfrm>
            <a:custGeom>
              <a:avLst/>
              <a:gdLst/>
              <a:ahLst/>
              <a:cxnLst/>
              <a:rect l="l" t="t" r="r" b="b"/>
              <a:pathLst>
                <a:path w="2357" h="2123" extrusionOk="0">
                  <a:moveTo>
                    <a:pt x="44" y="1"/>
                  </a:moveTo>
                  <a:lnTo>
                    <a:pt x="1" y="45"/>
                  </a:lnTo>
                  <a:lnTo>
                    <a:pt x="648" y="692"/>
                  </a:lnTo>
                  <a:lnTo>
                    <a:pt x="648" y="1576"/>
                  </a:lnTo>
                  <a:lnTo>
                    <a:pt x="1194" y="2122"/>
                  </a:lnTo>
                  <a:lnTo>
                    <a:pt x="2356" y="2122"/>
                  </a:lnTo>
                  <a:lnTo>
                    <a:pt x="2356" y="2060"/>
                  </a:lnTo>
                  <a:lnTo>
                    <a:pt x="1221" y="2060"/>
                  </a:lnTo>
                  <a:lnTo>
                    <a:pt x="710" y="1549"/>
                  </a:lnTo>
                  <a:lnTo>
                    <a:pt x="710" y="6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78;p54">
              <a:extLst>
                <a:ext uri="{FF2B5EF4-FFF2-40B4-BE49-F238E27FC236}">
                  <a16:creationId xmlns:a16="http://schemas.microsoft.com/office/drawing/2014/main" id="{DC1AE556-FE17-9936-B359-3D3C458C5C23}"/>
                </a:ext>
              </a:extLst>
            </p:cNvPr>
            <p:cNvSpPr/>
            <p:nvPr/>
          </p:nvSpPr>
          <p:spPr>
            <a:xfrm>
              <a:off x="6763425" y="1909963"/>
              <a:ext cx="76400" cy="51175"/>
            </a:xfrm>
            <a:custGeom>
              <a:avLst/>
              <a:gdLst/>
              <a:ahLst/>
              <a:cxnLst/>
              <a:rect l="l" t="t" r="r" b="b"/>
              <a:pathLst>
                <a:path w="3056" h="2047" extrusionOk="0">
                  <a:moveTo>
                    <a:pt x="44" y="0"/>
                  </a:moveTo>
                  <a:lnTo>
                    <a:pt x="0" y="44"/>
                  </a:lnTo>
                  <a:lnTo>
                    <a:pt x="335" y="380"/>
                  </a:lnTo>
                  <a:lnTo>
                    <a:pt x="335" y="1059"/>
                  </a:lnTo>
                  <a:lnTo>
                    <a:pt x="1314" y="2037"/>
                  </a:lnTo>
                  <a:lnTo>
                    <a:pt x="1322" y="2046"/>
                  </a:lnTo>
                  <a:lnTo>
                    <a:pt x="3055" y="2046"/>
                  </a:lnTo>
                  <a:lnTo>
                    <a:pt x="3055" y="1983"/>
                  </a:lnTo>
                  <a:lnTo>
                    <a:pt x="1348" y="1983"/>
                  </a:lnTo>
                  <a:lnTo>
                    <a:pt x="397" y="1032"/>
                  </a:lnTo>
                  <a:lnTo>
                    <a:pt x="397" y="35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79;p54">
              <a:extLst>
                <a:ext uri="{FF2B5EF4-FFF2-40B4-BE49-F238E27FC236}">
                  <a16:creationId xmlns:a16="http://schemas.microsoft.com/office/drawing/2014/main" id="{59672C26-5C5C-18AC-3DA5-CFB98F2DA5D2}"/>
                </a:ext>
              </a:extLst>
            </p:cNvPr>
            <p:cNvSpPr/>
            <p:nvPr/>
          </p:nvSpPr>
          <p:spPr>
            <a:xfrm>
              <a:off x="6773600" y="1958713"/>
              <a:ext cx="72725" cy="8925"/>
            </a:xfrm>
            <a:custGeom>
              <a:avLst/>
              <a:gdLst/>
              <a:ahLst/>
              <a:cxnLst/>
              <a:rect l="l" t="t" r="r" b="b"/>
              <a:pathLst>
                <a:path w="2909" h="357" extrusionOk="0">
                  <a:moveTo>
                    <a:pt x="44" y="0"/>
                  </a:moveTo>
                  <a:lnTo>
                    <a:pt x="0" y="43"/>
                  </a:lnTo>
                  <a:lnTo>
                    <a:pt x="312" y="357"/>
                  </a:lnTo>
                  <a:lnTo>
                    <a:pt x="2909" y="357"/>
                  </a:lnTo>
                  <a:lnTo>
                    <a:pt x="2909" y="294"/>
                  </a:lnTo>
                  <a:lnTo>
                    <a:pt x="338" y="29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80;p54">
              <a:extLst>
                <a:ext uri="{FF2B5EF4-FFF2-40B4-BE49-F238E27FC236}">
                  <a16:creationId xmlns:a16="http://schemas.microsoft.com/office/drawing/2014/main" id="{F0B3D35F-72BC-5361-C722-7A8FA5ECE601}"/>
                </a:ext>
              </a:extLst>
            </p:cNvPr>
            <p:cNvSpPr/>
            <p:nvPr/>
          </p:nvSpPr>
          <p:spPr>
            <a:xfrm>
              <a:off x="6735450" y="1986413"/>
              <a:ext cx="25875" cy="8025"/>
            </a:xfrm>
            <a:custGeom>
              <a:avLst/>
              <a:gdLst/>
              <a:ahLst/>
              <a:cxnLst/>
              <a:rect l="l" t="t" r="r" b="b"/>
              <a:pathLst>
                <a:path w="1035" h="321" extrusionOk="0">
                  <a:moveTo>
                    <a:pt x="0" y="1"/>
                  </a:moveTo>
                  <a:lnTo>
                    <a:pt x="0" y="61"/>
                  </a:lnTo>
                  <a:lnTo>
                    <a:pt x="267" y="61"/>
                  </a:lnTo>
                  <a:lnTo>
                    <a:pt x="527" y="321"/>
                  </a:lnTo>
                  <a:lnTo>
                    <a:pt x="1034" y="321"/>
                  </a:lnTo>
                  <a:lnTo>
                    <a:pt x="1034" y="258"/>
                  </a:lnTo>
                  <a:lnTo>
                    <a:pt x="551" y="258"/>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81;p54">
              <a:extLst>
                <a:ext uri="{FF2B5EF4-FFF2-40B4-BE49-F238E27FC236}">
                  <a16:creationId xmlns:a16="http://schemas.microsoft.com/office/drawing/2014/main" id="{6D8709C6-43B4-DFCE-5916-4AFCB401CE99}"/>
                </a:ext>
              </a:extLst>
            </p:cNvPr>
            <p:cNvSpPr/>
            <p:nvPr/>
          </p:nvSpPr>
          <p:spPr>
            <a:xfrm>
              <a:off x="6707675" y="2000188"/>
              <a:ext cx="19950" cy="19950"/>
            </a:xfrm>
            <a:custGeom>
              <a:avLst/>
              <a:gdLst/>
              <a:ahLst/>
              <a:cxnLst/>
              <a:rect l="l" t="t" r="r" b="b"/>
              <a:pathLst>
                <a:path w="798" h="798" extrusionOk="0">
                  <a:moveTo>
                    <a:pt x="45" y="1"/>
                  </a:moveTo>
                  <a:lnTo>
                    <a:pt x="1" y="44"/>
                  </a:lnTo>
                  <a:lnTo>
                    <a:pt x="754" y="797"/>
                  </a:lnTo>
                  <a:lnTo>
                    <a:pt x="798" y="753"/>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82;p54">
              <a:extLst>
                <a:ext uri="{FF2B5EF4-FFF2-40B4-BE49-F238E27FC236}">
                  <a16:creationId xmlns:a16="http://schemas.microsoft.com/office/drawing/2014/main" id="{6D7A5731-52E2-5E95-11F8-2450F7129507}"/>
                </a:ext>
              </a:extLst>
            </p:cNvPr>
            <p:cNvSpPr/>
            <p:nvPr/>
          </p:nvSpPr>
          <p:spPr>
            <a:xfrm>
              <a:off x="6732775" y="2045038"/>
              <a:ext cx="37950" cy="1550"/>
            </a:xfrm>
            <a:custGeom>
              <a:avLst/>
              <a:gdLst/>
              <a:ahLst/>
              <a:cxnLst/>
              <a:rect l="l" t="t" r="r" b="b"/>
              <a:pathLst>
                <a:path w="1518" h="62" extrusionOk="0">
                  <a:moveTo>
                    <a:pt x="1" y="0"/>
                  </a:moveTo>
                  <a:lnTo>
                    <a:pt x="1" y="61"/>
                  </a:lnTo>
                  <a:lnTo>
                    <a:pt x="1518" y="61"/>
                  </a:lnTo>
                  <a:lnTo>
                    <a:pt x="1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83;p54">
              <a:extLst>
                <a:ext uri="{FF2B5EF4-FFF2-40B4-BE49-F238E27FC236}">
                  <a16:creationId xmlns:a16="http://schemas.microsoft.com/office/drawing/2014/main" id="{532CCDD6-3EF2-1F65-9BDC-2FAF87F0B4E8}"/>
                </a:ext>
              </a:extLst>
            </p:cNvPr>
            <p:cNvSpPr/>
            <p:nvPr/>
          </p:nvSpPr>
          <p:spPr>
            <a:xfrm>
              <a:off x="6816175" y="2064513"/>
              <a:ext cx="34725" cy="16450"/>
            </a:xfrm>
            <a:custGeom>
              <a:avLst/>
              <a:gdLst/>
              <a:ahLst/>
              <a:cxnLst/>
              <a:rect l="l" t="t" r="r" b="b"/>
              <a:pathLst>
                <a:path w="1389" h="658" extrusionOk="0">
                  <a:moveTo>
                    <a:pt x="1345" y="1"/>
                  </a:moveTo>
                  <a:lnTo>
                    <a:pt x="749" y="596"/>
                  </a:lnTo>
                  <a:lnTo>
                    <a:pt x="0" y="596"/>
                  </a:lnTo>
                  <a:lnTo>
                    <a:pt x="0" y="658"/>
                  </a:lnTo>
                  <a:lnTo>
                    <a:pt x="775" y="658"/>
                  </a:lnTo>
                  <a:lnTo>
                    <a:pt x="1388" y="45"/>
                  </a:lnTo>
                  <a:lnTo>
                    <a:pt x="13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84;p54">
              <a:extLst>
                <a:ext uri="{FF2B5EF4-FFF2-40B4-BE49-F238E27FC236}">
                  <a16:creationId xmlns:a16="http://schemas.microsoft.com/office/drawing/2014/main" id="{140B3A03-F815-CF60-3B9F-E383C57BBCD6}"/>
                </a:ext>
              </a:extLst>
            </p:cNvPr>
            <p:cNvSpPr/>
            <p:nvPr/>
          </p:nvSpPr>
          <p:spPr>
            <a:xfrm>
              <a:off x="6784975" y="2063738"/>
              <a:ext cx="82525" cy="47850"/>
            </a:xfrm>
            <a:custGeom>
              <a:avLst/>
              <a:gdLst/>
              <a:ahLst/>
              <a:cxnLst/>
              <a:rect l="l" t="t" r="r" b="b"/>
              <a:pathLst>
                <a:path w="3301" h="1914" extrusionOk="0">
                  <a:moveTo>
                    <a:pt x="3257" y="1"/>
                  </a:moveTo>
                  <a:lnTo>
                    <a:pt x="1407" y="1852"/>
                  </a:lnTo>
                  <a:lnTo>
                    <a:pt x="0" y="1852"/>
                  </a:lnTo>
                  <a:lnTo>
                    <a:pt x="0" y="1913"/>
                  </a:lnTo>
                  <a:lnTo>
                    <a:pt x="1432" y="1913"/>
                  </a:lnTo>
                  <a:lnTo>
                    <a:pt x="3301" y="45"/>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85;p54">
              <a:extLst>
                <a:ext uri="{FF2B5EF4-FFF2-40B4-BE49-F238E27FC236}">
                  <a16:creationId xmlns:a16="http://schemas.microsoft.com/office/drawing/2014/main" id="{25826B85-A0BA-33BF-8406-198DA82BFBF3}"/>
                </a:ext>
              </a:extLst>
            </p:cNvPr>
            <p:cNvSpPr/>
            <p:nvPr/>
          </p:nvSpPr>
          <p:spPr>
            <a:xfrm>
              <a:off x="6698225" y="2114138"/>
              <a:ext cx="67825" cy="29450"/>
            </a:xfrm>
            <a:custGeom>
              <a:avLst/>
              <a:gdLst/>
              <a:ahLst/>
              <a:cxnLst/>
              <a:rect l="l" t="t" r="r" b="b"/>
              <a:pathLst>
                <a:path w="2713" h="1178" extrusionOk="0">
                  <a:moveTo>
                    <a:pt x="1" y="1"/>
                  </a:moveTo>
                  <a:lnTo>
                    <a:pt x="1" y="62"/>
                  </a:lnTo>
                  <a:lnTo>
                    <a:pt x="1553" y="62"/>
                  </a:lnTo>
                  <a:lnTo>
                    <a:pt x="2669" y="1178"/>
                  </a:lnTo>
                  <a:lnTo>
                    <a:pt x="2712" y="1134"/>
                  </a:lnTo>
                  <a:lnTo>
                    <a:pt x="1589" y="8"/>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86;p54">
              <a:extLst>
                <a:ext uri="{FF2B5EF4-FFF2-40B4-BE49-F238E27FC236}">
                  <a16:creationId xmlns:a16="http://schemas.microsoft.com/office/drawing/2014/main" id="{6E92B290-6C29-FB6F-1D7B-96C8665111C7}"/>
                </a:ext>
              </a:extLst>
            </p:cNvPr>
            <p:cNvSpPr/>
            <p:nvPr/>
          </p:nvSpPr>
          <p:spPr>
            <a:xfrm>
              <a:off x="6664075" y="2114638"/>
              <a:ext cx="51400" cy="30650"/>
            </a:xfrm>
            <a:custGeom>
              <a:avLst/>
              <a:gdLst/>
              <a:ahLst/>
              <a:cxnLst/>
              <a:rect l="l" t="t" r="r" b="b"/>
              <a:pathLst>
                <a:path w="2056" h="1226" extrusionOk="0">
                  <a:moveTo>
                    <a:pt x="2012" y="0"/>
                  </a:moveTo>
                  <a:lnTo>
                    <a:pt x="848" y="1163"/>
                  </a:lnTo>
                  <a:lnTo>
                    <a:pt x="223" y="1163"/>
                  </a:lnTo>
                  <a:lnTo>
                    <a:pt x="43" y="985"/>
                  </a:lnTo>
                  <a:lnTo>
                    <a:pt x="0" y="1028"/>
                  </a:lnTo>
                  <a:lnTo>
                    <a:pt x="197" y="1226"/>
                  </a:lnTo>
                  <a:lnTo>
                    <a:pt x="874" y="1226"/>
                  </a:lnTo>
                  <a:lnTo>
                    <a:pt x="2056" y="43"/>
                  </a:lnTo>
                  <a:lnTo>
                    <a:pt x="20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87;p54">
              <a:extLst>
                <a:ext uri="{FF2B5EF4-FFF2-40B4-BE49-F238E27FC236}">
                  <a16:creationId xmlns:a16="http://schemas.microsoft.com/office/drawing/2014/main" id="{A17B6056-77C5-E75A-D295-46A572CEEB95}"/>
                </a:ext>
              </a:extLst>
            </p:cNvPr>
            <p:cNvSpPr/>
            <p:nvPr/>
          </p:nvSpPr>
          <p:spPr>
            <a:xfrm>
              <a:off x="6658700" y="2129588"/>
              <a:ext cx="90675" cy="26700"/>
            </a:xfrm>
            <a:custGeom>
              <a:avLst/>
              <a:gdLst/>
              <a:ahLst/>
              <a:cxnLst/>
              <a:rect l="l" t="t" r="r" b="b"/>
              <a:pathLst>
                <a:path w="3627" h="1068" extrusionOk="0">
                  <a:moveTo>
                    <a:pt x="2591" y="0"/>
                  </a:moveTo>
                  <a:lnTo>
                    <a:pt x="1585" y="1007"/>
                  </a:lnTo>
                  <a:lnTo>
                    <a:pt x="1" y="1007"/>
                  </a:lnTo>
                  <a:lnTo>
                    <a:pt x="1" y="1068"/>
                  </a:lnTo>
                  <a:lnTo>
                    <a:pt x="1611" y="1068"/>
                  </a:lnTo>
                  <a:lnTo>
                    <a:pt x="2617" y="63"/>
                  </a:lnTo>
                  <a:lnTo>
                    <a:pt x="3086" y="63"/>
                  </a:lnTo>
                  <a:lnTo>
                    <a:pt x="3583" y="560"/>
                  </a:lnTo>
                  <a:lnTo>
                    <a:pt x="3627" y="516"/>
                  </a:lnTo>
                  <a:lnTo>
                    <a:pt x="3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88;p54">
              <a:extLst>
                <a:ext uri="{FF2B5EF4-FFF2-40B4-BE49-F238E27FC236}">
                  <a16:creationId xmlns:a16="http://schemas.microsoft.com/office/drawing/2014/main" id="{10A4EC31-DB21-BE99-82BC-4F3D557C9F26}"/>
                </a:ext>
              </a:extLst>
            </p:cNvPr>
            <p:cNvSpPr/>
            <p:nvPr/>
          </p:nvSpPr>
          <p:spPr>
            <a:xfrm>
              <a:off x="6714350" y="2184038"/>
              <a:ext cx="45650" cy="6525"/>
            </a:xfrm>
            <a:custGeom>
              <a:avLst/>
              <a:gdLst/>
              <a:ahLst/>
              <a:cxnLst/>
              <a:rect l="l" t="t" r="r" b="b"/>
              <a:pathLst>
                <a:path w="1826" h="261" extrusionOk="0">
                  <a:moveTo>
                    <a:pt x="218" y="0"/>
                  </a:moveTo>
                  <a:lnTo>
                    <a:pt x="1" y="217"/>
                  </a:lnTo>
                  <a:lnTo>
                    <a:pt x="45" y="261"/>
                  </a:lnTo>
                  <a:lnTo>
                    <a:pt x="242" y="63"/>
                  </a:lnTo>
                  <a:lnTo>
                    <a:pt x="1826" y="63"/>
                  </a:lnTo>
                  <a:lnTo>
                    <a:pt x="18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89;p54">
              <a:extLst>
                <a:ext uri="{FF2B5EF4-FFF2-40B4-BE49-F238E27FC236}">
                  <a16:creationId xmlns:a16="http://schemas.microsoft.com/office/drawing/2014/main" id="{4DAACEED-A6DB-3E05-F354-92A40643629F}"/>
                </a:ext>
              </a:extLst>
            </p:cNvPr>
            <p:cNvSpPr/>
            <p:nvPr/>
          </p:nvSpPr>
          <p:spPr>
            <a:xfrm>
              <a:off x="6860625" y="2081613"/>
              <a:ext cx="104775" cy="65650"/>
            </a:xfrm>
            <a:custGeom>
              <a:avLst/>
              <a:gdLst/>
              <a:ahLst/>
              <a:cxnLst/>
              <a:rect l="l" t="t" r="r" b="b"/>
              <a:pathLst>
                <a:path w="4191" h="2626" extrusionOk="0">
                  <a:moveTo>
                    <a:pt x="3445" y="0"/>
                  </a:moveTo>
                  <a:lnTo>
                    <a:pt x="2146" y="1299"/>
                  </a:lnTo>
                  <a:lnTo>
                    <a:pt x="1283" y="1299"/>
                  </a:lnTo>
                  <a:lnTo>
                    <a:pt x="0" y="2581"/>
                  </a:lnTo>
                  <a:lnTo>
                    <a:pt x="43" y="2626"/>
                  </a:lnTo>
                  <a:lnTo>
                    <a:pt x="1308" y="1361"/>
                  </a:lnTo>
                  <a:lnTo>
                    <a:pt x="2172" y="1361"/>
                  </a:lnTo>
                  <a:lnTo>
                    <a:pt x="3470" y="61"/>
                  </a:lnTo>
                  <a:lnTo>
                    <a:pt x="4190" y="61"/>
                  </a:lnTo>
                  <a:lnTo>
                    <a:pt x="4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0;p54">
              <a:extLst>
                <a:ext uri="{FF2B5EF4-FFF2-40B4-BE49-F238E27FC236}">
                  <a16:creationId xmlns:a16="http://schemas.microsoft.com/office/drawing/2014/main" id="{9D658A69-F39D-D020-8D04-91EC922CDACB}"/>
                </a:ext>
              </a:extLst>
            </p:cNvPr>
            <p:cNvSpPr/>
            <p:nvPr/>
          </p:nvSpPr>
          <p:spPr>
            <a:xfrm>
              <a:off x="6726175" y="2203363"/>
              <a:ext cx="95275" cy="13475"/>
            </a:xfrm>
            <a:custGeom>
              <a:avLst/>
              <a:gdLst/>
              <a:ahLst/>
              <a:cxnLst/>
              <a:rect l="l" t="t" r="r" b="b"/>
              <a:pathLst>
                <a:path w="3811" h="539" extrusionOk="0">
                  <a:moveTo>
                    <a:pt x="216" y="0"/>
                  </a:moveTo>
                  <a:lnTo>
                    <a:pt x="1" y="215"/>
                  </a:lnTo>
                  <a:lnTo>
                    <a:pt x="45" y="258"/>
                  </a:lnTo>
                  <a:lnTo>
                    <a:pt x="241" y="62"/>
                  </a:lnTo>
                  <a:lnTo>
                    <a:pt x="492" y="62"/>
                  </a:lnTo>
                  <a:lnTo>
                    <a:pt x="968" y="539"/>
                  </a:lnTo>
                  <a:lnTo>
                    <a:pt x="1978" y="539"/>
                  </a:lnTo>
                  <a:lnTo>
                    <a:pt x="2329" y="188"/>
                  </a:lnTo>
                  <a:lnTo>
                    <a:pt x="3811" y="188"/>
                  </a:lnTo>
                  <a:lnTo>
                    <a:pt x="3811" y="127"/>
                  </a:lnTo>
                  <a:lnTo>
                    <a:pt x="2303" y="127"/>
                  </a:lnTo>
                  <a:lnTo>
                    <a:pt x="1953" y="477"/>
                  </a:lnTo>
                  <a:lnTo>
                    <a:pt x="994" y="477"/>
                  </a:ln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1;p54">
              <a:extLst>
                <a:ext uri="{FF2B5EF4-FFF2-40B4-BE49-F238E27FC236}">
                  <a16:creationId xmlns:a16="http://schemas.microsoft.com/office/drawing/2014/main" id="{AAABF343-5C57-CC9D-FCAB-31E7AEE525B3}"/>
                </a:ext>
              </a:extLst>
            </p:cNvPr>
            <p:cNvSpPr/>
            <p:nvPr/>
          </p:nvSpPr>
          <p:spPr>
            <a:xfrm>
              <a:off x="6718925" y="2274938"/>
              <a:ext cx="53375" cy="24550"/>
            </a:xfrm>
            <a:custGeom>
              <a:avLst/>
              <a:gdLst/>
              <a:ahLst/>
              <a:cxnLst/>
              <a:rect l="l" t="t" r="r" b="b"/>
              <a:pathLst>
                <a:path w="2135" h="982" extrusionOk="0">
                  <a:moveTo>
                    <a:pt x="2091" y="0"/>
                  </a:moveTo>
                  <a:lnTo>
                    <a:pt x="1173" y="921"/>
                  </a:lnTo>
                  <a:lnTo>
                    <a:pt x="0" y="921"/>
                  </a:lnTo>
                  <a:lnTo>
                    <a:pt x="0" y="981"/>
                  </a:lnTo>
                  <a:lnTo>
                    <a:pt x="1199" y="981"/>
                  </a:lnTo>
                  <a:lnTo>
                    <a:pt x="2135" y="45"/>
                  </a:lnTo>
                  <a:lnTo>
                    <a:pt x="20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2;p54">
              <a:extLst>
                <a:ext uri="{FF2B5EF4-FFF2-40B4-BE49-F238E27FC236}">
                  <a16:creationId xmlns:a16="http://schemas.microsoft.com/office/drawing/2014/main" id="{6A3EDFB6-BF9B-FAB5-89BB-32FDDAE59B26}"/>
                </a:ext>
              </a:extLst>
            </p:cNvPr>
            <p:cNvSpPr/>
            <p:nvPr/>
          </p:nvSpPr>
          <p:spPr>
            <a:xfrm>
              <a:off x="6822975" y="2197988"/>
              <a:ext cx="17250" cy="71275"/>
            </a:xfrm>
            <a:custGeom>
              <a:avLst/>
              <a:gdLst/>
              <a:ahLst/>
              <a:cxnLst/>
              <a:rect l="l" t="t" r="r" b="b"/>
              <a:pathLst>
                <a:path w="690" h="2851" extrusionOk="0">
                  <a:moveTo>
                    <a:pt x="626" y="1"/>
                  </a:moveTo>
                  <a:lnTo>
                    <a:pt x="626" y="600"/>
                  </a:lnTo>
                  <a:lnTo>
                    <a:pt x="1" y="1225"/>
                  </a:lnTo>
                  <a:lnTo>
                    <a:pt x="1" y="2851"/>
                  </a:lnTo>
                  <a:lnTo>
                    <a:pt x="64" y="2851"/>
                  </a:lnTo>
                  <a:lnTo>
                    <a:pt x="64" y="1251"/>
                  </a:lnTo>
                  <a:lnTo>
                    <a:pt x="689" y="625"/>
                  </a:lnTo>
                  <a:lnTo>
                    <a:pt x="6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3;p54">
              <a:extLst>
                <a:ext uri="{FF2B5EF4-FFF2-40B4-BE49-F238E27FC236}">
                  <a16:creationId xmlns:a16="http://schemas.microsoft.com/office/drawing/2014/main" id="{F9AFDDA0-36D9-B2D4-397C-311E60A85CA5}"/>
                </a:ext>
              </a:extLst>
            </p:cNvPr>
            <p:cNvSpPr/>
            <p:nvPr/>
          </p:nvSpPr>
          <p:spPr>
            <a:xfrm>
              <a:off x="6854925" y="2176138"/>
              <a:ext cx="15775" cy="45000"/>
            </a:xfrm>
            <a:custGeom>
              <a:avLst/>
              <a:gdLst/>
              <a:ahLst/>
              <a:cxnLst/>
              <a:rect l="l" t="t" r="r" b="b"/>
              <a:pathLst>
                <a:path w="631" h="1800" extrusionOk="0">
                  <a:moveTo>
                    <a:pt x="570" y="0"/>
                  </a:moveTo>
                  <a:lnTo>
                    <a:pt x="570" y="535"/>
                  </a:lnTo>
                  <a:lnTo>
                    <a:pt x="1" y="1103"/>
                  </a:lnTo>
                  <a:lnTo>
                    <a:pt x="1" y="1799"/>
                  </a:lnTo>
                  <a:lnTo>
                    <a:pt x="64" y="1799"/>
                  </a:lnTo>
                  <a:lnTo>
                    <a:pt x="64" y="1128"/>
                  </a:lnTo>
                  <a:lnTo>
                    <a:pt x="631" y="561"/>
                  </a:lnTo>
                  <a:lnTo>
                    <a:pt x="6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4;p54">
              <a:extLst>
                <a:ext uri="{FF2B5EF4-FFF2-40B4-BE49-F238E27FC236}">
                  <a16:creationId xmlns:a16="http://schemas.microsoft.com/office/drawing/2014/main" id="{5213E6FB-0CFC-9D75-8EF5-C3D0394B197A}"/>
                </a:ext>
              </a:extLst>
            </p:cNvPr>
            <p:cNvSpPr/>
            <p:nvPr/>
          </p:nvSpPr>
          <p:spPr>
            <a:xfrm>
              <a:off x="6913600" y="2117488"/>
              <a:ext cx="31425" cy="79925"/>
            </a:xfrm>
            <a:custGeom>
              <a:avLst/>
              <a:gdLst/>
              <a:ahLst/>
              <a:cxnLst/>
              <a:rect l="l" t="t" r="r" b="b"/>
              <a:pathLst>
                <a:path w="1257" h="3197" extrusionOk="0">
                  <a:moveTo>
                    <a:pt x="1196" y="0"/>
                  </a:moveTo>
                  <a:lnTo>
                    <a:pt x="1196" y="1958"/>
                  </a:lnTo>
                  <a:lnTo>
                    <a:pt x="1" y="3152"/>
                  </a:lnTo>
                  <a:lnTo>
                    <a:pt x="45" y="3196"/>
                  </a:lnTo>
                  <a:lnTo>
                    <a:pt x="1247" y="1993"/>
                  </a:lnTo>
                  <a:lnTo>
                    <a:pt x="1256" y="1983"/>
                  </a:lnTo>
                  <a:lnTo>
                    <a:pt x="12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5;p54">
              <a:extLst>
                <a:ext uri="{FF2B5EF4-FFF2-40B4-BE49-F238E27FC236}">
                  <a16:creationId xmlns:a16="http://schemas.microsoft.com/office/drawing/2014/main" id="{6D009A3B-DB58-8BE6-3F74-DA4DEAF75F91}"/>
                </a:ext>
              </a:extLst>
            </p:cNvPr>
            <p:cNvSpPr/>
            <p:nvPr/>
          </p:nvSpPr>
          <p:spPr>
            <a:xfrm>
              <a:off x="6908250" y="2124888"/>
              <a:ext cx="28575" cy="46200"/>
            </a:xfrm>
            <a:custGeom>
              <a:avLst/>
              <a:gdLst/>
              <a:ahLst/>
              <a:cxnLst/>
              <a:rect l="l" t="t" r="r" b="b"/>
              <a:pathLst>
                <a:path w="1143" h="1848" extrusionOk="0">
                  <a:moveTo>
                    <a:pt x="1080" y="0"/>
                  </a:moveTo>
                  <a:lnTo>
                    <a:pt x="1080" y="1240"/>
                  </a:lnTo>
                  <a:lnTo>
                    <a:pt x="535" y="1784"/>
                  </a:lnTo>
                  <a:lnTo>
                    <a:pt x="0" y="1784"/>
                  </a:lnTo>
                  <a:lnTo>
                    <a:pt x="0" y="1847"/>
                  </a:lnTo>
                  <a:lnTo>
                    <a:pt x="562" y="1847"/>
                  </a:lnTo>
                  <a:lnTo>
                    <a:pt x="1143" y="1265"/>
                  </a:lnTo>
                  <a:lnTo>
                    <a:pt x="1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6;p54">
              <a:extLst>
                <a:ext uri="{FF2B5EF4-FFF2-40B4-BE49-F238E27FC236}">
                  <a16:creationId xmlns:a16="http://schemas.microsoft.com/office/drawing/2014/main" id="{DBCB8575-6E06-92E3-001F-E077A8C22795}"/>
                </a:ext>
              </a:extLst>
            </p:cNvPr>
            <p:cNvSpPr/>
            <p:nvPr/>
          </p:nvSpPr>
          <p:spPr>
            <a:xfrm>
              <a:off x="6980800" y="2171288"/>
              <a:ext cx="17825" cy="55825"/>
            </a:xfrm>
            <a:custGeom>
              <a:avLst/>
              <a:gdLst/>
              <a:ahLst/>
              <a:cxnLst/>
              <a:rect l="l" t="t" r="r" b="b"/>
              <a:pathLst>
                <a:path w="713" h="2233" extrusionOk="0">
                  <a:moveTo>
                    <a:pt x="650" y="1"/>
                  </a:moveTo>
                  <a:lnTo>
                    <a:pt x="650" y="1540"/>
                  </a:lnTo>
                  <a:lnTo>
                    <a:pt x="0" y="2190"/>
                  </a:lnTo>
                  <a:lnTo>
                    <a:pt x="45" y="2233"/>
                  </a:lnTo>
                  <a:lnTo>
                    <a:pt x="703" y="1575"/>
                  </a:lnTo>
                  <a:lnTo>
                    <a:pt x="713" y="1565"/>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7;p54">
              <a:extLst>
                <a:ext uri="{FF2B5EF4-FFF2-40B4-BE49-F238E27FC236}">
                  <a16:creationId xmlns:a16="http://schemas.microsoft.com/office/drawing/2014/main" id="{0C651E43-AF38-3ADE-7AE6-45C9ED2989A4}"/>
                </a:ext>
              </a:extLst>
            </p:cNvPr>
            <p:cNvSpPr/>
            <p:nvPr/>
          </p:nvSpPr>
          <p:spPr>
            <a:xfrm>
              <a:off x="6907900" y="2257938"/>
              <a:ext cx="34175" cy="87625"/>
            </a:xfrm>
            <a:custGeom>
              <a:avLst/>
              <a:gdLst/>
              <a:ahLst/>
              <a:cxnLst/>
              <a:rect l="l" t="t" r="r" b="b"/>
              <a:pathLst>
                <a:path w="1367" h="3505" extrusionOk="0">
                  <a:moveTo>
                    <a:pt x="1306" y="1"/>
                  </a:moveTo>
                  <a:lnTo>
                    <a:pt x="1306" y="2156"/>
                  </a:lnTo>
                  <a:lnTo>
                    <a:pt x="0" y="3461"/>
                  </a:lnTo>
                  <a:lnTo>
                    <a:pt x="44" y="3504"/>
                  </a:lnTo>
                  <a:lnTo>
                    <a:pt x="1357" y="2190"/>
                  </a:lnTo>
                  <a:lnTo>
                    <a:pt x="1367" y="218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8;p54">
              <a:extLst>
                <a:ext uri="{FF2B5EF4-FFF2-40B4-BE49-F238E27FC236}">
                  <a16:creationId xmlns:a16="http://schemas.microsoft.com/office/drawing/2014/main" id="{E622C9B3-1398-98F5-B60F-6F7851B71E78}"/>
                </a:ext>
              </a:extLst>
            </p:cNvPr>
            <p:cNvSpPr/>
            <p:nvPr/>
          </p:nvSpPr>
          <p:spPr>
            <a:xfrm>
              <a:off x="6876425" y="2264863"/>
              <a:ext cx="58750" cy="79050"/>
            </a:xfrm>
            <a:custGeom>
              <a:avLst/>
              <a:gdLst/>
              <a:ahLst/>
              <a:cxnLst/>
              <a:rect l="l" t="t" r="r" b="b"/>
              <a:pathLst>
                <a:path w="2350" h="3162" extrusionOk="0">
                  <a:moveTo>
                    <a:pt x="2289" y="1"/>
                  </a:moveTo>
                  <a:lnTo>
                    <a:pt x="2289" y="1571"/>
                  </a:lnTo>
                  <a:lnTo>
                    <a:pt x="1218" y="2640"/>
                  </a:lnTo>
                  <a:lnTo>
                    <a:pt x="476" y="2640"/>
                  </a:lnTo>
                  <a:lnTo>
                    <a:pt x="0" y="3117"/>
                  </a:lnTo>
                  <a:lnTo>
                    <a:pt x="43" y="3161"/>
                  </a:lnTo>
                  <a:lnTo>
                    <a:pt x="501" y="2703"/>
                  </a:lnTo>
                  <a:lnTo>
                    <a:pt x="1243" y="2703"/>
                  </a:lnTo>
                  <a:lnTo>
                    <a:pt x="2341" y="1606"/>
                  </a:lnTo>
                  <a:lnTo>
                    <a:pt x="2349" y="1597"/>
                  </a:lnTo>
                  <a:lnTo>
                    <a:pt x="2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9;p54">
              <a:extLst>
                <a:ext uri="{FF2B5EF4-FFF2-40B4-BE49-F238E27FC236}">
                  <a16:creationId xmlns:a16="http://schemas.microsoft.com/office/drawing/2014/main" id="{2A75EBCE-7E72-1021-00E0-4EBC2E7ED965}"/>
                </a:ext>
              </a:extLst>
            </p:cNvPr>
            <p:cNvSpPr/>
            <p:nvPr/>
          </p:nvSpPr>
          <p:spPr>
            <a:xfrm>
              <a:off x="6858350" y="2269238"/>
              <a:ext cx="69150" cy="87125"/>
            </a:xfrm>
            <a:custGeom>
              <a:avLst/>
              <a:gdLst/>
              <a:ahLst/>
              <a:cxnLst/>
              <a:rect l="l" t="t" r="r" b="b"/>
              <a:pathLst>
                <a:path w="2766" h="3485" extrusionOk="0">
                  <a:moveTo>
                    <a:pt x="2703" y="1"/>
                  </a:moveTo>
                  <a:lnTo>
                    <a:pt x="2703" y="1278"/>
                  </a:lnTo>
                  <a:lnTo>
                    <a:pt x="1857" y="2123"/>
                  </a:lnTo>
                  <a:lnTo>
                    <a:pt x="1046" y="2123"/>
                  </a:lnTo>
                  <a:lnTo>
                    <a:pt x="10" y="3159"/>
                  </a:lnTo>
                  <a:lnTo>
                    <a:pt x="0" y="3168"/>
                  </a:lnTo>
                  <a:lnTo>
                    <a:pt x="0" y="3485"/>
                  </a:lnTo>
                  <a:lnTo>
                    <a:pt x="63" y="3485"/>
                  </a:lnTo>
                  <a:lnTo>
                    <a:pt x="63" y="3194"/>
                  </a:lnTo>
                  <a:lnTo>
                    <a:pt x="1070" y="2185"/>
                  </a:lnTo>
                  <a:lnTo>
                    <a:pt x="1882" y="2185"/>
                  </a:lnTo>
                  <a:lnTo>
                    <a:pt x="2756" y="1312"/>
                  </a:lnTo>
                  <a:lnTo>
                    <a:pt x="2766" y="1303"/>
                  </a:lnTo>
                  <a:lnTo>
                    <a:pt x="2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00;p54">
              <a:extLst>
                <a:ext uri="{FF2B5EF4-FFF2-40B4-BE49-F238E27FC236}">
                  <a16:creationId xmlns:a16="http://schemas.microsoft.com/office/drawing/2014/main" id="{37A14FFB-AD40-0AAA-6579-BB0081CC6C20}"/>
                </a:ext>
              </a:extLst>
            </p:cNvPr>
            <p:cNvSpPr/>
            <p:nvPr/>
          </p:nvSpPr>
          <p:spPr>
            <a:xfrm>
              <a:off x="6794850" y="2295963"/>
              <a:ext cx="55675" cy="11150"/>
            </a:xfrm>
            <a:custGeom>
              <a:avLst/>
              <a:gdLst/>
              <a:ahLst/>
              <a:cxnLst/>
              <a:rect l="l" t="t" r="r" b="b"/>
              <a:pathLst>
                <a:path w="2227" h="446" extrusionOk="0">
                  <a:moveTo>
                    <a:pt x="754" y="0"/>
                  </a:moveTo>
                  <a:lnTo>
                    <a:pt x="372" y="385"/>
                  </a:lnTo>
                  <a:lnTo>
                    <a:pt x="0" y="385"/>
                  </a:lnTo>
                  <a:lnTo>
                    <a:pt x="0" y="446"/>
                  </a:lnTo>
                  <a:lnTo>
                    <a:pt x="396" y="446"/>
                  </a:lnTo>
                  <a:lnTo>
                    <a:pt x="780" y="63"/>
                  </a:lnTo>
                  <a:lnTo>
                    <a:pt x="2227" y="63"/>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1;p54">
              <a:extLst>
                <a:ext uri="{FF2B5EF4-FFF2-40B4-BE49-F238E27FC236}">
                  <a16:creationId xmlns:a16="http://schemas.microsoft.com/office/drawing/2014/main" id="{13CE09F6-E276-DE34-46D6-53F81429A5AE}"/>
                </a:ext>
              </a:extLst>
            </p:cNvPr>
            <p:cNvSpPr/>
            <p:nvPr/>
          </p:nvSpPr>
          <p:spPr>
            <a:xfrm>
              <a:off x="6942700" y="2358213"/>
              <a:ext cx="22375" cy="40675"/>
            </a:xfrm>
            <a:custGeom>
              <a:avLst/>
              <a:gdLst/>
              <a:ahLst/>
              <a:cxnLst/>
              <a:rect l="l" t="t" r="r" b="b"/>
              <a:pathLst>
                <a:path w="895" h="1627" extrusionOk="0">
                  <a:moveTo>
                    <a:pt x="832" y="1"/>
                  </a:moveTo>
                  <a:lnTo>
                    <a:pt x="832" y="417"/>
                  </a:lnTo>
                  <a:lnTo>
                    <a:pt x="10" y="1239"/>
                  </a:lnTo>
                  <a:lnTo>
                    <a:pt x="1" y="1249"/>
                  </a:lnTo>
                  <a:lnTo>
                    <a:pt x="1" y="1627"/>
                  </a:lnTo>
                  <a:lnTo>
                    <a:pt x="61" y="1627"/>
                  </a:lnTo>
                  <a:lnTo>
                    <a:pt x="61" y="1274"/>
                  </a:lnTo>
                  <a:lnTo>
                    <a:pt x="886" y="452"/>
                  </a:lnTo>
                  <a:lnTo>
                    <a:pt x="894" y="443"/>
                  </a:lnTo>
                  <a:lnTo>
                    <a:pt x="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2;p54">
              <a:extLst>
                <a:ext uri="{FF2B5EF4-FFF2-40B4-BE49-F238E27FC236}">
                  <a16:creationId xmlns:a16="http://schemas.microsoft.com/office/drawing/2014/main" id="{38841EF5-F948-B039-E133-5BBA3E22C4E4}"/>
                </a:ext>
              </a:extLst>
            </p:cNvPr>
            <p:cNvSpPr/>
            <p:nvPr/>
          </p:nvSpPr>
          <p:spPr>
            <a:xfrm>
              <a:off x="6916400" y="2457963"/>
              <a:ext cx="7525" cy="37150"/>
            </a:xfrm>
            <a:custGeom>
              <a:avLst/>
              <a:gdLst/>
              <a:ahLst/>
              <a:cxnLst/>
              <a:rect l="l" t="t" r="r" b="b"/>
              <a:pathLst>
                <a:path w="301" h="1486" extrusionOk="0">
                  <a:moveTo>
                    <a:pt x="1" y="1"/>
                  </a:moveTo>
                  <a:lnTo>
                    <a:pt x="1" y="1229"/>
                  </a:lnTo>
                  <a:lnTo>
                    <a:pt x="257" y="1485"/>
                  </a:lnTo>
                  <a:lnTo>
                    <a:pt x="301" y="1440"/>
                  </a:lnTo>
                  <a:lnTo>
                    <a:pt x="62" y="120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3;p54">
              <a:extLst>
                <a:ext uri="{FF2B5EF4-FFF2-40B4-BE49-F238E27FC236}">
                  <a16:creationId xmlns:a16="http://schemas.microsoft.com/office/drawing/2014/main" id="{5CF98F9D-8996-D409-2F38-1EBDE23CA5D0}"/>
                </a:ext>
              </a:extLst>
            </p:cNvPr>
            <p:cNvSpPr/>
            <p:nvPr/>
          </p:nvSpPr>
          <p:spPr>
            <a:xfrm>
              <a:off x="6916550" y="2407938"/>
              <a:ext cx="18400" cy="33900"/>
            </a:xfrm>
            <a:custGeom>
              <a:avLst/>
              <a:gdLst/>
              <a:ahLst/>
              <a:cxnLst/>
              <a:rect l="l" t="t" r="r" b="b"/>
              <a:pathLst>
                <a:path w="736" h="1356" extrusionOk="0">
                  <a:moveTo>
                    <a:pt x="691" y="1"/>
                  </a:moveTo>
                  <a:lnTo>
                    <a:pt x="10" y="683"/>
                  </a:lnTo>
                  <a:lnTo>
                    <a:pt x="0" y="692"/>
                  </a:lnTo>
                  <a:lnTo>
                    <a:pt x="0" y="1356"/>
                  </a:lnTo>
                  <a:lnTo>
                    <a:pt x="61" y="1356"/>
                  </a:lnTo>
                  <a:lnTo>
                    <a:pt x="61" y="717"/>
                  </a:lnTo>
                  <a:lnTo>
                    <a:pt x="736" y="44"/>
                  </a:lnTo>
                  <a:lnTo>
                    <a:pt x="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04;p54">
              <a:extLst>
                <a:ext uri="{FF2B5EF4-FFF2-40B4-BE49-F238E27FC236}">
                  <a16:creationId xmlns:a16="http://schemas.microsoft.com/office/drawing/2014/main" id="{DF17C7BF-85FC-63E9-DA75-C2D716728AB2}"/>
                </a:ext>
              </a:extLst>
            </p:cNvPr>
            <p:cNvSpPr/>
            <p:nvPr/>
          </p:nvSpPr>
          <p:spPr>
            <a:xfrm>
              <a:off x="6940075" y="2377088"/>
              <a:ext cx="50050" cy="90150"/>
            </a:xfrm>
            <a:custGeom>
              <a:avLst/>
              <a:gdLst/>
              <a:ahLst/>
              <a:cxnLst/>
              <a:rect l="l" t="t" r="r" b="b"/>
              <a:pathLst>
                <a:path w="2002" h="3606" extrusionOk="0">
                  <a:moveTo>
                    <a:pt x="1959" y="0"/>
                  </a:moveTo>
                  <a:lnTo>
                    <a:pt x="1309" y="649"/>
                  </a:lnTo>
                  <a:lnTo>
                    <a:pt x="1300" y="658"/>
                  </a:lnTo>
                  <a:lnTo>
                    <a:pt x="1300" y="1627"/>
                  </a:lnTo>
                  <a:lnTo>
                    <a:pt x="10" y="2918"/>
                  </a:lnTo>
                  <a:lnTo>
                    <a:pt x="1" y="2927"/>
                  </a:lnTo>
                  <a:lnTo>
                    <a:pt x="1" y="3605"/>
                  </a:lnTo>
                  <a:lnTo>
                    <a:pt x="63" y="3605"/>
                  </a:lnTo>
                  <a:lnTo>
                    <a:pt x="63" y="2953"/>
                  </a:lnTo>
                  <a:lnTo>
                    <a:pt x="1354" y="1662"/>
                  </a:lnTo>
                  <a:lnTo>
                    <a:pt x="1362" y="1652"/>
                  </a:lnTo>
                  <a:lnTo>
                    <a:pt x="1362" y="684"/>
                  </a:lnTo>
                  <a:lnTo>
                    <a:pt x="2002" y="43"/>
                  </a:lnTo>
                  <a:lnTo>
                    <a:pt x="1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5;p54">
              <a:extLst>
                <a:ext uri="{FF2B5EF4-FFF2-40B4-BE49-F238E27FC236}">
                  <a16:creationId xmlns:a16="http://schemas.microsoft.com/office/drawing/2014/main" id="{30A2D8E9-A723-721A-EC9F-2E7C933EB358}"/>
                </a:ext>
              </a:extLst>
            </p:cNvPr>
            <p:cNvSpPr/>
            <p:nvPr/>
          </p:nvSpPr>
          <p:spPr>
            <a:xfrm>
              <a:off x="6958050" y="2432613"/>
              <a:ext cx="7750" cy="27850"/>
            </a:xfrm>
            <a:custGeom>
              <a:avLst/>
              <a:gdLst/>
              <a:ahLst/>
              <a:cxnLst/>
              <a:rect l="l" t="t" r="r" b="b"/>
              <a:pathLst>
                <a:path w="310" h="1114" extrusionOk="0">
                  <a:moveTo>
                    <a:pt x="1" y="0"/>
                  </a:moveTo>
                  <a:lnTo>
                    <a:pt x="1" y="847"/>
                  </a:lnTo>
                  <a:lnTo>
                    <a:pt x="264" y="1113"/>
                  </a:lnTo>
                  <a:lnTo>
                    <a:pt x="309" y="1069"/>
                  </a:lnTo>
                  <a:lnTo>
                    <a:pt x="61" y="823"/>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6;p54">
              <a:extLst>
                <a:ext uri="{FF2B5EF4-FFF2-40B4-BE49-F238E27FC236}">
                  <a16:creationId xmlns:a16="http://schemas.microsoft.com/office/drawing/2014/main" id="{25FBB8A9-F278-7A74-18EF-A163F682630E}"/>
                </a:ext>
              </a:extLst>
            </p:cNvPr>
            <p:cNvSpPr/>
            <p:nvPr/>
          </p:nvSpPr>
          <p:spPr>
            <a:xfrm>
              <a:off x="7013400" y="2346313"/>
              <a:ext cx="1575" cy="38650"/>
            </a:xfrm>
            <a:custGeom>
              <a:avLst/>
              <a:gdLst/>
              <a:ahLst/>
              <a:cxnLst/>
              <a:rect l="l" t="t" r="r" b="b"/>
              <a:pathLst>
                <a:path w="63" h="1546" extrusionOk="0">
                  <a:moveTo>
                    <a:pt x="0" y="0"/>
                  </a:moveTo>
                  <a:lnTo>
                    <a:pt x="0" y="1545"/>
                  </a:lnTo>
                  <a:lnTo>
                    <a:pt x="62" y="154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7;p54">
              <a:extLst>
                <a:ext uri="{FF2B5EF4-FFF2-40B4-BE49-F238E27FC236}">
                  <a16:creationId xmlns:a16="http://schemas.microsoft.com/office/drawing/2014/main" id="{47E2BEDA-1DF6-2F31-FDC6-ED8238AADF5C}"/>
                </a:ext>
              </a:extLst>
            </p:cNvPr>
            <p:cNvSpPr/>
            <p:nvPr/>
          </p:nvSpPr>
          <p:spPr>
            <a:xfrm>
              <a:off x="7028025" y="2249238"/>
              <a:ext cx="32725" cy="63575"/>
            </a:xfrm>
            <a:custGeom>
              <a:avLst/>
              <a:gdLst/>
              <a:ahLst/>
              <a:cxnLst/>
              <a:rect l="l" t="t" r="r" b="b"/>
              <a:pathLst>
                <a:path w="1309" h="2543" extrusionOk="0">
                  <a:moveTo>
                    <a:pt x="44" y="1"/>
                  </a:moveTo>
                  <a:lnTo>
                    <a:pt x="0" y="45"/>
                  </a:lnTo>
                  <a:lnTo>
                    <a:pt x="1247" y="1290"/>
                  </a:lnTo>
                  <a:lnTo>
                    <a:pt x="1247" y="2542"/>
                  </a:lnTo>
                  <a:lnTo>
                    <a:pt x="1308" y="2542"/>
                  </a:lnTo>
                  <a:lnTo>
                    <a:pt x="1308" y="1265"/>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8;p54">
              <a:extLst>
                <a:ext uri="{FF2B5EF4-FFF2-40B4-BE49-F238E27FC236}">
                  <a16:creationId xmlns:a16="http://schemas.microsoft.com/office/drawing/2014/main" id="{93BC4AC0-A011-CD35-3FD9-6B8A892A6E9B}"/>
                </a:ext>
              </a:extLst>
            </p:cNvPr>
            <p:cNvSpPr/>
            <p:nvPr/>
          </p:nvSpPr>
          <p:spPr>
            <a:xfrm>
              <a:off x="7028025" y="2261088"/>
              <a:ext cx="19850" cy="37625"/>
            </a:xfrm>
            <a:custGeom>
              <a:avLst/>
              <a:gdLst/>
              <a:ahLst/>
              <a:cxnLst/>
              <a:rect l="l" t="t" r="r" b="b"/>
              <a:pathLst>
                <a:path w="794" h="1505" extrusionOk="0">
                  <a:moveTo>
                    <a:pt x="44" y="1"/>
                  </a:moveTo>
                  <a:lnTo>
                    <a:pt x="0" y="45"/>
                  </a:lnTo>
                  <a:lnTo>
                    <a:pt x="731" y="775"/>
                  </a:lnTo>
                  <a:lnTo>
                    <a:pt x="731" y="1504"/>
                  </a:lnTo>
                  <a:lnTo>
                    <a:pt x="794" y="1504"/>
                  </a:lnTo>
                  <a:lnTo>
                    <a:pt x="794" y="749"/>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09;p54">
              <a:extLst>
                <a:ext uri="{FF2B5EF4-FFF2-40B4-BE49-F238E27FC236}">
                  <a16:creationId xmlns:a16="http://schemas.microsoft.com/office/drawing/2014/main" id="{39E5539F-956D-75F5-C471-444B25D7FB60}"/>
                </a:ext>
              </a:extLst>
            </p:cNvPr>
            <p:cNvSpPr/>
            <p:nvPr/>
          </p:nvSpPr>
          <p:spPr>
            <a:xfrm>
              <a:off x="7082625" y="2264863"/>
              <a:ext cx="1575" cy="33850"/>
            </a:xfrm>
            <a:custGeom>
              <a:avLst/>
              <a:gdLst/>
              <a:ahLst/>
              <a:cxnLst/>
              <a:rect l="l" t="t" r="r" b="b"/>
              <a:pathLst>
                <a:path w="63" h="1354" extrusionOk="0">
                  <a:moveTo>
                    <a:pt x="1" y="1"/>
                  </a:moveTo>
                  <a:lnTo>
                    <a:pt x="1" y="1353"/>
                  </a:lnTo>
                  <a:lnTo>
                    <a:pt x="63" y="135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0;p54">
              <a:extLst>
                <a:ext uri="{FF2B5EF4-FFF2-40B4-BE49-F238E27FC236}">
                  <a16:creationId xmlns:a16="http://schemas.microsoft.com/office/drawing/2014/main" id="{55D023AF-1C7B-C9DF-BE3F-865760F6FD5B}"/>
                </a:ext>
              </a:extLst>
            </p:cNvPr>
            <p:cNvSpPr/>
            <p:nvPr/>
          </p:nvSpPr>
          <p:spPr>
            <a:xfrm>
              <a:off x="7028700" y="2149288"/>
              <a:ext cx="5775" cy="200375"/>
            </a:xfrm>
            <a:custGeom>
              <a:avLst/>
              <a:gdLst/>
              <a:ahLst/>
              <a:cxnLst/>
              <a:rect l="l" t="t" r="r" b="b"/>
              <a:pathLst>
                <a:path w="231" h="8015" extrusionOk="0">
                  <a:moveTo>
                    <a:pt x="1" y="0"/>
                  </a:moveTo>
                  <a:lnTo>
                    <a:pt x="1" y="7828"/>
                  </a:lnTo>
                  <a:lnTo>
                    <a:pt x="187" y="8015"/>
                  </a:lnTo>
                  <a:lnTo>
                    <a:pt x="231" y="7971"/>
                  </a:lnTo>
                  <a:lnTo>
                    <a:pt x="63" y="7802"/>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11;p54">
              <a:extLst>
                <a:ext uri="{FF2B5EF4-FFF2-40B4-BE49-F238E27FC236}">
                  <a16:creationId xmlns:a16="http://schemas.microsoft.com/office/drawing/2014/main" id="{278592DB-404C-37C1-915C-5381DAFC8F27}"/>
                </a:ext>
              </a:extLst>
            </p:cNvPr>
            <p:cNvSpPr/>
            <p:nvPr/>
          </p:nvSpPr>
          <p:spPr>
            <a:xfrm>
              <a:off x="7003725" y="2208813"/>
              <a:ext cx="25600" cy="84300"/>
            </a:xfrm>
            <a:custGeom>
              <a:avLst/>
              <a:gdLst/>
              <a:ahLst/>
              <a:cxnLst/>
              <a:rect l="l" t="t" r="r" b="b"/>
              <a:pathLst>
                <a:path w="1024" h="3372" extrusionOk="0">
                  <a:moveTo>
                    <a:pt x="979" y="0"/>
                  </a:moveTo>
                  <a:lnTo>
                    <a:pt x="10" y="971"/>
                  </a:lnTo>
                  <a:lnTo>
                    <a:pt x="1" y="979"/>
                  </a:lnTo>
                  <a:lnTo>
                    <a:pt x="1" y="3371"/>
                  </a:lnTo>
                  <a:lnTo>
                    <a:pt x="64" y="3371"/>
                  </a:lnTo>
                  <a:lnTo>
                    <a:pt x="64" y="1005"/>
                  </a:lnTo>
                  <a:lnTo>
                    <a:pt x="1023" y="44"/>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12;p54">
              <a:extLst>
                <a:ext uri="{FF2B5EF4-FFF2-40B4-BE49-F238E27FC236}">
                  <a16:creationId xmlns:a16="http://schemas.microsoft.com/office/drawing/2014/main" id="{060896C6-3F54-E4A1-E11A-16530EFF4F0A}"/>
                </a:ext>
              </a:extLst>
            </p:cNvPr>
            <p:cNvSpPr/>
            <p:nvPr/>
          </p:nvSpPr>
          <p:spPr>
            <a:xfrm>
              <a:off x="6913550" y="2346338"/>
              <a:ext cx="34225" cy="34250"/>
            </a:xfrm>
            <a:custGeom>
              <a:avLst/>
              <a:gdLst/>
              <a:ahLst/>
              <a:cxnLst/>
              <a:rect l="l" t="t" r="r" b="b"/>
              <a:pathLst>
                <a:path w="1369" h="1370" extrusionOk="0">
                  <a:moveTo>
                    <a:pt x="1326" y="0"/>
                  </a:moveTo>
                  <a:lnTo>
                    <a:pt x="1" y="1326"/>
                  </a:lnTo>
                  <a:lnTo>
                    <a:pt x="43" y="1369"/>
                  </a:lnTo>
                  <a:lnTo>
                    <a:pt x="1368" y="44"/>
                  </a:lnTo>
                  <a:lnTo>
                    <a:pt x="1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13;p54">
              <a:extLst>
                <a:ext uri="{FF2B5EF4-FFF2-40B4-BE49-F238E27FC236}">
                  <a16:creationId xmlns:a16="http://schemas.microsoft.com/office/drawing/2014/main" id="{97861916-2B4C-11EA-3A05-20B571A05CB9}"/>
                </a:ext>
              </a:extLst>
            </p:cNvPr>
            <p:cNvSpPr/>
            <p:nvPr/>
          </p:nvSpPr>
          <p:spPr>
            <a:xfrm>
              <a:off x="6961250" y="2244138"/>
              <a:ext cx="43725" cy="84575"/>
            </a:xfrm>
            <a:custGeom>
              <a:avLst/>
              <a:gdLst/>
              <a:ahLst/>
              <a:cxnLst/>
              <a:rect l="l" t="t" r="r" b="b"/>
              <a:pathLst>
                <a:path w="1749" h="3383" extrusionOk="0">
                  <a:moveTo>
                    <a:pt x="1705" y="1"/>
                  </a:moveTo>
                  <a:lnTo>
                    <a:pt x="10" y="1697"/>
                  </a:lnTo>
                  <a:lnTo>
                    <a:pt x="1" y="1705"/>
                  </a:lnTo>
                  <a:lnTo>
                    <a:pt x="1" y="3383"/>
                  </a:lnTo>
                  <a:lnTo>
                    <a:pt x="62" y="3383"/>
                  </a:lnTo>
                  <a:lnTo>
                    <a:pt x="62" y="1732"/>
                  </a:lnTo>
                  <a:lnTo>
                    <a:pt x="1749" y="45"/>
                  </a:lnTo>
                  <a:lnTo>
                    <a:pt x="1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214;p54">
              <a:extLst>
                <a:ext uri="{FF2B5EF4-FFF2-40B4-BE49-F238E27FC236}">
                  <a16:creationId xmlns:a16="http://schemas.microsoft.com/office/drawing/2014/main" id="{314F42D4-8792-8BE3-CC57-337233A5F646}"/>
                </a:ext>
              </a:extLst>
            </p:cNvPr>
            <p:cNvSpPr/>
            <p:nvPr/>
          </p:nvSpPr>
          <p:spPr>
            <a:xfrm>
              <a:off x="6798975" y="2317513"/>
              <a:ext cx="54525" cy="40825"/>
            </a:xfrm>
            <a:custGeom>
              <a:avLst/>
              <a:gdLst/>
              <a:ahLst/>
              <a:cxnLst/>
              <a:rect l="l" t="t" r="r" b="b"/>
              <a:pathLst>
                <a:path w="2181" h="1633" extrusionOk="0">
                  <a:moveTo>
                    <a:pt x="2136" y="0"/>
                  </a:moveTo>
                  <a:lnTo>
                    <a:pt x="1512" y="627"/>
                  </a:lnTo>
                  <a:lnTo>
                    <a:pt x="965" y="627"/>
                  </a:lnTo>
                  <a:lnTo>
                    <a:pt x="1" y="1589"/>
                  </a:lnTo>
                  <a:lnTo>
                    <a:pt x="45" y="1633"/>
                  </a:lnTo>
                  <a:lnTo>
                    <a:pt x="989" y="688"/>
                  </a:lnTo>
                  <a:lnTo>
                    <a:pt x="1537" y="688"/>
                  </a:lnTo>
                  <a:lnTo>
                    <a:pt x="2180" y="45"/>
                  </a:lnTo>
                  <a:lnTo>
                    <a:pt x="2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215;p54">
              <a:extLst>
                <a:ext uri="{FF2B5EF4-FFF2-40B4-BE49-F238E27FC236}">
                  <a16:creationId xmlns:a16="http://schemas.microsoft.com/office/drawing/2014/main" id="{80B2F4BC-4E8F-372F-015D-F7559CECAF98}"/>
                </a:ext>
              </a:extLst>
            </p:cNvPr>
            <p:cNvSpPr/>
            <p:nvPr/>
          </p:nvSpPr>
          <p:spPr>
            <a:xfrm>
              <a:off x="6869350" y="2131438"/>
              <a:ext cx="138675" cy="162200"/>
            </a:xfrm>
            <a:custGeom>
              <a:avLst/>
              <a:gdLst/>
              <a:ahLst/>
              <a:cxnLst/>
              <a:rect l="l" t="t" r="r" b="b"/>
              <a:pathLst>
                <a:path w="5547" h="6488" extrusionOk="0">
                  <a:moveTo>
                    <a:pt x="5483" y="1"/>
                  </a:moveTo>
                  <a:lnTo>
                    <a:pt x="5483" y="1211"/>
                  </a:lnTo>
                  <a:lnTo>
                    <a:pt x="3129" y="3566"/>
                  </a:lnTo>
                  <a:lnTo>
                    <a:pt x="3120" y="3575"/>
                  </a:lnTo>
                  <a:lnTo>
                    <a:pt x="3120" y="4646"/>
                  </a:lnTo>
                  <a:lnTo>
                    <a:pt x="2099" y="5667"/>
                  </a:lnTo>
                  <a:lnTo>
                    <a:pt x="779" y="5667"/>
                  </a:lnTo>
                  <a:lnTo>
                    <a:pt x="0" y="6444"/>
                  </a:lnTo>
                  <a:lnTo>
                    <a:pt x="45" y="6488"/>
                  </a:lnTo>
                  <a:lnTo>
                    <a:pt x="804" y="5729"/>
                  </a:lnTo>
                  <a:lnTo>
                    <a:pt x="2124" y="5729"/>
                  </a:lnTo>
                  <a:lnTo>
                    <a:pt x="3174" y="4681"/>
                  </a:lnTo>
                  <a:lnTo>
                    <a:pt x="3181" y="4671"/>
                  </a:lnTo>
                  <a:lnTo>
                    <a:pt x="3181" y="3601"/>
                  </a:lnTo>
                  <a:lnTo>
                    <a:pt x="5537" y="1245"/>
                  </a:lnTo>
                  <a:lnTo>
                    <a:pt x="5546" y="1236"/>
                  </a:lnTo>
                  <a:lnTo>
                    <a:pt x="5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216;p54">
              <a:extLst>
                <a:ext uri="{FF2B5EF4-FFF2-40B4-BE49-F238E27FC236}">
                  <a16:creationId xmlns:a16="http://schemas.microsoft.com/office/drawing/2014/main" id="{7255DFA3-DC4F-7CFC-D2E0-1748DFF9A9AB}"/>
                </a:ext>
              </a:extLst>
            </p:cNvPr>
            <p:cNvSpPr/>
            <p:nvPr/>
          </p:nvSpPr>
          <p:spPr>
            <a:xfrm>
              <a:off x="7028925" y="2169713"/>
              <a:ext cx="29100" cy="53825"/>
            </a:xfrm>
            <a:custGeom>
              <a:avLst/>
              <a:gdLst/>
              <a:ahLst/>
              <a:cxnLst/>
              <a:rect l="l" t="t" r="r" b="b"/>
              <a:pathLst>
                <a:path w="1164" h="2153" extrusionOk="0">
                  <a:moveTo>
                    <a:pt x="44" y="1"/>
                  </a:moveTo>
                  <a:lnTo>
                    <a:pt x="1" y="45"/>
                  </a:lnTo>
                  <a:lnTo>
                    <a:pt x="1101" y="1145"/>
                  </a:lnTo>
                  <a:lnTo>
                    <a:pt x="1101" y="2153"/>
                  </a:lnTo>
                  <a:lnTo>
                    <a:pt x="1163" y="2153"/>
                  </a:lnTo>
                  <a:lnTo>
                    <a:pt x="1163" y="112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217;p54">
              <a:extLst>
                <a:ext uri="{FF2B5EF4-FFF2-40B4-BE49-F238E27FC236}">
                  <a16:creationId xmlns:a16="http://schemas.microsoft.com/office/drawing/2014/main" id="{C0BCA62A-B581-FA6C-8518-59C6022E1FCF}"/>
                </a:ext>
              </a:extLst>
            </p:cNvPr>
            <p:cNvSpPr/>
            <p:nvPr/>
          </p:nvSpPr>
          <p:spPr>
            <a:xfrm>
              <a:off x="7065375" y="2244538"/>
              <a:ext cx="37750" cy="37775"/>
            </a:xfrm>
            <a:custGeom>
              <a:avLst/>
              <a:gdLst/>
              <a:ahLst/>
              <a:cxnLst/>
              <a:rect l="l" t="t" r="r" b="b"/>
              <a:pathLst>
                <a:path w="1510" h="1511" extrusionOk="0">
                  <a:moveTo>
                    <a:pt x="44" y="1"/>
                  </a:moveTo>
                  <a:lnTo>
                    <a:pt x="0" y="45"/>
                  </a:lnTo>
                  <a:lnTo>
                    <a:pt x="1466" y="1511"/>
                  </a:lnTo>
                  <a:lnTo>
                    <a:pt x="1510" y="14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218;p54">
              <a:extLst>
                <a:ext uri="{FF2B5EF4-FFF2-40B4-BE49-F238E27FC236}">
                  <a16:creationId xmlns:a16="http://schemas.microsoft.com/office/drawing/2014/main" id="{F3C5F7C6-5BCE-A700-F8FC-3C0D7247910A}"/>
                </a:ext>
              </a:extLst>
            </p:cNvPr>
            <p:cNvSpPr/>
            <p:nvPr/>
          </p:nvSpPr>
          <p:spPr>
            <a:xfrm>
              <a:off x="7042575" y="2222138"/>
              <a:ext cx="29325" cy="29300"/>
            </a:xfrm>
            <a:custGeom>
              <a:avLst/>
              <a:gdLst/>
              <a:ahLst/>
              <a:cxnLst/>
              <a:rect l="l" t="t" r="r" b="b"/>
              <a:pathLst>
                <a:path w="1173" h="1172" extrusionOk="0">
                  <a:moveTo>
                    <a:pt x="586" y="62"/>
                  </a:moveTo>
                  <a:cubicBezTo>
                    <a:pt x="875" y="62"/>
                    <a:pt x="1110" y="297"/>
                    <a:pt x="1110" y="585"/>
                  </a:cubicBezTo>
                  <a:cubicBezTo>
                    <a:pt x="1110" y="873"/>
                    <a:pt x="875" y="1108"/>
                    <a:pt x="586" y="1108"/>
                  </a:cubicBezTo>
                  <a:cubicBezTo>
                    <a:pt x="298" y="1108"/>
                    <a:pt x="63" y="873"/>
                    <a:pt x="63" y="585"/>
                  </a:cubicBezTo>
                  <a:cubicBezTo>
                    <a:pt x="63" y="297"/>
                    <a:pt x="298" y="62"/>
                    <a:pt x="586" y="62"/>
                  </a:cubicBezTo>
                  <a:close/>
                  <a:moveTo>
                    <a:pt x="586" y="0"/>
                  </a:moveTo>
                  <a:cubicBezTo>
                    <a:pt x="263" y="0"/>
                    <a:pt x="0" y="263"/>
                    <a:pt x="0" y="585"/>
                  </a:cubicBezTo>
                  <a:cubicBezTo>
                    <a:pt x="0" y="909"/>
                    <a:pt x="263" y="1171"/>
                    <a:pt x="586" y="1171"/>
                  </a:cubicBezTo>
                  <a:cubicBezTo>
                    <a:pt x="909" y="1171"/>
                    <a:pt x="1173" y="909"/>
                    <a:pt x="1173" y="585"/>
                  </a:cubicBezTo>
                  <a:cubicBezTo>
                    <a:pt x="1173" y="263"/>
                    <a:pt x="909" y="0"/>
                    <a:pt x="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219;p54">
              <a:extLst>
                <a:ext uri="{FF2B5EF4-FFF2-40B4-BE49-F238E27FC236}">
                  <a16:creationId xmlns:a16="http://schemas.microsoft.com/office/drawing/2014/main" id="{59EF454C-F760-D37A-D81B-E8E8B510EED7}"/>
                </a:ext>
              </a:extLst>
            </p:cNvPr>
            <p:cNvSpPr/>
            <p:nvPr/>
          </p:nvSpPr>
          <p:spPr>
            <a:xfrm>
              <a:off x="7099000" y="2278788"/>
              <a:ext cx="18900" cy="18925"/>
            </a:xfrm>
            <a:custGeom>
              <a:avLst/>
              <a:gdLst/>
              <a:ahLst/>
              <a:cxnLst/>
              <a:rect l="l" t="t" r="r" b="b"/>
              <a:pathLst>
                <a:path w="756" h="757" extrusionOk="0">
                  <a:moveTo>
                    <a:pt x="378" y="64"/>
                  </a:moveTo>
                  <a:cubicBezTo>
                    <a:pt x="551" y="64"/>
                    <a:pt x="694" y="206"/>
                    <a:pt x="694" y="380"/>
                  </a:cubicBezTo>
                  <a:cubicBezTo>
                    <a:pt x="694" y="555"/>
                    <a:pt x="552" y="697"/>
                    <a:pt x="378" y="697"/>
                  </a:cubicBezTo>
                  <a:cubicBezTo>
                    <a:pt x="203" y="697"/>
                    <a:pt x="61" y="555"/>
                    <a:pt x="61" y="380"/>
                  </a:cubicBezTo>
                  <a:cubicBezTo>
                    <a:pt x="61" y="206"/>
                    <a:pt x="204" y="64"/>
                    <a:pt x="378" y="64"/>
                  </a:cubicBezTo>
                  <a:close/>
                  <a:moveTo>
                    <a:pt x="378" y="1"/>
                  </a:moveTo>
                  <a:cubicBezTo>
                    <a:pt x="170" y="1"/>
                    <a:pt x="0" y="171"/>
                    <a:pt x="0" y="379"/>
                  </a:cubicBezTo>
                  <a:cubicBezTo>
                    <a:pt x="0" y="587"/>
                    <a:pt x="170" y="757"/>
                    <a:pt x="378" y="757"/>
                  </a:cubicBezTo>
                  <a:cubicBezTo>
                    <a:pt x="586" y="757"/>
                    <a:pt x="755" y="587"/>
                    <a:pt x="755" y="379"/>
                  </a:cubicBezTo>
                  <a:cubicBezTo>
                    <a:pt x="755" y="171"/>
                    <a:pt x="587" y="1"/>
                    <a:pt x="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220;p54">
              <a:extLst>
                <a:ext uri="{FF2B5EF4-FFF2-40B4-BE49-F238E27FC236}">
                  <a16:creationId xmlns:a16="http://schemas.microsoft.com/office/drawing/2014/main" id="{8AD3B5D4-7FB4-486E-8815-314D541511D0}"/>
                </a:ext>
              </a:extLst>
            </p:cNvPr>
            <p:cNvSpPr/>
            <p:nvPr/>
          </p:nvSpPr>
          <p:spPr>
            <a:xfrm>
              <a:off x="7155300" y="2287288"/>
              <a:ext cx="18900" cy="18900"/>
            </a:xfrm>
            <a:custGeom>
              <a:avLst/>
              <a:gdLst/>
              <a:ahLst/>
              <a:cxnLst/>
              <a:rect l="l" t="t" r="r" b="b"/>
              <a:pathLst>
                <a:path w="756" h="756" extrusionOk="0">
                  <a:moveTo>
                    <a:pt x="377" y="63"/>
                  </a:moveTo>
                  <a:cubicBezTo>
                    <a:pt x="551" y="63"/>
                    <a:pt x="694" y="204"/>
                    <a:pt x="694" y="380"/>
                  </a:cubicBezTo>
                  <a:cubicBezTo>
                    <a:pt x="694" y="554"/>
                    <a:pt x="551" y="696"/>
                    <a:pt x="377" y="696"/>
                  </a:cubicBezTo>
                  <a:cubicBezTo>
                    <a:pt x="204" y="696"/>
                    <a:pt x="62" y="554"/>
                    <a:pt x="62" y="380"/>
                  </a:cubicBezTo>
                  <a:cubicBezTo>
                    <a:pt x="62" y="204"/>
                    <a:pt x="204" y="63"/>
                    <a:pt x="377" y="63"/>
                  </a:cubicBezTo>
                  <a:close/>
                  <a:moveTo>
                    <a:pt x="377" y="0"/>
                  </a:moveTo>
                  <a:cubicBezTo>
                    <a:pt x="169" y="0"/>
                    <a:pt x="0" y="170"/>
                    <a:pt x="0" y="378"/>
                  </a:cubicBezTo>
                  <a:cubicBezTo>
                    <a:pt x="0" y="587"/>
                    <a:pt x="169" y="755"/>
                    <a:pt x="377" y="755"/>
                  </a:cubicBezTo>
                  <a:cubicBezTo>
                    <a:pt x="586" y="755"/>
                    <a:pt x="755" y="587"/>
                    <a:pt x="755" y="378"/>
                  </a:cubicBezTo>
                  <a:cubicBezTo>
                    <a:pt x="755" y="170"/>
                    <a:pt x="586"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221;p54">
              <a:extLst>
                <a:ext uri="{FF2B5EF4-FFF2-40B4-BE49-F238E27FC236}">
                  <a16:creationId xmlns:a16="http://schemas.microsoft.com/office/drawing/2014/main" id="{EA4EE927-5B5A-5BD6-92B4-C2A1B75C37B0}"/>
                </a:ext>
              </a:extLst>
            </p:cNvPr>
            <p:cNvSpPr/>
            <p:nvPr/>
          </p:nvSpPr>
          <p:spPr>
            <a:xfrm>
              <a:off x="6977400" y="2289688"/>
              <a:ext cx="33800" cy="33800"/>
            </a:xfrm>
            <a:custGeom>
              <a:avLst/>
              <a:gdLst/>
              <a:ahLst/>
              <a:cxnLst/>
              <a:rect l="l" t="t" r="r" b="b"/>
              <a:pathLst>
                <a:path w="1352" h="1352" extrusionOk="0">
                  <a:moveTo>
                    <a:pt x="676" y="64"/>
                  </a:moveTo>
                  <a:cubicBezTo>
                    <a:pt x="1014" y="64"/>
                    <a:pt x="1288" y="338"/>
                    <a:pt x="1288" y="675"/>
                  </a:cubicBezTo>
                  <a:cubicBezTo>
                    <a:pt x="1288" y="1013"/>
                    <a:pt x="1014" y="1288"/>
                    <a:pt x="676" y="1288"/>
                  </a:cubicBezTo>
                  <a:cubicBezTo>
                    <a:pt x="338" y="1288"/>
                    <a:pt x="64" y="1013"/>
                    <a:pt x="64" y="675"/>
                  </a:cubicBezTo>
                  <a:cubicBezTo>
                    <a:pt x="64" y="338"/>
                    <a:pt x="338" y="64"/>
                    <a:pt x="676" y="64"/>
                  </a:cubicBezTo>
                  <a:close/>
                  <a:moveTo>
                    <a:pt x="676" y="1"/>
                  </a:moveTo>
                  <a:cubicBezTo>
                    <a:pt x="304" y="1"/>
                    <a:pt x="1" y="303"/>
                    <a:pt x="1" y="675"/>
                  </a:cubicBezTo>
                  <a:cubicBezTo>
                    <a:pt x="1" y="1048"/>
                    <a:pt x="304" y="1351"/>
                    <a:pt x="676" y="1351"/>
                  </a:cubicBezTo>
                  <a:cubicBezTo>
                    <a:pt x="1048" y="1351"/>
                    <a:pt x="1351" y="1048"/>
                    <a:pt x="1351" y="675"/>
                  </a:cubicBezTo>
                  <a:cubicBezTo>
                    <a:pt x="1351" y="303"/>
                    <a:pt x="1048" y="1"/>
                    <a:pt x="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222;p54">
              <a:extLst>
                <a:ext uri="{FF2B5EF4-FFF2-40B4-BE49-F238E27FC236}">
                  <a16:creationId xmlns:a16="http://schemas.microsoft.com/office/drawing/2014/main" id="{5FA39795-88B1-CF77-D435-037AB62EB814}"/>
                </a:ext>
              </a:extLst>
            </p:cNvPr>
            <p:cNvSpPr/>
            <p:nvPr/>
          </p:nvSpPr>
          <p:spPr>
            <a:xfrm>
              <a:off x="6946325" y="2327638"/>
              <a:ext cx="31400" cy="31400"/>
            </a:xfrm>
            <a:custGeom>
              <a:avLst/>
              <a:gdLst/>
              <a:ahLst/>
              <a:cxnLst/>
              <a:rect l="l" t="t" r="r" b="b"/>
              <a:pathLst>
                <a:path w="1256" h="1256" extrusionOk="0">
                  <a:moveTo>
                    <a:pt x="629" y="63"/>
                  </a:moveTo>
                  <a:cubicBezTo>
                    <a:pt x="940" y="63"/>
                    <a:pt x="1195" y="316"/>
                    <a:pt x="1194" y="629"/>
                  </a:cubicBezTo>
                  <a:cubicBezTo>
                    <a:pt x="1194" y="941"/>
                    <a:pt x="940" y="1195"/>
                    <a:pt x="629" y="1195"/>
                  </a:cubicBezTo>
                  <a:cubicBezTo>
                    <a:pt x="316" y="1195"/>
                    <a:pt x="63" y="941"/>
                    <a:pt x="63" y="629"/>
                  </a:cubicBezTo>
                  <a:cubicBezTo>
                    <a:pt x="63" y="316"/>
                    <a:pt x="316" y="63"/>
                    <a:pt x="629" y="63"/>
                  </a:cubicBezTo>
                  <a:close/>
                  <a:moveTo>
                    <a:pt x="629" y="1"/>
                  </a:moveTo>
                  <a:cubicBezTo>
                    <a:pt x="283" y="1"/>
                    <a:pt x="1" y="283"/>
                    <a:pt x="1" y="629"/>
                  </a:cubicBezTo>
                  <a:cubicBezTo>
                    <a:pt x="1" y="975"/>
                    <a:pt x="283" y="1256"/>
                    <a:pt x="629" y="1256"/>
                  </a:cubicBezTo>
                  <a:cubicBezTo>
                    <a:pt x="974" y="1256"/>
                    <a:pt x="1255" y="975"/>
                    <a:pt x="1255" y="629"/>
                  </a:cubicBezTo>
                  <a:cubicBezTo>
                    <a:pt x="1255" y="283"/>
                    <a:pt x="974"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223;p54">
              <a:extLst>
                <a:ext uri="{FF2B5EF4-FFF2-40B4-BE49-F238E27FC236}">
                  <a16:creationId xmlns:a16="http://schemas.microsoft.com/office/drawing/2014/main" id="{851C69DD-691C-EA15-9625-74911C9732AA}"/>
                </a:ext>
              </a:extLst>
            </p:cNvPr>
            <p:cNvSpPr/>
            <p:nvPr/>
          </p:nvSpPr>
          <p:spPr>
            <a:xfrm>
              <a:off x="6892125" y="2376263"/>
              <a:ext cx="27100" cy="27150"/>
            </a:xfrm>
            <a:custGeom>
              <a:avLst/>
              <a:gdLst/>
              <a:ahLst/>
              <a:cxnLst/>
              <a:rect l="l" t="t" r="r" b="b"/>
              <a:pathLst>
                <a:path w="1084" h="1086" extrusionOk="0">
                  <a:moveTo>
                    <a:pt x="542" y="63"/>
                  </a:moveTo>
                  <a:cubicBezTo>
                    <a:pt x="806" y="63"/>
                    <a:pt x="1022" y="280"/>
                    <a:pt x="1021" y="543"/>
                  </a:cubicBezTo>
                  <a:cubicBezTo>
                    <a:pt x="1021" y="807"/>
                    <a:pt x="806" y="1022"/>
                    <a:pt x="542" y="1022"/>
                  </a:cubicBezTo>
                  <a:cubicBezTo>
                    <a:pt x="278" y="1022"/>
                    <a:pt x="63" y="808"/>
                    <a:pt x="63" y="543"/>
                  </a:cubicBezTo>
                  <a:cubicBezTo>
                    <a:pt x="63" y="279"/>
                    <a:pt x="278" y="63"/>
                    <a:pt x="542" y="63"/>
                  </a:cubicBezTo>
                  <a:close/>
                  <a:moveTo>
                    <a:pt x="542" y="0"/>
                  </a:moveTo>
                  <a:cubicBezTo>
                    <a:pt x="243" y="0"/>
                    <a:pt x="0" y="244"/>
                    <a:pt x="0" y="543"/>
                  </a:cubicBezTo>
                  <a:cubicBezTo>
                    <a:pt x="0" y="842"/>
                    <a:pt x="243" y="1085"/>
                    <a:pt x="542" y="1085"/>
                  </a:cubicBezTo>
                  <a:cubicBezTo>
                    <a:pt x="841" y="1085"/>
                    <a:pt x="1084" y="842"/>
                    <a:pt x="1084" y="543"/>
                  </a:cubicBezTo>
                  <a:cubicBezTo>
                    <a:pt x="1084" y="244"/>
                    <a:pt x="841"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224;p54">
              <a:extLst>
                <a:ext uri="{FF2B5EF4-FFF2-40B4-BE49-F238E27FC236}">
                  <a16:creationId xmlns:a16="http://schemas.microsoft.com/office/drawing/2014/main" id="{CEE171A9-A2AA-0B7B-196F-62BE02BD7961}"/>
                </a:ext>
              </a:extLst>
            </p:cNvPr>
            <p:cNvSpPr/>
            <p:nvPr/>
          </p:nvSpPr>
          <p:spPr>
            <a:xfrm>
              <a:off x="6844325" y="2354188"/>
              <a:ext cx="29675" cy="29650"/>
            </a:xfrm>
            <a:custGeom>
              <a:avLst/>
              <a:gdLst/>
              <a:ahLst/>
              <a:cxnLst/>
              <a:rect l="l" t="t" r="r" b="b"/>
              <a:pathLst>
                <a:path w="1187" h="1186" extrusionOk="0">
                  <a:moveTo>
                    <a:pt x="593" y="63"/>
                  </a:moveTo>
                  <a:cubicBezTo>
                    <a:pt x="886" y="63"/>
                    <a:pt x="1123" y="300"/>
                    <a:pt x="1123" y="593"/>
                  </a:cubicBezTo>
                  <a:cubicBezTo>
                    <a:pt x="1123" y="886"/>
                    <a:pt x="886" y="1123"/>
                    <a:pt x="593" y="1123"/>
                  </a:cubicBezTo>
                  <a:cubicBezTo>
                    <a:pt x="301" y="1123"/>
                    <a:pt x="64" y="886"/>
                    <a:pt x="64" y="593"/>
                  </a:cubicBezTo>
                  <a:cubicBezTo>
                    <a:pt x="64" y="300"/>
                    <a:pt x="301" y="63"/>
                    <a:pt x="593" y="63"/>
                  </a:cubicBezTo>
                  <a:close/>
                  <a:moveTo>
                    <a:pt x="593" y="0"/>
                  </a:moveTo>
                  <a:cubicBezTo>
                    <a:pt x="267" y="0"/>
                    <a:pt x="1" y="266"/>
                    <a:pt x="1" y="593"/>
                  </a:cubicBezTo>
                  <a:cubicBezTo>
                    <a:pt x="1" y="920"/>
                    <a:pt x="267" y="1186"/>
                    <a:pt x="593" y="1186"/>
                  </a:cubicBezTo>
                  <a:cubicBezTo>
                    <a:pt x="919" y="1186"/>
                    <a:pt x="1186" y="920"/>
                    <a:pt x="1186" y="593"/>
                  </a:cubicBezTo>
                  <a:cubicBezTo>
                    <a:pt x="1186" y="266"/>
                    <a:pt x="920" y="0"/>
                    <a:pt x="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225;p54">
              <a:extLst>
                <a:ext uri="{FF2B5EF4-FFF2-40B4-BE49-F238E27FC236}">
                  <a16:creationId xmlns:a16="http://schemas.microsoft.com/office/drawing/2014/main" id="{28C70122-E20E-20FB-31B0-74C7C96C93BF}"/>
                </a:ext>
              </a:extLst>
            </p:cNvPr>
            <p:cNvSpPr/>
            <p:nvPr/>
          </p:nvSpPr>
          <p:spPr>
            <a:xfrm>
              <a:off x="6845775" y="2291588"/>
              <a:ext cx="29525" cy="29525"/>
            </a:xfrm>
            <a:custGeom>
              <a:avLst/>
              <a:gdLst/>
              <a:ahLst/>
              <a:cxnLst/>
              <a:rect l="l" t="t" r="r" b="b"/>
              <a:pathLst>
                <a:path w="1181" h="1181" extrusionOk="0">
                  <a:moveTo>
                    <a:pt x="590" y="62"/>
                  </a:moveTo>
                  <a:cubicBezTo>
                    <a:pt x="881" y="62"/>
                    <a:pt x="1119" y="299"/>
                    <a:pt x="1119" y="591"/>
                  </a:cubicBezTo>
                  <a:cubicBezTo>
                    <a:pt x="1119" y="881"/>
                    <a:pt x="881" y="1119"/>
                    <a:pt x="590" y="1119"/>
                  </a:cubicBezTo>
                  <a:cubicBezTo>
                    <a:pt x="300" y="1119"/>
                    <a:pt x="61" y="881"/>
                    <a:pt x="61" y="591"/>
                  </a:cubicBezTo>
                  <a:cubicBezTo>
                    <a:pt x="61" y="299"/>
                    <a:pt x="300" y="62"/>
                    <a:pt x="590" y="62"/>
                  </a:cubicBezTo>
                  <a:close/>
                  <a:moveTo>
                    <a:pt x="590" y="0"/>
                  </a:moveTo>
                  <a:cubicBezTo>
                    <a:pt x="264" y="0"/>
                    <a:pt x="1" y="265"/>
                    <a:pt x="1" y="591"/>
                  </a:cubicBezTo>
                  <a:cubicBezTo>
                    <a:pt x="1" y="917"/>
                    <a:pt x="264" y="1180"/>
                    <a:pt x="590" y="1180"/>
                  </a:cubicBezTo>
                  <a:cubicBezTo>
                    <a:pt x="916" y="1180"/>
                    <a:pt x="1180" y="917"/>
                    <a:pt x="1180" y="591"/>
                  </a:cubicBezTo>
                  <a:cubicBezTo>
                    <a:pt x="1180" y="265"/>
                    <a:pt x="916" y="0"/>
                    <a:pt x="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226;p54">
              <a:extLst>
                <a:ext uri="{FF2B5EF4-FFF2-40B4-BE49-F238E27FC236}">
                  <a16:creationId xmlns:a16="http://schemas.microsoft.com/office/drawing/2014/main" id="{D18FD5E8-C285-5B3E-6B5E-7CA812950D59}"/>
                </a:ext>
              </a:extLst>
            </p:cNvPr>
            <p:cNvSpPr/>
            <p:nvPr/>
          </p:nvSpPr>
          <p:spPr>
            <a:xfrm>
              <a:off x="6778400" y="2352388"/>
              <a:ext cx="23825" cy="23850"/>
            </a:xfrm>
            <a:custGeom>
              <a:avLst/>
              <a:gdLst/>
              <a:ahLst/>
              <a:cxnLst/>
              <a:rect l="l" t="t" r="r" b="b"/>
              <a:pathLst>
                <a:path w="953" h="954" extrusionOk="0">
                  <a:moveTo>
                    <a:pt x="477" y="63"/>
                  </a:moveTo>
                  <a:cubicBezTo>
                    <a:pt x="705" y="63"/>
                    <a:pt x="891" y="249"/>
                    <a:pt x="891" y="477"/>
                  </a:cubicBezTo>
                  <a:cubicBezTo>
                    <a:pt x="891" y="706"/>
                    <a:pt x="705" y="890"/>
                    <a:pt x="477" y="890"/>
                  </a:cubicBezTo>
                  <a:cubicBezTo>
                    <a:pt x="248" y="890"/>
                    <a:pt x="63" y="706"/>
                    <a:pt x="63" y="477"/>
                  </a:cubicBezTo>
                  <a:cubicBezTo>
                    <a:pt x="63" y="249"/>
                    <a:pt x="248" y="63"/>
                    <a:pt x="477" y="63"/>
                  </a:cubicBezTo>
                  <a:close/>
                  <a:moveTo>
                    <a:pt x="477" y="1"/>
                  </a:moveTo>
                  <a:cubicBezTo>
                    <a:pt x="214" y="1"/>
                    <a:pt x="0" y="214"/>
                    <a:pt x="0" y="477"/>
                  </a:cubicBezTo>
                  <a:cubicBezTo>
                    <a:pt x="0" y="740"/>
                    <a:pt x="214" y="953"/>
                    <a:pt x="477" y="953"/>
                  </a:cubicBezTo>
                  <a:cubicBezTo>
                    <a:pt x="738" y="953"/>
                    <a:pt x="952" y="740"/>
                    <a:pt x="953" y="477"/>
                  </a:cubicBezTo>
                  <a:cubicBezTo>
                    <a:pt x="953" y="214"/>
                    <a:pt x="739"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227;p54">
              <a:extLst>
                <a:ext uri="{FF2B5EF4-FFF2-40B4-BE49-F238E27FC236}">
                  <a16:creationId xmlns:a16="http://schemas.microsoft.com/office/drawing/2014/main" id="{7ECBC7CF-A59A-5006-FFAB-D2FC4B23757A}"/>
                </a:ext>
              </a:extLst>
            </p:cNvPr>
            <p:cNvSpPr/>
            <p:nvPr/>
          </p:nvSpPr>
          <p:spPr>
            <a:xfrm>
              <a:off x="6776925" y="2297213"/>
              <a:ext cx="18725" cy="18725"/>
            </a:xfrm>
            <a:custGeom>
              <a:avLst/>
              <a:gdLst/>
              <a:ahLst/>
              <a:cxnLst/>
              <a:rect l="l" t="t" r="r" b="b"/>
              <a:pathLst>
                <a:path w="749" h="749" extrusionOk="0">
                  <a:moveTo>
                    <a:pt x="374" y="64"/>
                  </a:moveTo>
                  <a:cubicBezTo>
                    <a:pt x="546" y="64"/>
                    <a:pt x="686" y="204"/>
                    <a:pt x="685" y="374"/>
                  </a:cubicBezTo>
                  <a:cubicBezTo>
                    <a:pt x="685" y="545"/>
                    <a:pt x="546" y="686"/>
                    <a:pt x="374" y="686"/>
                  </a:cubicBezTo>
                  <a:cubicBezTo>
                    <a:pt x="204" y="686"/>
                    <a:pt x="64" y="547"/>
                    <a:pt x="64" y="374"/>
                  </a:cubicBezTo>
                  <a:cubicBezTo>
                    <a:pt x="64" y="204"/>
                    <a:pt x="203" y="64"/>
                    <a:pt x="374" y="64"/>
                  </a:cubicBezTo>
                  <a:close/>
                  <a:moveTo>
                    <a:pt x="374" y="1"/>
                  </a:moveTo>
                  <a:cubicBezTo>
                    <a:pt x="168" y="1"/>
                    <a:pt x="1" y="169"/>
                    <a:pt x="1" y="374"/>
                  </a:cubicBezTo>
                  <a:cubicBezTo>
                    <a:pt x="1" y="580"/>
                    <a:pt x="168" y="748"/>
                    <a:pt x="374" y="748"/>
                  </a:cubicBezTo>
                  <a:cubicBezTo>
                    <a:pt x="582" y="748"/>
                    <a:pt x="748" y="582"/>
                    <a:pt x="748" y="374"/>
                  </a:cubicBezTo>
                  <a:cubicBezTo>
                    <a:pt x="748" y="169"/>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228;p54">
              <a:extLst>
                <a:ext uri="{FF2B5EF4-FFF2-40B4-BE49-F238E27FC236}">
                  <a16:creationId xmlns:a16="http://schemas.microsoft.com/office/drawing/2014/main" id="{EC7CBCEE-8768-86B2-BCC3-E8446587D85E}"/>
                </a:ext>
              </a:extLst>
            </p:cNvPr>
            <p:cNvSpPr/>
            <p:nvPr/>
          </p:nvSpPr>
          <p:spPr>
            <a:xfrm>
              <a:off x="6739450" y="2313288"/>
              <a:ext cx="18725" cy="18700"/>
            </a:xfrm>
            <a:custGeom>
              <a:avLst/>
              <a:gdLst/>
              <a:ahLst/>
              <a:cxnLst/>
              <a:rect l="l" t="t" r="r" b="b"/>
              <a:pathLst>
                <a:path w="749" h="748" extrusionOk="0">
                  <a:moveTo>
                    <a:pt x="374" y="62"/>
                  </a:moveTo>
                  <a:cubicBezTo>
                    <a:pt x="546" y="62"/>
                    <a:pt x="685" y="201"/>
                    <a:pt x="685" y="374"/>
                  </a:cubicBezTo>
                  <a:cubicBezTo>
                    <a:pt x="685" y="545"/>
                    <a:pt x="546" y="685"/>
                    <a:pt x="374" y="685"/>
                  </a:cubicBezTo>
                  <a:cubicBezTo>
                    <a:pt x="203" y="685"/>
                    <a:pt x="64" y="546"/>
                    <a:pt x="64" y="374"/>
                  </a:cubicBezTo>
                  <a:cubicBezTo>
                    <a:pt x="64" y="203"/>
                    <a:pt x="202" y="62"/>
                    <a:pt x="374" y="62"/>
                  </a:cubicBezTo>
                  <a:close/>
                  <a:moveTo>
                    <a:pt x="374" y="0"/>
                  </a:moveTo>
                  <a:cubicBezTo>
                    <a:pt x="169" y="0"/>
                    <a:pt x="1" y="168"/>
                    <a:pt x="1" y="374"/>
                  </a:cubicBezTo>
                  <a:cubicBezTo>
                    <a:pt x="1" y="579"/>
                    <a:pt x="169" y="748"/>
                    <a:pt x="374" y="748"/>
                  </a:cubicBezTo>
                  <a:cubicBezTo>
                    <a:pt x="580" y="748"/>
                    <a:pt x="748" y="579"/>
                    <a:pt x="748" y="374"/>
                  </a:cubicBezTo>
                  <a:cubicBezTo>
                    <a:pt x="748" y="168"/>
                    <a:pt x="579"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229;p54">
              <a:extLst>
                <a:ext uri="{FF2B5EF4-FFF2-40B4-BE49-F238E27FC236}">
                  <a16:creationId xmlns:a16="http://schemas.microsoft.com/office/drawing/2014/main" id="{98BE9DA7-0782-A587-E455-AEB544775E35}"/>
                </a:ext>
              </a:extLst>
            </p:cNvPr>
            <p:cNvSpPr/>
            <p:nvPr/>
          </p:nvSpPr>
          <p:spPr>
            <a:xfrm>
              <a:off x="6894850" y="2340588"/>
              <a:ext cx="16975" cy="16975"/>
            </a:xfrm>
            <a:custGeom>
              <a:avLst/>
              <a:gdLst/>
              <a:ahLst/>
              <a:cxnLst/>
              <a:rect l="l" t="t" r="r" b="b"/>
              <a:pathLst>
                <a:path w="679" h="679" extrusionOk="0">
                  <a:moveTo>
                    <a:pt x="340" y="64"/>
                  </a:moveTo>
                  <a:cubicBezTo>
                    <a:pt x="491" y="64"/>
                    <a:pt x="616" y="188"/>
                    <a:pt x="617" y="341"/>
                  </a:cubicBezTo>
                  <a:cubicBezTo>
                    <a:pt x="617" y="495"/>
                    <a:pt x="493" y="619"/>
                    <a:pt x="340" y="619"/>
                  </a:cubicBezTo>
                  <a:cubicBezTo>
                    <a:pt x="186" y="619"/>
                    <a:pt x="62" y="495"/>
                    <a:pt x="62" y="341"/>
                  </a:cubicBezTo>
                  <a:cubicBezTo>
                    <a:pt x="62" y="188"/>
                    <a:pt x="186" y="64"/>
                    <a:pt x="340" y="64"/>
                  </a:cubicBezTo>
                  <a:close/>
                  <a:moveTo>
                    <a:pt x="340" y="1"/>
                  </a:moveTo>
                  <a:cubicBezTo>
                    <a:pt x="153" y="1"/>
                    <a:pt x="0" y="154"/>
                    <a:pt x="0" y="340"/>
                  </a:cubicBezTo>
                  <a:cubicBezTo>
                    <a:pt x="0" y="527"/>
                    <a:pt x="153" y="679"/>
                    <a:pt x="340" y="679"/>
                  </a:cubicBezTo>
                  <a:cubicBezTo>
                    <a:pt x="527" y="679"/>
                    <a:pt x="678" y="527"/>
                    <a:pt x="678" y="340"/>
                  </a:cubicBezTo>
                  <a:cubicBezTo>
                    <a:pt x="678" y="154"/>
                    <a:pt x="527"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230;p54">
              <a:extLst>
                <a:ext uri="{FF2B5EF4-FFF2-40B4-BE49-F238E27FC236}">
                  <a16:creationId xmlns:a16="http://schemas.microsoft.com/office/drawing/2014/main" id="{87EDEC06-F4C5-0296-289F-2937608E9CED}"/>
                </a:ext>
              </a:extLst>
            </p:cNvPr>
            <p:cNvSpPr/>
            <p:nvPr/>
          </p:nvSpPr>
          <p:spPr>
            <a:xfrm>
              <a:off x="6872400" y="2341038"/>
              <a:ext cx="16200" cy="16175"/>
            </a:xfrm>
            <a:custGeom>
              <a:avLst/>
              <a:gdLst/>
              <a:ahLst/>
              <a:cxnLst/>
              <a:rect l="l" t="t" r="r" b="b"/>
              <a:pathLst>
                <a:path w="648" h="647" extrusionOk="0">
                  <a:moveTo>
                    <a:pt x="324" y="61"/>
                  </a:moveTo>
                  <a:cubicBezTo>
                    <a:pt x="469" y="61"/>
                    <a:pt x="586" y="178"/>
                    <a:pt x="585" y="322"/>
                  </a:cubicBezTo>
                  <a:cubicBezTo>
                    <a:pt x="585" y="467"/>
                    <a:pt x="468" y="584"/>
                    <a:pt x="324" y="584"/>
                  </a:cubicBezTo>
                  <a:cubicBezTo>
                    <a:pt x="179" y="584"/>
                    <a:pt x="62" y="467"/>
                    <a:pt x="62" y="322"/>
                  </a:cubicBezTo>
                  <a:cubicBezTo>
                    <a:pt x="62" y="178"/>
                    <a:pt x="179" y="61"/>
                    <a:pt x="324" y="61"/>
                  </a:cubicBezTo>
                  <a:close/>
                  <a:moveTo>
                    <a:pt x="324" y="1"/>
                  </a:moveTo>
                  <a:cubicBezTo>
                    <a:pt x="145" y="1"/>
                    <a:pt x="0" y="145"/>
                    <a:pt x="0" y="323"/>
                  </a:cubicBezTo>
                  <a:cubicBezTo>
                    <a:pt x="0" y="501"/>
                    <a:pt x="144" y="647"/>
                    <a:pt x="324" y="647"/>
                  </a:cubicBezTo>
                  <a:cubicBezTo>
                    <a:pt x="502" y="647"/>
                    <a:pt x="647" y="501"/>
                    <a:pt x="646" y="323"/>
                  </a:cubicBezTo>
                  <a:cubicBezTo>
                    <a:pt x="646" y="146"/>
                    <a:pt x="502"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231;p54">
              <a:extLst>
                <a:ext uri="{FF2B5EF4-FFF2-40B4-BE49-F238E27FC236}">
                  <a16:creationId xmlns:a16="http://schemas.microsoft.com/office/drawing/2014/main" id="{64798BB0-0A51-B297-0C60-791129BB1FB9}"/>
                </a:ext>
              </a:extLst>
            </p:cNvPr>
            <p:cNvSpPr/>
            <p:nvPr/>
          </p:nvSpPr>
          <p:spPr>
            <a:xfrm>
              <a:off x="6932525" y="2395638"/>
              <a:ext cx="17575" cy="17575"/>
            </a:xfrm>
            <a:custGeom>
              <a:avLst/>
              <a:gdLst/>
              <a:ahLst/>
              <a:cxnLst/>
              <a:rect l="l" t="t" r="r" b="b"/>
              <a:pathLst>
                <a:path w="703" h="703" extrusionOk="0">
                  <a:moveTo>
                    <a:pt x="351" y="61"/>
                  </a:moveTo>
                  <a:cubicBezTo>
                    <a:pt x="511" y="61"/>
                    <a:pt x="641" y="191"/>
                    <a:pt x="641" y="351"/>
                  </a:cubicBezTo>
                  <a:cubicBezTo>
                    <a:pt x="641" y="511"/>
                    <a:pt x="510" y="641"/>
                    <a:pt x="351" y="641"/>
                  </a:cubicBezTo>
                  <a:cubicBezTo>
                    <a:pt x="191" y="641"/>
                    <a:pt x="62" y="510"/>
                    <a:pt x="62" y="351"/>
                  </a:cubicBezTo>
                  <a:cubicBezTo>
                    <a:pt x="62" y="191"/>
                    <a:pt x="193" y="61"/>
                    <a:pt x="351" y="61"/>
                  </a:cubicBezTo>
                  <a:close/>
                  <a:moveTo>
                    <a:pt x="351" y="1"/>
                  </a:moveTo>
                  <a:cubicBezTo>
                    <a:pt x="158" y="1"/>
                    <a:pt x="1" y="158"/>
                    <a:pt x="1" y="351"/>
                  </a:cubicBezTo>
                  <a:cubicBezTo>
                    <a:pt x="1" y="545"/>
                    <a:pt x="158" y="702"/>
                    <a:pt x="351" y="702"/>
                  </a:cubicBezTo>
                  <a:cubicBezTo>
                    <a:pt x="545" y="702"/>
                    <a:pt x="702" y="545"/>
                    <a:pt x="702" y="351"/>
                  </a:cubicBezTo>
                  <a:cubicBezTo>
                    <a:pt x="702" y="158"/>
                    <a:pt x="545"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232;p54">
              <a:extLst>
                <a:ext uri="{FF2B5EF4-FFF2-40B4-BE49-F238E27FC236}">
                  <a16:creationId xmlns:a16="http://schemas.microsoft.com/office/drawing/2014/main" id="{0AF12AF3-6221-4F13-9898-E229B3AF8AF1}"/>
                </a:ext>
              </a:extLst>
            </p:cNvPr>
            <p:cNvSpPr/>
            <p:nvPr/>
          </p:nvSpPr>
          <p:spPr>
            <a:xfrm>
              <a:off x="6920425" y="2491263"/>
              <a:ext cx="17550" cy="17575"/>
            </a:xfrm>
            <a:custGeom>
              <a:avLst/>
              <a:gdLst/>
              <a:ahLst/>
              <a:cxnLst/>
              <a:rect l="l" t="t" r="r" b="b"/>
              <a:pathLst>
                <a:path w="702" h="703" extrusionOk="0">
                  <a:moveTo>
                    <a:pt x="351" y="62"/>
                  </a:moveTo>
                  <a:cubicBezTo>
                    <a:pt x="509" y="62"/>
                    <a:pt x="641" y="191"/>
                    <a:pt x="641" y="352"/>
                  </a:cubicBezTo>
                  <a:cubicBezTo>
                    <a:pt x="641" y="512"/>
                    <a:pt x="509" y="641"/>
                    <a:pt x="351" y="641"/>
                  </a:cubicBezTo>
                  <a:cubicBezTo>
                    <a:pt x="191" y="641"/>
                    <a:pt x="61" y="510"/>
                    <a:pt x="61" y="352"/>
                  </a:cubicBezTo>
                  <a:cubicBezTo>
                    <a:pt x="61" y="191"/>
                    <a:pt x="192" y="62"/>
                    <a:pt x="351" y="62"/>
                  </a:cubicBezTo>
                  <a:close/>
                  <a:moveTo>
                    <a:pt x="351" y="0"/>
                  </a:moveTo>
                  <a:cubicBezTo>
                    <a:pt x="157" y="0"/>
                    <a:pt x="0" y="158"/>
                    <a:pt x="0" y="352"/>
                  </a:cubicBezTo>
                  <a:cubicBezTo>
                    <a:pt x="0" y="545"/>
                    <a:pt x="157" y="703"/>
                    <a:pt x="351" y="703"/>
                  </a:cubicBezTo>
                  <a:cubicBezTo>
                    <a:pt x="545" y="703"/>
                    <a:pt x="702" y="545"/>
                    <a:pt x="702" y="352"/>
                  </a:cubicBezTo>
                  <a:cubicBezTo>
                    <a:pt x="702" y="158"/>
                    <a:pt x="545"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233;p54">
              <a:extLst>
                <a:ext uri="{FF2B5EF4-FFF2-40B4-BE49-F238E27FC236}">
                  <a16:creationId xmlns:a16="http://schemas.microsoft.com/office/drawing/2014/main" id="{2E9B9ED7-794E-37FF-7DF0-5A1AF9517CE7}"/>
                </a:ext>
              </a:extLst>
            </p:cNvPr>
            <p:cNvSpPr/>
            <p:nvPr/>
          </p:nvSpPr>
          <p:spPr>
            <a:xfrm>
              <a:off x="6907650" y="2439713"/>
              <a:ext cx="19100" cy="19025"/>
            </a:xfrm>
            <a:custGeom>
              <a:avLst/>
              <a:gdLst/>
              <a:ahLst/>
              <a:cxnLst/>
              <a:rect l="l" t="t" r="r" b="b"/>
              <a:pathLst>
                <a:path w="764" h="761" extrusionOk="0">
                  <a:moveTo>
                    <a:pt x="382" y="61"/>
                  </a:moveTo>
                  <a:cubicBezTo>
                    <a:pt x="558" y="61"/>
                    <a:pt x="700" y="204"/>
                    <a:pt x="700" y="381"/>
                  </a:cubicBezTo>
                  <a:cubicBezTo>
                    <a:pt x="700" y="557"/>
                    <a:pt x="558" y="700"/>
                    <a:pt x="382" y="700"/>
                  </a:cubicBezTo>
                  <a:cubicBezTo>
                    <a:pt x="206" y="700"/>
                    <a:pt x="63" y="557"/>
                    <a:pt x="63" y="381"/>
                  </a:cubicBezTo>
                  <a:cubicBezTo>
                    <a:pt x="63" y="204"/>
                    <a:pt x="206" y="61"/>
                    <a:pt x="382" y="61"/>
                  </a:cubicBezTo>
                  <a:close/>
                  <a:moveTo>
                    <a:pt x="382" y="0"/>
                  </a:moveTo>
                  <a:cubicBezTo>
                    <a:pt x="171" y="0"/>
                    <a:pt x="1" y="171"/>
                    <a:pt x="1" y="381"/>
                  </a:cubicBezTo>
                  <a:cubicBezTo>
                    <a:pt x="1" y="590"/>
                    <a:pt x="171" y="761"/>
                    <a:pt x="382" y="761"/>
                  </a:cubicBezTo>
                  <a:cubicBezTo>
                    <a:pt x="592" y="761"/>
                    <a:pt x="763" y="590"/>
                    <a:pt x="762" y="381"/>
                  </a:cubicBezTo>
                  <a:cubicBezTo>
                    <a:pt x="762" y="171"/>
                    <a:pt x="591"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234;p54">
              <a:extLst>
                <a:ext uri="{FF2B5EF4-FFF2-40B4-BE49-F238E27FC236}">
                  <a16:creationId xmlns:a16="http://schemas.microsoft.com/office/drawing/2014/main" id="{3535ECA7-E797-9BD8-2F7D-1930F1A7342A}"/>
                </a:ext>
              </a:extLst>
            </p:cNvPr>
            <p:cNvSpPr/>
            <p:nvPr/>
          </p:nvSpPr>
          <p:spPr>
            <a:xfrm>
              <a:off x="6925075" y="2463038"/>
              <a:ext cx="18650" cy="18625"/>
            </a:xfrm>
            <a:custGeom>
              <a:avLst/>
              <a:gdLst/>
              <a:ahLst/>
              <a:cxnLst/>
              <a:rect l="l" t="t" r="r" b="b"/>
              <a:pathLst>
                <a:path w="746" h="745" extrusionOk="0">
                  <a:moveTo>
                    <a:pt x="374" y="63"/>
                  </a:moveTo>
                  <a:cubicBezTo>
                    <a:pt x="544" y="63"/>
                    <a:pt x="683" y="201"/>
                    <a:pt x="684" y="374"/>
                  </a:cubicBezTo>
                  <a:cubicBezTo>
                    <a:pt x="684" y="546"/>
                    <a:pt x="545" y="685"/>
                    <a:pt x="374" y="685"/>
                  </a:cubicBezTo>
                  <a:cubicBezTo>
                    <a:pt x="201" y="685"/>
                    <a:pt x="62" y="545"/>
                    <a:pt x="62" y="374"/>
                  </a:cubicBezTo>
                  <a:cubicBezTo>
                    <a:pt x="62" y="201"/>
                    <a:pt x="203" y="63"/>
                    <a:pt x="374" y="63"/>
                  </a:cubicBezTo>
                  <a:close/>
                  <a:moveTo>
                    <a:pt x="374" y="1"/>
                  </a:moveTo>
                  <a:cubicBezTo>
                    <a:pt x="167" y="1"/>
                    <a:pt x="1" y="167"/>
                    <a:pt x="1" y="372"/>
                  </a:cubicBezTo>
                  <a:cubicBezTo>
                    <a:pt x="1" y="578"/>
                    <a:pt x="167" y="745"/>
                    <a:pt x="374" y="745"/>
                  </a:cubicBezTo>
                  <a:cubicBezTo>
                    <a:pt x="579" y="745"/>
                    <a:pt x="745" y="578"/>
                    <a:pt x="745" y="372"/>
                  </a:cubicBezTo>
                  <a:cubicBezTo>
                    <a:pt x="745" y="167"/>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235;p54">
              <a:extLst>
                <a:ext uri="{FF2B5EF4-FFF2-40B4-BE49-F238E27FC236}">
                  <a16:creationId xmlns:a16="http://schemas.microsoft.com/office/drawing/2014/main" id="{A31A9FBF-BBA1-BBA6-E94A-5D34E5450786}"/>
                </a:ext>
              </a:extLst>
            </p:cNvPr>
            <p:cNvSpPr/>
            <p:nvPr/>
          </p:nvSpPr>
          <p:spPr>
            <a:xfrm>
              <a:off x="6961250" y="2455213"/>
              <a:ext cx="21700" cy="21725"/>
            </a:xfrm>
            <a:custGeom>
              <a:avLst/>
              <a:gdLst/>
              <a:ahLst/>
              <a:cxnLst/>
              <a:rect l="l" t="t" r="r" b="b"/>
              <a:pathLst>
                <a:path w="868" h="869" extrusionOk="0">
                  <a:moveTo>
                    <a:pt x="434" y="61"/>
                  </a:moveTo>
                  <a:cubicBezTo>
                    <a:pt x="640" y="61"/>
                    <a:pt x="807" y="229"/>
                    <a:pt x="807" y="433"/>
                  </a:cubicBezTo>
                  <a:cubicBezTo>
                    <a:pt x="807" y="639"/>
                    <a:pt x="640" y="806"/>
                    <a:pt x="434" y="806"/>
                  </a:cubicBezTo>
                  <a:cubicBezTo>
                    <a:pt x="229" y="806"/>
                    <a:pt x="62" y="639"/>
                    <a:pt x="62" y="433"/>
                  </a:cubicBezTo>
                  <a:cubicBezTo>
                    <a:pt x="62" y="228"/>
                    <a:pt x="229" y="61"/>
                    <a:pt x="434" y="61"/>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236;p54">
              <a:extLst>
                <a:ext uri="{FF2B5EF4-FFF2-40B4-BE49-F238E27FC236}">
                  <a16:creationId xmlns:a16="http://schemas.microsoft.com/office/drawing/2014/main" id="{AE0B3163-714B-1DB4-424D-6D7776639DC7}"/>
                </a:ext>
              </a:extLst>
            </p:cNvPr>
            <p:cNvSpPr/>
            <p:nvPr/>
          </p:nvSpPr>
          <p:spPr>
            <a:xfrm>
              <a:off x="7003625" y="2384038"/>
              <a:ext cx="19375" cy="19375"/>
            </a:xfrm>
            <a:custGeom>
              <a:avLst/>
              <a:gdLst/>
              <a:ahLst/>
              <a:cxnLst/>
              <a:rect l="l" t="t" r="r" b="b"/>
              <a:pathLst>
                <a:path w="775" h="775" extrusionOk="0">
                  <a:moveTo>
                    <a:pt x="388" y="62"/>
                  </a:moveTo>
                  <a:cubicBezTo>
                    <a:pt x="566" y="62"/>
                    <a:pt x="712" y="208"/>
                    <a:pt x="712" y="387"/>
                  </a:cubicBezTo>
                  <a:cubicBezTo>
                    <a:pt x="712" y="566"/>
                    <a:pt x="566" y="711"/>
                    <a:pt x="388" y="711"/>
                  </a:cubicBezTo>
                  <a:cubicBezTo>
                    <a:pt x="209" y="711"/>
                    <a:pt x="63" y="566"/>
                    <a:pt x="63" y="387"/>
                  </a:cubicBezTo>
                  <a:cubicBezTo>
                    <a:pt x="63" y="208"/>
                    <a:pt x="209" y="62"/>
                    <a:pt x="388" y="62"/>
                  </a:cubicBezTo>
                  <a:close/>
                  <a:moveTo>
                    <a:pt x="388" y="0"/>
                  </a:moveTo>
                  <a:cubicBezTo>
                    <a:pt x="174" y="0"/>
                    <a:pt x="0" y="173"/>
                    <a:pt x="0" y="387"/>
                  </a:cubicBezTo>
                  <a:cubicBezTo>
                    <a:pt x="0" y="600"/>
                    <a:pt x="174" y="774"/>
                    <a:pt x="388" y="774"/>
                  </a:cubicBezTo>
                  <a:cubicBezTo>
                    <a:pt x="601" y="774"/>
                    <a:pt x="774" y="600"/>
                    <a:pt x="774" y="387"/>
                  </a:cubicBezTo>
                  <a:cubicBezTo>
                    <a:pt x="774" y="173"/>
                    <a:pt x="601"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237;p54">
              <a:extLst>
                <a:ext uri="{FF2B5EF4-FFF2-40B4-BE49-F238E27FC236}">
                  <a16:creationId xmlns:a16="http://schemas.microsoft.com/office/drawing/2014/main" id="{8BDC9571-0F73-1B49-34FD-FAF3F9370E42}"/>
                </a:ext>
              </a:extLst>
            </p:cNvPr>
            <p:cNvSpPr/>
            <p:nvPr/>
          </p:nvSpPr>
          <p:spPr>
            <a:xfrm>
              <a:off x="7030925" y="2342388"/>
              <a:ext cx="21650" cy="21650"/>
            </a:xfrm>
            <a:custGeom>
              <a:avLst/>
              <a:gdLst/>
              <a:ahLst/>
              <a:cxnLst/>
              <a:rect l="l" t="t" r="r" b="b"/>
              <a:pathLst>
                <a:path w="866" h="866" extrusionOk="0">
                  <a:moveTo>
                    <a:pt x="433" y="61"/>
                  </a:moveTo>
                  <a:cubicBezTo>
                    <a:pt x="637" y="61"/>
                    <a:pt x="804" y="228"/>
                    <a:pt x="804" y="433"/>
                  </a:cubicBezTo>
                  <a:cubicBezTo>
                    <a:pt x="804" y="637"/>
                    <a:pt x="637" y="803"/>
                    <a:pt x="433" y="803"/>
                  </a:cubicBezTo>
                  <a:cubicBezTo>
                    <a:pt x="229" y="803"/>
                    <a:pt x="61" y="637"/>
                    <a:pt x="61" y="433"/>
                  </a:cubicBezTo>
                  <a:cubicBezTo>
                    <a:pt x="61" y="228"/>
                    <a:pt x="229" y="61"/>
                    <a:pt x="433" y="61"/>
                  </a:cubicBezTo>
                  <a:close/>
                  <a:moveTo>
                    <a:pt x="433" y="0"/>
                  </a:moveTo>
                  <a:cubicBezTo>
                    <a:pt x="194" y="0"/>
                    <a:pt x="1" y="194"/>
                    <a:pt x="1" y="433"/>
                  </a:cubicBezTo>
                  <a:cubicBezTo>
                    <a:pt x="1" y="671"/>
                    <a:pt x="194" y="865"/>
                    <a:pt x="433" y="865"/>
                  </a:cubicBezTo>
                  <a:cubicBezTo>
                    <a:pt x="672" y="865"/>
                    <a:pt x="866" y="671"/>
                    <a:pt x="866" y="433"/>
                  </a:cubicBezTo>
                  <a:cubicBezTo>
                    <a:pt x="866" y="194"/>
                    <a:pt x="672"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238;p54">
              <a:extLst>
                <a:ext uri="{FF2B5EF4-FFF2-40B4-BE49-F238E27FC236}">
                  <a16:creationId xmlns:a16="http://schemas.microsoft.com/office/drawing/2014/main" id="{E2065862-DE26-0FF1-ABEF-FCC725EE14AD}"/>
                </a:ext>
              </a:extLst>
            </p:cNvPr>
            <p:cNvSpPr/>
            <p:nvPr/>
          </p:nvSpPr>
          <p:spPr>
            <a:xfrm>
              <a:off x="6810050" y="2266188"/>
              <a:ext cx="16725" cy="16725"/>
            </a:xfrm>
            <a:custGeom>
              <a:avLst/>
              <a:gdLst/>
              <a:ahLst/>
              <a:cxnLst/>
              <a:rect l="l" t="t" r="r" b="b"/>
              <a:pathLst>
                <a:path w="669" h="669" extrusionOk="0">
                  <a:moveTo>
                    <a:pt x="335" y="64"/>
                  </a:moveTo>
                  <a:cubicBezTo>
                    <a:pt x="485" y="64"/>
                    <a:pt x="607" y="185"/>
                    <a:pt x="605" y="336"/>
                  </a:cubicBezTo>
                  <a:cubicBezTo>
                    <a:pt x="605" y="486"/>
                    <a:pt x="485" y="606"/>
                    <a:pt x="335" y="606"/>
                  </a:cubicBezTo>
                  <a:cubicBezTo>
                    <a:pt x="183" y="606"/>
                    <a:pt x="63" y="486"/>
                    <a:pt x="63" y="336"/>
                  </a:cubicBezTo>
                  <a:cubicBezTo>
                    <a:pt x="63" y="185"/>
                    <a:pt x="186" y="64"/>
                    <a:pt x="335" y="64"/>
                  </a:cubicBezTo>
                  <a:close/>
                  <a:moveTo>
                    <a:pt x="335" y="1"/>
                  </a:moveTo>
                  <a:cubicBezTo>
                    <a:pt x="150" y="1"/>
                    <a:pt x="1" y="150"/>
                    <a:pt x="1" y="334"/>
                  </a:cubicBezTo>
                  <a:cubicBezTo>
                    <a:pt x="1" y="519"/>
                    <a:pt x="150" y="668"/>
                    <a:pt x="335" y="668"/>
                  </a:cubicBezTo>
                  <a:cubicBezTo>
                    <a:pt x="519" y="668"/>
                    <a:pt x="668" y="519"/>
                    <a:pt x="668" y="334"/>
                  </a:cubicBezTo>
                  <a:cubicBezTo>
                    <a:pt x="668" y="150"/>
                    <a:pt x="519"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239;p54">
              <a:extLst>
                <a:ext uri="{FF2B5EF4-FFF2-40B4-BE49-F238E27FC236}">
                  <a16:creationId xmlns:a16="http://schemas.microsoft.com/office/drawing/2014/main" id="{C7B19ACE-CB83-8CE1-1EF6-090CCAB9462C}"/>
                </a:ext>
              </a:extLst>
            </p:cNvPr>
            <p:cNvSpPr/>
            <p:nvPr/>
          </p:nvSpPr>
          <p:spPr>
            <a:xfrm>
              <a:off x="6828725" y="2234013"/>
              <a:ext cx="16700" cy="16700"/>
            </a:xfrm>
            <a:custGeom>
              <a:avLst/>
              <a:gdLst/>
              <a:ahLst/>
              <a:cxnLst/>
              <a:rect l="l" t="t" r="r" b="b"/>
              <a:pathLst>
                <a:path w="668" h="668" extrusionOk="0">
                  <a:moveTo>
                    <a:pt x="333" y="61"/>
                  </a:moveTo>
                  <a:cubicBezTo>
                    <a:pt x="485" y="61"/>
                    <a:pt x="606" y="184"/>
                    <a:pt x="606" y="333"/>
                  </a:cubicBezTo>
                  <a:cubicBezTo>
                    <a:pt x="606" y="484"/>
                    <a:pt x="483" y="606"/>
                    <a:pt x="333" y="606"/>
                  </a:cubicBezTo>
                  <a:cubicBezTo>
                    <a:pt x="184" y="606"/>
                    <a:pt x="63" y="483"/>
                    <a:pt x="63" y="333"/>
                  </a:cubicBezTo>
                  <a:cubicBezTo>
                    <a:pt x="63" y="183"/>
                    <a:pt x="184" y="61"/>
                    <a:pt x="333" y="61"/>
                  </a:cubicBezTo>
                  <a:close/>
                  <a:moveTo>
                    <a:pt x="333" y="0"/>
                  </a:moveTo>
                  <a:cubicBezTo>
                    <a:pt x="150" y="0"/>
                    <a:pt x="0" y="150"/>
                    <a:pt x="0" y="333"/>
                  </a:cubicBezTo>
                  <a:cubicBezTo>
                    <a:pt x="0" y="518"/>
                    <a:pt x="150" y="668"/>
                    <a:pt x="333" y="668"/>
                  </a:cubicBezTo>
                  <a:cubicBezTo>
                    <a:pt x="518" y="668"/>
                    <a:pt x="668" y="518"/>
                    <a:pt x="668" y="333"/>
                  </a:cubicBezTo>
                  <a:cubicBezTo>
                    <a:pt x="668"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240;p54">
              <a:extLst>
                <a:ext uri="{FF2B5EF4-FFF2-40B4-BE49-F238E27FC236}">
                  <a16:creationId xmlns:a16="http://schemas.microsoft.com/office/drawing/2014/main" id="{C55B8176-3D06-9C19-2725-D1737F8DEB47}"/>
                </a:ext>
              </a:extLst>
            </p:cNvPr>
            <p:cNvSpPr/>
            <p:nvPr/>
          </p:nvSpPr>
          <p:spPr>
            <a:xfrm>
              <a:off x="6843250" y="2267138"/>
              <a:ext cx="16700" cy="16700"/>
            </a:xfrm>
            <a:custGeom>
              <a:avLst/>
              <a:gdLst/>
              <a:ahLst/>
              <a:cxnLst/>
              <a:rect l="l" t="t" r="r" b="b"/>
              <a:pathLst>
                <a:path w="668" h="668" extrusionOk="0">
                  <a:moveTo>
                    <a:pt x="333" y="63"/>
                  </a:moveTo>
                  <a:cubicBezTo>
                    <a:pt x="483" y="63"/>
                    <a:pt x="604" y="184"/>
                    <a:pt x="606" y="333"/>
                  </a:cubicBezTo>
                  <a:cubicBezTo>
                    <a:pt x="606" y="485"/>
                    <a:pt x="483" y="606"/>
                    <a:pt x="333" y="606"/>
                  </a:cubicBezTo>
                  <a:cubicBezTo>
                    <a:pt x="183" y="606"/>
                    <a:pt x="61" y="483"/>
                    <a:pt x="61" y="333"/>
                  </a:cubicBezTo>
                  <a:cubicBezTo>
                    <a:pt x="61" y="184"/>
                    <a:pt x="184" y="63"/>
                    <a:pt x="333" y="63"/>
                  </a:cubicBezTo>
                  <a:close/>
                  <a:moveTo>
                    <a:pt x="333" y="0"/>
                  </a:moveTo>
                  <a:cubicBezTo>
                    <a:pt x="150" y="0"/>
                    <a:pt x="0" y="150"/>
                    <a:pt x="0" y="333"/>
                  </a:cubicBezTo>
                  <a:cubicBezTo>
                    <a:pt x="0" y="518"/>
                    <a:pt x="150" y="668"/>
                    <a:pt x="333" y="668"/>
                  </a:cubicBezTo>
                  <a:cubicBezTo>
                    <a:pt x="518" y="668"/>
                    <a:pt x="667" y="518"/>
                    <a:pt x="667" y="333"/>
                  </a:cubicBezTo>
                  <a:cubicBezTo>
                    <a:pt x="667"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241;p54">
              <a:extLst>
                <a:ext uri="{FF2B5EF4-FFF2-40B4-BE49-F238E27FC236}">
                  <a16:creationId xmlns:a16="http://schemas.microsoft.com/office/drawing/2014/main" id="{D66A91E5-5F2F-3A7E-5B81-DB1CD8314645}"/>
                </a:ext>
              </a:extLst>
            </p:cNvPr>
            <p:cNvSpPr/>
            <p:nvPr/>
          </p:nvSpPr>
          <p:spPr>
            <a:xfrm>
              <a:off x="6844600" y="2218838"/>
              <a:ext cx="16700" cy="16725"/>
            </a:xfrm>
            <a:custGeom>
              <a:avLst/>
              <a:gdLst/>
              <a:ahLst/>
              <a:cxnLst/>
              <a:rect l="l" t="t" r="r" b="b"/>
              <a:pathLst>
                <a:path w="668" h="669" extrusionOk="0">
                  <a:moveTo>
                    <a:pt x="334" y="64"/>
                  </a:moveTo>
                  <a:cubicBezTo>
                    <a:pt x="483" y="64"/>
                    <a:pt x="605" y="185"/>
                    <a:pt x="605" y="335"/>
                  </a:cubicBezTo>
                  <a:cubicBezTo>
                    <a:pt x="605" y="485"/>
                    <a:pt x="483" y="607"/>
                    <a:pt x="334" y="607"/>
                  </a:cubicBezTo>
                  <a:cubicBezTo>
                    <a:pt x="183" y="607"/>
                    <a:pt x="61" y="484"/>
                    <a:pt x="61" y="335"/>
                  </a:cubicBezTo>
                  <a:cubicBezTo>
                    <a:pt x="61" y="185"/>
                    <a:pt x="184" y="64"/>
                    <a:pt x="334" y="64"/>
                  </a:cubicBezTo>
                  <a:close/>
                  <a:moveTo>
                    <a:pt x="334" y="1"/>
                  </a:moveTo>
                  <a:cubicBezTo>
                    <a:pt x="150" y="1"/>
                    <a:pt x="1" y="150"/>
                    <a:pt x="1" y="335"/>
                  </a:cubicBezTo>
                  <a:cubicBezTo>
                    <a:pt x="1" y="519"/>
                    <a:pt x="150" y="668"/>
                    <a:pt x="334" y="668"/>
                  </a:cubicBezTo>
                  <a:cubicBezTo>
                    <a:pt x="518" y="668"/>
                    <a:pt x="668" y="519"/>
                    <a:pt x="668" y="335"/>
                  </a:cubicBezTo>
                  <a:cubicBezTo>
                    <a:pt x="668" y="150"/>
                    <a:pt x="518"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242;p54">
              <a:extLst>
                <a:ext uri="{FF2B5EF4-FFF2-40B4-BE49-F238E27FC236}">
                  <a16:creationId xmlns:a16="http://schemas.microsoft.com/office/drawing/2014/main" id="{6969A0B1-0742-48A3-10E6-7EF03BD59F8F}"/>
                </a:ext>
              </a:extLst>
            </p:cNvPr>
            <p:cNvSpPr/>
            <p:nvPr/>
          </p:nvSpPr>
          <p:spPr>
            <a:xfrm>
              <a:off x="6759175" y="2170863"/>
              <a:ext cx="27925" cy="27925"/>
            </a:xfrm>
            <a:custGeom>
              <a:avLst/>
              <a:gdLst/>
              <a:ahLst/>
              <a:cxnLst/>
              <a:rect l="l" t="t" r="r" b="b"/>
              <a:pathLst>
                <a:path w="1117" h="1117" extrusionOk="0">
                  <a:moveTo>
                    <a:pt x="558" y="63"/>
                  </a:moveTo>
                  <a:cubicBezTo>
                    <a:pt x="832" y="63"/>
                    <a:pt x="1054" y="286"/>
                    <a:pt x="1054" y="558"/>
                  </a:cubicBezTo>
                  <a:cubicBezTo>
                    <a:pt x="1054" y="831"/>
                    <a:pt x="832" y="1054"/>
                    <a:pt x="558" y="1054"/>
                  </a:cubicBezTo>
                  <a:cubicBezTo>
                    <a:pt x="286" y="1054"/>
                    <a:pt x="64" y="832"/>
                    <a:pt x="64" y="558"/>
                  </a:cubicBezTo>
                  <a:cubicBezTo>
                    <a:pt x="64" y="286"/>
                    <a:pt x="285" y="63"/>
                    <a:pt x="558" y="63"/>
                  </a:cubicBezTo>
                  <a:close/>
                  <a:moveTo>
                    <a:pt x="558" y="1"/>
                  </a:moveTo>
                  <a:cubicBezTo>
                    <a:pt x="251" y="1"/>
                    <a:pt x="1" y="252"/>
                    <a:pt x="1" y="558"/>
                  </a:cubicBezTo>
                  <a:cubicBezTo>
                    <a:pt x="1" y="867"/>
                    <a:pt x="252" y="1117"/>
                    <a:pt x="558" y="1117"/>
                  </a:cubicBezTo>
                  <a:cubicBezTo>
                    <a:pt x="866" y="1117"/>
                    <a:pt x="1117" y="867"/>
                    <a:pt x="1117" y="558"/>
                  </a:cubicBezTo>
                  <a:cubicBezTo>
                    <a:pt x="1117"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243;p54">
              <a:extLst>
                <a:ext uri="{FF2B5EF4-FFF2-40B4-BE49-F238E27FC236}">
                  <a16:creationId xmlns:a16="http://schemas.microsoft.com/office/drawing/2014/main" id="{4CFA417F-987D-7918-2A18-7FAE3C32842C}"/>
                </a:ext>
              </a:extLst>
            </p:cNvPr>
            <p:cNvSpPr/>
            <p:nvPr/>
          </p:nvSpPr>
          <p:spPr>
            <a:xfrm>
              <a:off x="6662650" y="2170863"/>
              <a:ext cx="27925" cy="27925"/>
            </a:xfrm>
            <a:custGeom>
              <a:avLst/>
              <a:gdLst/>
              <a:ahLst/>
              <a:cxnLst/>
              <a:rect l="l" t="t" r="r" b="b"/>
              <a:pathLst>
                <a:path w="1117" h="1117" extrusionOk="0">
                  <a:moveTo>
                    <a:pt x="558" y="63"/>
                  </a:moveTo>
                  <a:cubicBezTo>
                    <a:pt x="831" y="63"/>
                    <a:pt x="1053" y="286"/>
                    <a:pt x="1053" y="558"/>
                  </a:cubicBezTo>
                  <a:cubicBezTo>
                    <a:pt x="1053" y="831"/>
                    <a:pt x="831" y="1054"/>
                    <a:pt x="558" y="1054"/>
                  </a:cubicBezTo>
                  <a:cubicBezTo>
                    <a:pt x="286" y="1054"/>
                    <a:pt x="63" y="832"/>
                    <a:pt x="63" y="558"/>
                  </a:cubicBezTo>
                  <a:cubicBezTo>
                    <a:pt x="63" y="286"/>
                    <a:pt x="285" y="63"/>
                    <a:pt x="558" y="63"/>
                  </a:cubicBezTo>
                  <a:close/>
                  <a:moveTo>
                    <a:pt x="558" y="1"/>
                  </a:moveTo>
                  <a:cubicBezTo>
                    <a:pt x="249" y="1"/>
                    <a:pt x="1" y="252"/>
                    <a:pt x="1" y="558"/>
                  </a:cubicBezTo>
                  <a:cubicBezTo>
                    <a:pt x="1" y="867"/>
                    <a:pt x="252" y="1117"/>
                    <a:pt x="558" y="1117"/>
                  </a:cubicBezTo>
                  <a:cubicBezTo>
                    <a:pt x="867" y="1117"/>
                    <a:pt x="1116" y="867"/>
                    <a:pt x="1116" y="558"/>
                  </a:cubicBezTo>
                  <a:cubicBezTo>
                    <a:pt x="1116"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244;p54">
              <a:extLst>
                <a:ext uri="{FF2B5EF4-FFF2-40B4-BE49-F238E27FC236}">
                  <a16:creationId xmlns:a16="http://schemas.microsoft.com/office/drawing/2014/main" id="{90131B31-42A2-9680-D36F-D91C216D2F20}"/>
                </a:ext>
              </a:extLst>
            </p:cNvPr>
            <p:cNvSpPr/>
            <p:nvPr/>
          </p:nvSpPr>
          <p:spPr>
            <a:xfrm>
              <a:off x="6792275" y="2128988"/>
              <a:ext cx="27925" cy="27925"/>
            </a:xfrm>
            <a:custGeom>
              <a:avLst/>
              <a:gdLst/>
              <a:ahLst/>
              <a:cxnLst/>
              <a:rect l="l" t="t" r="r" b="b"/>
              <a:pathLst>
                <a:path w="1117" h="1117" extrusionOk="0">
                  <a:moveTo>
                    <a:pt x="558" y="64"/>
                  </a:moveTo>
                  <a:cubicBezTo>
                    <a:pt x="833" y="64"/>
                    <a:pt x="1054" y="286"/>
                    <a:pt x="1054" y="558"/>
                  </a:cubicBezTo>
                  <a:cubicBezTo>
                    <a:pt x="1054" y="830"/>
                    <a:pt x="833" y="1053"/>
                    <a:pt x="558" y="1053"/>
                  </a:cubicBezTo>
                  <a:cubicBezTo>
                    <a:pt x="286" y="1053"/>
                    <a:pt x="64" y="832"/>
                    <a:pt x="64" y="558"/>
                  </a:cubicBezTo>
                  <a:cubicBezTo>
                    <a:pt x="64" y="286"/>
                    <a:pt x="285" y="64"/>
                    <a:pt x="558" y="64"/>
                  </a:cubicBezTo>
                  <a:close/>
                  <a:moveTo>
                    <a:pt x="558" y="1"/>
                  </a:moveTo>
                  <a:cubicBezTo>
                    <a:pt x="251" y="1"/>
                    <a:pt x="1" y="249"/>
                    <a:pt x="1" y="558"/>
                  </a:cubicBezTo>
                  <a:cubicBezTo>
                    <a:pt x="1" y="867"/>
                    <a:pt x="252" y="1116"/>
                    <a:pt x="558" y="1116"/>
                  </a:cubicBezTo>
                  <a:cubicBezTo>
                    <a:pt x="866" y="1116"/>
                    <a:pt x="1117" y="867"/>
                    <a:pt x="1117" y="558"/>
                  </a:cubicBezTo>
                  <a:cubicBezTo>
                    <a:pt x="1117" y="249"/>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245;p54">
              <a:extLst>
                <a:ext uri="{FF2B5EF4-FFF2-40B4-BE49-F238E27FC236}">
                  <a16:creationId xmlns:a16="http://schemas.microsoft.com/office/drawing/2014/main" id="{9835609B-B25F-9B9C-DD1C-B446089F5E23}"/>
                </a:ext>
              </a:extLst>
            </p:cNvPr>
            <p:cNvSpPr/>
            <p:nvPr/>
          </p:nvSpPr>
          <p:spPr>
            <a:xfrm>
              <a:off x="6652925" y="2082438"/>
              <a:ext cx="26725" cy="26725"/>
            </a:xfrm>
            <a:custGeom>
              <a:avLst/>
              <a:gdLst/>
              <a:ahLst/>
              <a:cxnLst/>
              <a:rect l="l" t="t" r="r" b="b"/>
              <a:pathLst>
                <a:path w="1069" h="1069" extrusionOk="0">
                  <a:moveTo>
                    <a:pt x="535" y="63"/>
                  </a:moveTo>
                  <a:cubicBezTo>
                    <a:pt x="793" y="63"/>
                    <a:pt x="1006" y="274"/>
                    <a:pt x="1006" y="534"/>
                  </a:cubicBezTo>
                  <a:cubicBezTo>
                    <a:pt x="1006" y="795"/>
                    <a:pt x="795" y="1005"/>
                    <a:pt x="535" y="1005"/>
                  </a:cubicBezTo>
                  <a:cubicBezTo>
                    <a:pt x="274" y="1005"/>
                    <a:pt x="64" y="795"/>
                    <a:pt x="64" y="534"/>
                  </a:cubicBezTo>
                  <a:cubicBezTo>
                    <a:pt x="64" y="274"/>
                    <a:pt x="274" y="63"/>
                    <a:pt x="535" y="63"/>
                  </a:cubicBezTo>
                  <a:close/>
                  <a:moveTo>
                    <a:pt x="535" y="0"/>
                  </a:moveTo>
                  <a:cubicBezTo>
                    <a:pt x="240" y="0"/>
                    <a:pt x="1" y="241"/>
                    <a:pt x="1" y="534"/>
                  </a:cubicBezTo>
                  <a:cubicBezTo>
                    <a:pt x="1" y="829"/>
                    <a:pt x="241" y="1068"/>
                    <a:pt x="535" y="1068"/>
                  </a:cubicBezTo>
                  <a:cubicBezTo>
                    <a:pt x="828" y="1068"/>
                    <a:pt x="1068" y="828"/>
                    <a:pt x="1069" y="534"/>
                  </a:cubicBezTo>
                  <a:cubicBezTo>
                    <a:pt x="1069" y="240"/>
                    <a:pt x="830" y="0"/>
                    <a:pt x="5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246;p54">
              <a:extLst>
                <a:ext uri="{FF2B5EF4-FFF2-40B4-BE49-F238E27FC236}">
                  <a16:creationId xmlns:a16="http://schemas.microsoft.com/office/drawing/2014/main" id="{E871F609-71D3-503C-0846-15B670C7F6B4}"/>
                </a:ext>
              </a:extLst>
            </p:cNvPr>
            <p:cNvSpPr/>
            <p:nvPr/>
          </p:nvSpPr>
          <p:spPr>
            <a:xfrm>
              <a:off x="6677100" y="2041713"/>
              <a:ext cx="26725" cy="26725"/>
            </a:xfrm>
            <a:custGeom>
              <a:avLst/>
              <a:gdLst/>
              <a:ahLst/>
              <a:cxnLst/>
              <a:rect l="l" t="t" r="r" b="b"/>
              <a:pathLst>
                <a:path w="1069" h="1069" extrusionOk="0">
                  <a:moveTo>
                    <a:pt x="534" y="64"/>
                  </a:moveTo>
                  <a:cubicBezTo>
                    <a:pt x="795" y="64"/>
                    <a:pt x="1005" y="274"/>
                    <a:pt x="1005" y="535"/>
                  </a:cubicBezTo>
                  <a:cubicBezTo>
                    <a:pt x="1005" y="795"/>
                    <a:pt x="795" y="1006"/>
                    <a:pt x="534" y="1006"/>
                  </a:cubicBezTo>
                  <a:cubicBezTo>
                    <a:pt x="274" y="1006"/>
                    <a:pt x="63" y="795"/>
                    <a:pt x="63" y="535"/>
                  </a:cubicBezTo>
                  <a:cubicBezTo>
                    <a:pt x="63" y="274"/>
                    <a:pt x="274" y="64"/>
                    <a:pt x="534" y="64"/>
                  </a:cubicBezTo>
                  <a:close/>
                  <a:moveTo>
                    <a:pt x="534" y="1"/>
                  </a:moveTo>
                  <a:cubicBezTo>
                    <a:pt x="239" y="1"/>
                    <a:pt x="0" y="241"/>
                    <a:pt x="0" y="535"/>
                  </a:cubicBezTo>
                  <a:cubicBezTo>
                    <a:pt x="0" y="830"/>
                    <a:pt x="241" y="1069"/>
                    <a:pt x="534" y="1069"/>
                  </a:cubicBezTo>
                  <a:cubicBezTo>
                    <a:pt x="828" y="1069"/>
                    <a:pt x="1068" y="829"/>
                    <a:pt x="1068" y="535"/>
                  </a:cubicBezTo>
                  <a:cubicBezTo>
                    <a:pt x="1068" y="240"/>
                    <a:pt x="828"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247;p54">
              <a:extLst>
                <a:ext uri="{FF2B5EF4-FFF2-40B4-BE49-F238E27FC236}">
                  <a16:creationId xmlns:a16="http://schemas.microsoft.com/office/drawing/2014/main" id="{849A29E2-C838-2AEA-039A-DE84D5622EA7}"/>
                </a:ext>
              </a:extLst>
            </p:cNvPr>
            <p:cNvSpPr/>
            <p:nvPr/>
          </p:nvSpPr>
          <p:spPr>
            <a:xfrm>
              <a:off x="6866150" y="2072863"/>
              <a:ext cx="27925" cy="27900"/>
            </a:xfrm>
            <a:custGeom>
              <a:avLst/>
              <a:gdLst/>
              <a:ahLst/>
              <a:cxnLst/>
              <a:rect l="l" t="t" r="r" b="b"/>
              <a:pathLst>
                <a:path w="1117" h="1116" extrusionOk="0">
                  <a:moveTo>
                    <a:pt x="559" y="63"/>
                  </a:moveTo>
                  <a:cubicBezTo>
                    <a:pt x="832" y="63"/>
                    <a:pt x="1054" y="285"/>
                    <a:pt x="1054" y="558"/>
                  </a:cubicBezTo>
                  <a:cubicBezTo>
                    <a:pt x="1054" y="831"/>
                    <a:pt x="831" y="1054"/>
                    <a:pt x="559" y="1054"/>
                  </a:cubicBezTo>
                  <a:cubicBezTo>
                    <a:pt x="286" y="1054"/>
                    <a:pt x="63" y="832"/>
                    <a:pt x="63" y="558"/>
                  </a:cubicBezTo>
                  <a:cubicBezTo>
                    <a:pt x="63" y="286"/>
                    <a:pt x="285" y="63"/>
                    <a:pt x="559" y="63"/>
                  </a:cubicBezTo>
                  <a:close/>
                  <a:moveTo>
                    <a:pt x="559" y="0"/>
                  </a:moveTo>
                  <a:cubicBezTo>
                    <a:pt x="250" y="0"/>
                    <a:pt x="0" y="251"/>
                    <a:pt x="0" y="558"/>
                  </a:cubicBezTo>
                  <a:cubicBezTo>
                    <a:pt x="0" y="867"/>
                    <a:pt x="251" y="1116"/>
                    <a:pt x="559" y="1116"/>
                  </a:cubicBezTo>
                  <a:cubicBezTo>
                    <a:pt x="865" y="1116"/>
                    <a:pt x="1116" y="865"/>
                    <a:pt x="1116" y="558"/>
                  </a:cubicBezTo>
                  <a:cubicBezTo>
                    <a:pt x="1116" y="250"/>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248;p54">
              <a:extLst>
                <a:ext uri="{FF2B5EF4-FFF2-40B4-BE49-F238E27FC236}">
                  <a16:creationId xmlns:a16="http://schemas.microsoft.com/office/drawing/2014/main" id="{9AAFEA2C-CDDB-8888-D1B9-F2F7BBACDCB2}"/>
                </a:ext>
              </a:extLst>
            </p:cNvPr>
            <p:cNvSpPr/>
            <p:nvPr/>
          </p:nvSpPr>
          <p:spPr>
            <a:xfrm>
              <a:off x="6735725" y="2106363"/>
              <a:ext cx="253975" cy="143425"/>
            </a:xfrm>
            <a:custGeom>
              <a:avLst/>
              <a:gdLst/>
              <a:ahLst/>
              <a:cxnLst/>
              <a:rect l="l" t="t" r="r" b="b"/>
              <a:pathLst>
                <a:path w="10159" h="5737" extrusionOk="0">
                  <a:moveTo>
                    <a:pt x="8781" y="0"/>
                  </a:moveTo>
                  <a:lnTo>
                    <a:pt x="7283" y="1498"/>
                  </a:lnTo>
                  <a:lnTo>
                    <a:pt x="6579" y="1498"/>
                  </a:lnTo>
                  <a:lnTo>
                    <a:pt x="4420" y="3659"/>
                  </a:lnTo>
                  <a:lnTo>
                    <a:pt x="3763" y="3659"/>
                  </a:lnTo>
                  <a:lnTo>
                    <a:pt x="2706" y="4716"/>
                  </a:lnTo>
                  <a:lnTo>
                    <a:pt x="976" y="4716"/>
                  </a:lnTo>
                  <a:lnTo>
                    <a:pt x="0" y="5691"/>
                  </a:lnTo>
                  <a:lnTo>
                    <a:pt x="43" y="5736"/>
                  </a:lnTo>
                  <a:lnTo>
                    <a:pt x="1002" y="4777"/>
                  </a:lnTo>
                  <a:lnTo>
                    <a:pt x="2733" y="4777"/>
                  </a:lnTo>
                  <a:lnTo>
                    <a:pt x="3789" y="3720"/>
                  </a:lnTo>
                  <a:lnTo>
                    <a:pt x="4445" y="3720"/>
                  </a:lnTo>
                  <a:lnTo>
                    <a:pt x="6605" y="1561"/>
                  </a:lnTo>
                  <a:lnTo>
                    <a:pt x="7309" y="1561"/>
                  </a:lnTo>
                  <a:lnTo>
                    <a:pt x="8807" y="62"/>
                  </a:lnTo>
                  <a:lnTo>
                    <a:pt x="10159" y="62"/>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249;p54">
              <a:extLst>
                <a:ext uri="{FF2B5EF4-FFF2-40B4-BE49-F238E27FC236}">
                  <a16:creationId xmlns:a16="http://schemas.microsoft.com/office/drawing/2014/main" id="{EA2C645B-A000-19CF-22BD-9D75120B9344}"/>
                </a:ext>
              </a:extLst>
            </p:cNvPr>
            <p:cNvSpPr/>
            <p:nvPr/>
          </p:nvSpPr>
          <p:spPr>
            <a:xfrm>
              <a:off x="6786300" y="2184038"/>
              <a:ext cx="71425" cy="1575"/>
            </a:xfrm>
            <a:custGeom>
              <a:avLst/>
              <a:gdLst/>
              <a:ahLst/>
              <a:cxnLst/>
              <a:rect l="l" t="t" r="r" b="b"/>
              <a:pathLst>
                <a:path w="2857" h="63" extrusionOk="0">
                  <a:moveTo>
                    <a:pt x="1" y="0"/>
                  </a:moveTo>
                  <a:lnTo>
                    <a:pt x="1" y="62"/>
                  </a:lnTo>
                  <a:lnTo>
                    <a:pt x="2857" y="62"/>
                  </a:lnTo>
                  <a:lnTo>
                    <a:pt x="28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250;p54">
              <a:extLst>
                <a:ext uri="{FF2B5EF4-FFF2-40B4-BE49-F238E27FC236}">
                  <a16:creationId xmlns:a16="http://schemas.microsoft.com/office/drawing/2014/main" id="{D127B776-40C5-1F45-DF85-10A48EAC131E}"/>
                </a:ext>
              </a:extLst>
            </p:cNvPr>
            <p:cNvSpPr/>
            <p:nvPr/>
          </p:nvSpPr>
          <p:spPr>
            <a:xfrm>
              <a:off x="6715700" y="2206963"/>
              <a:ext cx="13850" cy="13850"/>
            </a:xfrm>
            <a:custGeom>
              <a:avLst/>
              <a:gdLst/>
              <a:ahLst/>
              <a:cxnLst/>
              <a:rect l="l" t="t" r="r" b="b"/>
              <a:pathLst>
                <a:path w="554" h="554" extrusionOk="0">
                  <a:moveTo>
                    <a:pt x="277" y="62"/>
                  </a:moveTo>
                  <a:cubicBezTo>
                    <a:pt x="394" y="62"/>
                    <a:pt x="490" y="159"/>
                    <a:pt x="491" y="277"/>
                  </a:cubicBezTo>
                  <a:cubicBezTo>
                    <a:pt x="491" y="396"/>
                    <a:pt x="395" y="492"/>
                    <a:pt x="277" y="492"/>
                  </a:cubicBezTo>
                  <a:cubicBezTo>
                    <a:pt x="157" y="492"/>
                    <a:pt x="61" y="396"/>
                    <a:pt x="61" y="277"/>
                  </a:cubicBezTo>
                  <a:cubicBezTo>
                    <a:pt x="61" y="159"/>
                    <a:pt x="158" y="62"/>
                    <a:pt x="277" y="62"/>
                  </a:cubicBezTo>
                  <a:close/>
                  <a:moveTo>
                    <a:pt x="277" y="1"/>
                  </a:moveTo>
                  <a:cubicBezTo>
                    <a:pt x="124" y="1"/>
                    <a:pt x="0" y="124"/>
                    <a:pt x="0" y="277"/>
                  </a:cubicBezTo>
                  <a:cubicBezTo>
                    <a:pt x="0" y="429"/>
                    <a:pt x="124" y="554"/>
                    <a:pt x="277" y="554"/>
                  </a:cubicBezTo>
                  <a:cubicBezTo>
                    <a:pt x="428" y="554"/>
                    <a:pt x="553" y="429"/>
                    <a:pt x="553" y="277"/>
                  </a:cubicBezTo>
                  <a:cubicBezTo>
                    <a:pt x="553" y="124"/>
                    <a:pt x="428"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251;p54">
              <a:extLst>
                <a:ext uri="{FF2B5EF4-FFF2-40B4-BE49-F238E27FC236}">
                  <a16:creationId xmlns:a16="http://schemas.microsoft.com/office/drawing/2014/main" id="{B81F7443-6809-9500-A345-74637F1DAA20}"/>
                </a:ext>
              </a:extLst>
            </p:cNvPr>
            <p:cNvSpPr/>
            <p:nvPr/>
          </p:nvSpPr>
          <p:spPr>
            <a:xfrm>
              <a:off x="6704200" y="2187638"/>
              <a:ext cx="13875" cy="13850"/>
            </a:xfrm>
            <a:custGeom>
              <a:avLst/>
              <a:gdLst/>
              <a:ahLst/>
              <a:cxnLst/>
              <a:rect l="l" t="t" r="r" b="b"/>
              <a:pathLst>
                <a:path w="555" h="554" extrusionOk="0">
                  <a:moveTo>
                    <a:pt x="277" y="62"/>
                  </a:moveTo>
                  <a:cubicBezTo>
                    <a:pt x="395" y="62"/>
                    <a:pt x="491" y="158"/>
                    <a:pt x="491" y="277"/>
                  </a:cubicBezTo>
                  <a:cubicBezTo>
                    <a:pt x="491" y="396"/>
                    <a:pt x="395" y="492"/>
                    <a:pt x="277" y="492"/>
                  </a:cubicBezTo>
                  <a:cubicBezTo>
                    <a:pt x="157" y="492"/>
                    <a:pt x="61" y="396"/>
                    <a:pt x="61" y="277"/>
                  </a:cubicBezTo>
                  <a:cubicBezTo>
                    <a:pt x="61" y="158"/>
                    <a:pt x="157" y="62"/>
                    <a:pt x="277" y="62"/>
                  </a:cubicBezTo>
                  <a:close/>
                  <a:moveTo>
                    <a:pt x="277" y="0"/>
                  </a:moveTo>
                  <a:cubicBezTo>
                    <a:pt x="124" y="0"/>
                    <a:pt x="0" y="125"/>
                    <a:pt x="0" y="277"/>
                  </a:cubicBezTo>
                  <a:cubicBezTo>
                    <a:pt x="0" y="430"/>
                    <a:pt x="124" y="554"/>
                    <a:pt x="277" y="554"/>
                  </a:cubicBezTo>
                  <a:cubicBezTo>
                    <a:pt x="429" y="554"/>
                    <a:pt x="554" y="430"/>
                    <a:pt x="552" y="277"/>
                  </a:cubicBezTo>
                  <a:cubicBezTo>
                    <a:pt x="552" y="125"/>
                    <a:pt x="428"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252;p54">
              <a:extLst>
                <a:ext uri="{FF2B5EF4-FFF2-40B4-BE49-F238E27FC236}">
                  <a16:creationId xmlns:a16="http://schemas.microsoft.com/office/drawing/2014/main" id="{06FCC69C-8A49-75C8-ABCB-2585029746D3}"/>
                </a:ext>
              </a:extLst>
            </p:cNvPr>
            <p:cNvSpPr/>
            <p:nvPr/>
          </p:nvSpPr>
          <p:spPr>
            <a:xfrm>
              <a:off x="6687025" y="2218113"/>
              <a:ext cx="13850" cy="13825"/>
            </a:xfrm>
            <a:custGeom>
              <a:avLst/>
              <a:gdLst/>
              <a:ahLst/>
              <a:cxnLst/>
              <a:rect l="l" t="t" r="r" b="b"/>
              <a:pathLst>
                <a:path w="554" h="553" extrusionOk="0">
                  <a:moveTo>
                    <a:pt x="277" y="62"/>
                  </a:moveTo>
                  <a:cubicBezTo>
                    <a:pt x="396" y="62"/>
                    <a:pt x="492" y="158"/>
                    <a:pt x="492" y="276"/>
                  </a:cubicBezTo>
                  <a:cubicBezTo>
                    <a:pt x="492" y="396"/>
                    <a:pt x="396" y="492"/>
                    <a:pt x="277" y="492"/>
                  </a:cubicBezTo>
                  <a:cubicBezTo>
                    <a:pt x="159" y="492"/>
                    <a:pt x="62" y="396"/>
                    <a:pt x="62" y="276"/>
                  </a:cubicBezTo>
                  <a:cubicBezTo>
                    <a:pt x="62" y="158"/>
                    <a:pt x="159" y="62"/>
                    <a:pt x="277" y="62"/>
                  </a:cubicBezTo>
                  <a:close/>
                  <a:moveTo>
                    <a:pt x="277" y="1"/>
                  </a:moveTo>
                  <a:cubicBezTo>
                    <a:pt x="125" y="1"/>
                    <a:pt x="0" y="125"/>
                    <a:pt x="0" y="276"/>
                  </a:cubicBezTo>
                  <a:cubicBezTo>
                    <a:pt x="0" y="429"/>
                    <a:pt x="125" y="553"/>
                    <a:pt x="277" y="553"/>
                  </a:cubicBezTo>
                  <a:cubicBezTo>
                    <a:pt x="430" y="553"/>
                    <a:pt x="554" y="429"/>
                    <a:pt x="554" y="276"/>
                  </a:cubicBezTo>
                  <a:cubicBezTo>
                    <a:pt x="554" y="125"/>
                    <a:pt x="430"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253;p54">
              <a:extLst>
                <a:ext uri="{FF2B5EF4-FFF2-40B4-BE49-F238E27FC236}">
                  <a16:creationId xmlns:a16="http://schemas.microsoft.com/office/drawing/2014/main" id="{6F22106B-46B3-E864-04C3-A276A1CBDE70}"/>
                </a:ext>
              </a:extLst>
            </p:cNvPr>
            <p:cNvSpPr/>
            <p:nvPr/>
          </p:nvSpPr>
          <p:spPr>
            <a:xfrm>
              <a:off x="6681875" y="2105913"/>
              <a:ext cx="17150" cy="17200"/>
            </a:xfrm>
            <a:custGeom>
              <a:avLst/>
              <a:gdLst/>
              <a:ahLst/>
              <a:cxnLst/>
              <a:rect l="l" t="t" r="r" b="b"/>
              <a:pathLst>
                <a:path w="686" h="688" extrusionOk="0">
                  <a:moveTo>
                    <a:pt x="343" y="64"/>
                  </a:moveTo>
                  <a:cubicBezTo>
                    <a:pt x="498" y="64"/>
                    <a:pt x="623" y="189"/>
                    <a:pt x="623" y="344"/>
                  </a:cubicBezTo>
                  <a:cubicBezTo>
                    <a:pt x="623" y="501"/>
                    <a:pt x="498" y="626"/>
                    <a:pt x="343" y="626"/>
                  </a:cubicBezTo>
                  <a:cubicBezTo>
                    <a:pt x="188" y="626"/>
                    <a:pt x="62" y="499"/>
                    <a:pt x="62" y="344"/>
                  </a:cubicBezTo>
                  <a:cubicBezTo>
                    <a:pt x="62" y="189"/>
                    <a:pt x="188" y="64"/>
                    <a:pt x="343" y="64"/>
                  </a:cubicBezTo>
                  <a:close/>
                  <a:moveTo>
                    <a:pt x="343" y="1"/>
                  </a:moveTo>
                  <a:cubicBezTo>
                    <a:pt x="153" y="1"/>
                    <a:pt x="0" y="155"/>
                    <a:pt x="0" y="344"/>
                  </a:cubicBezTo>
                  <a:cubicBezTo>
                    <a:pt x="0" y="534"/>
                    <a:pt x="153" y="688"/>
                    <a:pt x="343" y="688"/>
                  </a:cubicBezTo>
                  <a:cubicBezTo>
                    <a:pt x="532" y="688"/>
                    <a:pt x="686" y="534"/>
                    <a:pt x="686" y="344"/>
                  </a:cubicBezTo>
                  <a:cubicBezTo>
                    <a:pt x="686" y="155"/>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254;p54">
              <a:extLst>
                <a:ext uri="{FF2B5EF4-FFF2-40B4-BE49-F238E27FC236}">
                  <a16:creationId xmlns:a16="http://schemas.microsoft.com/office/drawing/2014/main" id="{D89ADCBA-F2F5-AD75-273D-A7E46F371DBC}"/>
                </a:ext>
              </a:extLst>
            </p:cNvPr>
            <p:cNvSpPr/>
            <p:nvPr/>
          </p:nvSpPr>
          <p:spPr>
            <a:xfrm>
              <a:off x="6769225" y="2102213"/>
              <a:ext cx="17175" cy="17200"/>
            </a:xfrm>
            <a:custGeom>
              <a:avLst/>
              <a:gdLst/>
              <a:ahLst/>
              <a:cxnLst/>
              <a:rect l="l" t="t" r="r" b="b"/>
              <a:pathLst>
                <a:path w="687" h="688" extrusionOk="0">
                  <a:moveTo>
                    <a:pt x="343" y="63"/>
                  </a:moveTo>
                  <a:cubicBezTo>
                    <a:pt x="498" y="63"/>
                    <a:pt x="624" y="190"/>
                    <a:pt x="624" y="344"/>
                  </a:cubicBezTo>
                  <a:cubicBezTo>
                    <a:pt x="624" y="499"/>
                    <a:pt x="498" y="624"/>
                    <a:pt x="343" y="624"/>
                  </a:cubicBezTo>
                  <a:cubicBezTo>
                    <a:pt x="188" y="624"/>
                    <a:pt x="63" y="499"/>
                    <a:pt x="63" y="344"/>
                  </a:cubicBezTo>
                  <a:cubicBezTo>
                    <a:pt x="63" y="187"/>
                    <a:pt x="188" y="63"/>
                    <a:pt x="343" y="63"/>
                  </a:cubicBezTo>
                  <a:close/>
                  <a:moveTo>
                    <a:pt x="343" y="1"/>
                  </a:moveTo>
                  <a:cubicBezTo>
                    <a:pt x="154" y="1"/>
                    <a:pt x="0" y="154"/>
                    <a:pt x="0" y="344"/>
                  </a:cubicBezTo>
                  <a:cubicBezTo>
                    <a:pt x="0" y="533"/>
                    <a:pt x="154" y="687"/>
                    <a:pt x="343" y="687"/>
                  </a:cubicBezTo>
                  <a:cubicBezTo>
                    <a:pt x="532" y="687"/>
                    <a:pt x="685" y="532"/>
                    <a:pt x="687" y="344"/>
                  </a:cubicBezTo>
                  <a:cubicBezTo>
                    <a:pt x="687" y="154"/>
                    <a:pt x="53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255;p54">
              <a:extLst>
                <a:ext uri="{FF2B5EF4-FFF2-40B4-BE49-F238E27FC236}">
                  <a16:creationId xmlns:a16="http://schemas.microsoft.com/office/drawing/2014/main" id="{2E71138A-6ADC-8809-E894-76B37AE01EA6}"/>
                </a:ext>
              </a:extLst>
            </p:cNvPr>
            <p:cNvSpPr/>
            <p:nvPr/>
          </p:nvSpPr>
          <p:spPr>
            <a:xfrm>
              <a:off x="6620475" y="2067188"/>
              <a:ext cx="17175" cy="17175"/>
            </a:xfrm>
            <a:custGeom>
              <a:avLst/>
              <a:gdLst/>
              <a:ahLst/>
              <a:cxnLst/>
              <a:rect l="l" t="t" r="r" b="b"/>
              <a:pathLst>
                <a:path w="687" h="687" extrusionOk="0">
                  <a:moveTo>
                    <a:pt x="343" y="62"/>
                  </a:moveTo>
                  <a:cubicBezTo>
                    <a:pt x="498" y="62"/>
                    <a:pt x="623" y="189"/>
                    <a:pt x="623" y="342"/>
                  </a:cubicBezTo>
                  <a:cubicBezTo>
                    <a:pt x="623" y="497"/>
                    <a:pt x="498" y="622"/>
                    <a:pt x="343" y="622"/>
                  </a:cubicBezTo>
                  <a:cubicBezTo>
                    <a:pt x="186" y="622"/>
                    <a:pt x="61" y="497"/>
                    <a:pt x="61" y="342"/>
                  </a:cubicBezTo>
                  <a:cubicBezTo>
                    <a:pt x="61" y="188"/>
                    <a:pt x="188" y="62"/>
                    <a:pt x="343" y="62"/>
                  </a:cubicBezTo>
                  <a:close/>
                  <a:moveTo>
                    <a:pt x="343" y="1"/>
                  </a:moveTo>
                  <a:cubicBezTo>
                    <a:pt x="153" y="1"/>
                    <a:pt x="1" y="154"/>
                    <a:pt x="1" y="343"/>
                  </a:cubicBezTo>
                  <a:cubicBezTo>
                    <a:pt x="1" y="533"/>
                    <a:pt x="153" y="686"/>
                    <a:pt x="343" y="686"/>
                  </a:cubicBezTo>
                  <a:cubicBezTo>
                    <a:pt x="531" y="686"/>
                    <a:pt x="686" y="531"/>
                    <a:pt x="686" y="343"/>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256;p54">
              <a:extLst>
                <a:ext uri="{FF2B5EF4-FFF2-40B4-BE49-F238E27FC236}">
                  <a16:creationId xmlns:a16="http://schemas.microsoft.com/office/drawing/2014/main" id="{FBCBEDE2-4CDD-21CF-EB43-4716574F7380}"/>
                </a:ext>
              </a:extLst>
            </p:cNvPr>
            <p:cNvSpPr/>
            <p:nvPr/>
          </p:nvSpPr>
          <p:spPr>
            <a:xfrm>
              <a:off x="6799675" y="2071838"/>
              <a:ext cx="17375" cy="17150"/>
            </a:xfrm>
            <a:custGeom>
              <a:avLst/>
              <a:gdLst/>
              <a:ahLst/>
              <a:cxnLst/>
              <a:rect l="l" t="t" r="r" b="b"/>
              <a:pathLst>
                <a:path w="695" h="686" extrusionOk="0">
                  <a:moveTo>
                    <a:pt x="348" y="62"/>
                  </a:moveTo>
                  <a:cubicBezTo>
                    <a:pt x="497" y="62"/>
                    <a:pt x="622" y="180"/>
                    <a:pt x="626" y="331"/>
                  </a:cubicBezTo>
                  <a:cubicBezTo>
                    <a:pt x="635" y="486"/>
                    <a:pt x="515" y="618"/>
                    <a:pt x="359" y="625"/>
                  </a:cubicBezTo>
                  <a:cubicBezTo>
                    <a:pt x="355" y="625"/>
                    <a:pt x="351" y="625"/>
                    <a:pt x="347" y="625"/>
                  </a:cubicBezTo>
                  <a:cubicBezTo>
                    <a:pt x="200" y="625"/>
                    <a:pt x="73" y="509"/>
                    <a:pt x="66" y="358"/>
                  </a:cubicBezTo>
                  <a:cubicBezTo>
                    <a:pt x="63" y="281"/>
                    <a:pt x="89" y="211"/>
                    <a:pt x="139" y="155"/>
                  </a:cubicBezTo>
                  <a:cubicBezTo>
                    <a:pt x="191" y="99"/>
                    <a:pt x="260" y="67"/>
                    <a:pt x="335" y="62"/>
                  </a:cubicBezTo>
                  <a:close/>
                  <a:moveTo>
                    <a:pt x="348" y="0"/>
                  </a:moveTo>
                  <a:cubicBezTo>
                    <a:pt x="343" y="0"/>
                    <a:pt x="337" y="0"/>
                    <a:pt x="332" y="0"/>
                  </a:cubicBezTo>
                  <a:cubicBezTo>
                    <a:pt x="240" y="6"/>
                    <a:pt x="157" y="44"/>
                    <a:pt x="94" y="113"/>
                  </a:cubicBezTo>
                  <a:cubicBezTo>
                    <a:pt x="31" y="180"/>
                    <a:pt x="0" y="267"/>
                    <a:pt x="5" y="359"/>
                  </a:cubicBezTo>
                  <a:cubicBezTo>
                    <a:pt x="14" y="543"/>
                    <a:pt x="166" y="686"/>
                    <a:pt x="348" y="686"/>
                  </a:cubicBezTo>
                  <a:lnTo>
                    <a:pt x="364" y="686"/>
                  </a:lnTo>
                  <a:cubicBezTo>
                    <a:pt x="456" y="682"/>
                    <a:pt x="540" y="642"/>
                    <a:pt x="602" y="574"/>
                  </a:cubicBezTo>
                  <a:cubicBezTo>
                    <a:pt x="665" y="506"/>
                    <a:pt x="695" y="419"/>
                    <a:pt x="691" y="327"/>
                  </a:cubicBezTo>
                  <a:cubicBezTo>
                    <a:pt x="686" y="235"/>
                    <a:pt x="647" y="151"/>
                    <a:pt x="579" y="89"/>
                  </a:cubicBezTo>
                  <a:cubicBezTo>
                    <a:pt x="515" y="31"/>
                    <a:pt x="435"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257;p54">
              <a:extLst>
                <a:ext uri="{FF2B5EF4-FFF2-40B4-BE49-F238E27FC236}">
                  <a16:creationId xmlns:a16="http://schemas.microsoft.com/office/drawing/2014/main" id="{3AA08D06-A8B3-A7F7-9666-641BC241A0ED}"/>
                </a:ext>
              </a:extLst>
            </p:cNvPr>
            <p:cNvSpPr/>
            <p:nvPr/>
          </p:nvSpPr>
          <p:spPr>
            <a:xfrm>
              <a:off x="6846900" y="2144888"/>
              <a:ext cx="17650" cy="17200"/>
            </a:xfrm>
            <a:custGeom>
              <a:avLst/>
              <a:gdLst/>
              <a:ahLst/>
              <a:cxnLst/>
              <a:rect l="l" t="t" r="r" b="b"/>
              <a:pathLst>
                <a:path w="706" h="688" extrusionOk="0">
                  <a:moveTo>
                    <a:pt x="354" y="63"/>
                  </a:moveTo>
                  <a:cubicBezTo>
                    <a:pt x="502" y="63"/>
                    <a:pt x="626" y="180"/>
                    <a:pt x="635" y="330"/>
                  </a:cubicBezTo>
                  <a:cubicBezTo>
                    <a:pt x="642" y="485"/>
                    <a:pt x="523" y="616"/>
                    <a:pt x="368" y="623"/>
                  </a:cubicBezTo>
                  <a:cubicBezTo>
                    <a:pt x="363" y="624"/>
                    <a:pt x="359" y="624"/>
                    <a:pt x="354" y="624"/>
                  </a:cubicBezTo>
                  <a:cubicBezTo>
                    <a:pt x="206" y="624"/>
                    <a:pt x="80" y="507"/>
                    <a:pt x="74" y="357"/>
                  </a:cubicBezTo>
                  <a:cubicBezTo>
                    <a:pt x="66" y="201"/>
                    <a:pt x="186" y="69"/>
                    <a:pt x="341" y="63"/>
                  </a:cubicBezTo>
                  <a:close/>
                  <a:moveTo>
                    <a:pt x="356" y="0"/>
                  </a:moveTo>
                  <a:cubicBezTo>
                    <a:pt x="350" y="0"/>
                    <a:pt x="343" y="1"/>
                    <a:pt x="337" y="1"/>
                  </a:cubicBezTo>
                  <a:cubicBezTo>
                    <a:pt x="148" y="11"/>
                    <a:pt x="0" y="171"/>
                    <a:pt x="10" y="360"/>
                  </a:cubicBezTo>
                  <a:cubicBezTo>
                    <a:pt x="20" y="544"/>
                    <a:pt x="171" y="688"/>
                    <a:pt x="353" y="688"/>
                  </a:cubicBezTo>
                  <a:lnTo>
                    <a:pt x="369" y="688"/>
                  </a:lnTo>
                  <a:cubicBezTo>
                    <a:pt x="559" y="678"/>
                    <a:pt x="705" y="518"/>
                    <a:pt x="696" y="328"/>
                  </a:cubicBezTo>
                  <a:cubicBezTo>
                    <a:pt x="690" y="236"/>
                    <a:pt x="652" y="152"/>
                    <a:pt x="583" y="91"/>
                  </a:cubicBezTo>
                  <a:cubicBezTo>
                    <a:pt x="521" y="32"/>
                    <a:pt x="44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258;p54">
              <a:extLst>
                <a:ext uri="{FF2B5EF4-FFF2-40B4-BE49-F238E27FC236}">
                  <a16:creationId xmlns:a16="http://schemas.microsoft.com/office/drawing/2014/main" id="{08E88321-0306-3AC2-B82E-E9F3C61F46FD}"/>
                </a:ext>
              </a:extLst>
            </p:cNvPr>
            <p:cNvSpPr/>
            <p:nvPr/>
          </p:nvSpPr>
          <p:spPr>
            <a:xfrm>
              <a:off x="6688500" y="2009438"/>
              <a:ext cx="23100" cy="22700"/>
            </a:xfrm>
            <a:custGeom>
              <a:avLst/>
              <a:gdLst/>
              <a:ahLst/>
              <a:cxnLst/>
              <a:rect l="l" t="t" r="r" b="b"/>
              <a:pathLst>
                <a:path w="924" h="908" extrusionOk="0">
                  <a:moveTo>
                    <a:pt x="467" y="63"/>
                  </a:moveTo>
                  <a:cubicBezTo>
                    <a:pt x="564" y="63"/>
                    <a:pt x="657" y="99"/>
                    <a:pt x="730" y="164"/>
                  </a:cubicBezTo>
                  <a:cubicBezTo>
                    <a:pt x="806" y="235"/>
                    <a:pt x="852" y="331"/>
                    <a:pt x="858" y="436"/>
                  </a:cubicBezTo>
                  <a:cubicBezTo>
                    <a:pt x="863" y="539"/>
                    <a:pt x="827" y="640"/>
                    <a:pt x="756" y="716"/>
                  </a:cubicBezTo>
                  <a:cubicBezTo>
                    <a:pt x="686" y="794"/>
                    <a:pt x="590" y="839"/>
                    <a:pt x="485" y="845"/>
                  </a:cubicBezTo>
                  <a:cubicBezTo>
                    <a:pt x="479" y="845"/>
                    <a:pt x="473" y="845"/>
                    <a:pt x="468" y="845"/>
                  </a:cubicBezTo>
                  <a:cubicBezTo>
                    <a:pt x="370" y="845"/>
                    <a:pt x="277" y="811"/>
                    <a:pt x="203" y="743"/>
                  </a:cubicBezTo>
                  <a:cubicBezTo>
                    <a:pt x="126" y="673"/>
                    <a:pt x="80" y="577"/>
                    <a:pt x="75" y="473"/>
                  </a:cubicBezTo>
                  <a:cubicBezTo>
                    <a:pt x="64" y="256"/>
                    <a:pt x="232" y="74"/>
                    <a:pt x="448" y="63"/>
                  </a:cubicBezTo>
                  <a:close/>
                  <a:moveTo>
                    <a:pt x="467" y="0"/>
                  </a:moveTo>
                  <a:cubicBezTo>
                    <a:pt x="459" y="0"/>
                    <a:pt x="451" y="1"/>
                    <a:pt x="443" y="1"/>
                  </a:cubicBezTo>
                  <a:cubicBezTo>
                    <a:pt x="195" y="14"/>
                    <a:pt x="0" y="227"/>
                    <a:pt x="13" y="476"/>
                  </a:cubicBezTo>
                  <a:cubicBezTo>
                    <a:pt x="19" y="597"/>
                    <a:pt x="72" y="709"/>
                    <a:pt x="160" y="790"/>
                  </a:cubicBezTo>
                  <a:cubicBezTo>
                    <a:pt x="245" y="866"/>
                    <a:pt x="352" y="908"/>
                    <a:pt x="465" y="908"/>
                  </a:cubicBezTo>
                  <a:lnTo>
                    <a:pt x="488" y="908"/>
                  </a:lnTo>
                  <a:cubicBezTo>
                    <a:pt x="608" y="901"/>
                    <a:pt x="720" y="849"/>
                    <a:pt x="801" y="759"/>
                  </a:cubicBezTo>
                  <a:cubicBezTo>
                    <a:pt x="883" y="671"/>
                    <a:pt x="924" y="554"/>
                    <a:pt x="919" y="432"/>
                  </a:cubicBezTo>
                  <a:cubicBezTo>
                    <a:pt x="913" y="313"/>
                    <a:pt x="860" y="201"/>
                    <a:pt x="771" y="119"/>
                  </a:cubicBezTo>
                  <a:cubicBezTo>
                    <a:pt x="687" y="43"/>
                    <a:pt x="579"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259;p54">
              <a:extLst>
                <a:ext uri="{FF2B5EF4-FFF2-40B4-BE49-F238E27FC236}">
                  <a16:creationId xmlns:a16="http://schemas.microsoft.com/office/drawing/2014/main" id="{3DE6FBA4-5F98-F226-7411-07A18BFFA961}"/>
                </a:ext>
              </a:extLst>
            </p:cNvPr>
            <p:cNvSpPr/>
            <p:nvPr/>
          </p:nvSpPr>
          <p:spPr>
            <a:xfrm>
              <a:off x="6716100" y="2036538"/>
              <a:ext cx="17375" cy="17200"/>
            </a:xfrm>
            <a:custGeom>
              <a:avLst/>
              <a:gdLst/>
              <a:ahLst/>
              <a:cxnLst/>
              <a:rect l="l" t="t" r="r" b="b"/>
              <a:pathLst>
                <a:path w="695" h="688" extrusionOk="0">
                  <a:moveTo>
                    <a:pt x="346" y="63"/>
                  </a:moveTo>
                  <a:cubicBezTo>
                    <a:pt x="496" y="63"/>
                    <a:pt x="620" y="180"/>
                    <a:pt x="628" y="331"/>
                  </a:cubicBezTo>
                  <a:cubicBezTo>
                    <a:pt x="636" y="486"/>
                    <a:pt x="516" y="618"/>
                    <a:pt x="361" y="624"/>
                  </a:cubicBezTo>
                  <a:cubicBezTo>
                    <a:pt x="357" y="625"/>
                    <a:pt x="353" y="625"/>
                    <a:pt x="349" y="625"/>
                  </a:cubicBezTo>
                  <a:cubicBezTo>
                    <a:pt x="278" y="625"/>
                    <a:pt x="211" y="599"/>
                    <a:pt x="158" y="551"/>
                  </a:cubicBezTo>
                  <a:cubicBezTo>
                    <a:pt x="102" y="501"/>
                    <a:pt x="70" y="431"/>
                    <a:pt x="65" y="356"/>
                  </a:cubicBezTo>
                  <a:cubicBezTo>
                    <a:pt x="58" y="202"/>
                    <a:pt x="178" y="69"/>
                    <a:pt x="332" y="63"/>
                  </a:cubicBezTo>
                  <a:close/>
                  <a:moveTo>
                    <a:pt x="345" y="1"/>
                  </a:moveTo>
                  <a:cubicBezTo>
                    <a:pt x="340" y="1"/>
                    <a:pt x="336" y="1"/>
                    <a:pt x="331" y="1"/>
                  </a:cubicBezTo>
                  <a:cubicBezTo>
                    <a:pt x="239" y="6"/>
                    <a:pt x="155" y="46"/>
                    <a:pt x="94" y="113"/>
                  </a:cubicBezTo>
                  <a:cubicBezTo>
                    <a:pt x="31" y="181"/>
                    <a:pt x="0" y="268"/>
                    <a:pt x="5" y="361"/>
                  </a:cubicBezTo>
                  <a:cubicBezTo>
                    <a:pt x="10" y="453"/>
                    <a:pt x="48" y="537"/>
                    <a:pt x="117" y="598"/>
                  </a:cubicBezTo>
                  <a:cubicBezTo>
                    <a:pt x="180" y="656"/>
                    <a:pt x="261" y="687"/>
                    <a:pt x="346" y="687"/>
                  </a:cubicBezTo>
                  <a:cubicBezTo>
                    <a:pt x="350" y="687"/>
                    <a:pt x="353" y="687"/>
                    <a:pt x="357" y="687"/>
                  </a:cubicBezTo>
                  <a:cubicBezTo>
                    <a:pt x="359" y="687"/>
                    <a:pt x="361" y="687"/>
                    <a:pt x="363" y="687"/>
                  </a:cubicBezTo>
                  <a:cubicBezTo>
                    <a:pt x="455" y="682"/>
                    <a:pt x="540" y="644"/>
                    <a:pt x="601" y="575"/>
                  </a:cubicBezTo>
                  <a:cubicBezTo>
                    <a:pt x="663" y="507"/>
                    <a:pt x="694" y="420"/>
                    <a:pt x="690" y="329"/>
                  </a:cubicBezTo>
                  <a:cubicBezTo>
                    <a:pt x="687" y="236"/>
                    <a:pt x="646" y="152"/>
                    <a:pt x="578" y="91"/>
                  </a:cubicBezTo>
                  <a:cubicBezTo>
                    <a:pt x="514" y="31"/>
                    <a:pt x="432" y="1"/>
                    <a:pt x="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260;p54">
              <a:extLst>
                <a:ext uri="{FF2B5EF4-FFF2-40B4-BE49-F238E27FC236}">
                  <a16:creationId xmlns:a16="http://schemas.microsoft.com/office/drawing/2014/main" id="{2621CE3C-A925-42C7-87DB-95AA5F920FD6}"/>
                </a:ext>
              </a:extLst>
            </p:cNvPr>
            <p:cNvSpPr/>
            <p:nvPr/>
          </p:nvSpPr>
          <p:spPr>
            <a:xfrm>
              <a:off x="6650125" y="2125138"/>
              <a:ext cx="17175" cy="17200"/>
            </a:xfrm>
            <a:custGeom>
              <a:avLst/>
              <a:gdLst/>
              <a:ahLst/>
              <a:cxnLst/>
              <a:rect l="l" t="t" r="r" b="b"/>
              <a:pathLst>
                <a:path w="687" h="688" extrusionOk="0">
                  <a:moveTo>
                    <a:pt x="344" y="64"/>
                  </a:moveTo>
                  <a:cubicBezTo>
                    <a:pt x="498" y="64"/>
                    <a:pt x="624" y="189"/>
                    <a:pt x="624" y="344"/>
                  </a:cubicBezTo>
                  <a:cubicBezTo>
                    <a:pt x="624" y="498"/>
                    <a:pt x="498" y="624"/>
                    <a:pt x="344" y="624"/>
                  </a:cubicBezTo>
                  <a:cubicBezTo>
                    <a:pt x="188" y="624"/>
                    <a:pt x="62" y="498"/>
                    <a:pt x="62" y="344"/>
                  </a:cubicBezTo>
                  <a:cubicBezTo>
                    <a:pt x="62" y="189"/>
                    <a:pt x="189" y="64"/>
                    <a:pt x="344" y="64"/>
                  </a:cubicBezTo>
                  <a:close/>
                  <a:moveTo>
                    <a:pt x="344" y="1"/>
                  </a:moveTo>
                  <a:cubicBezTo>
                    <a:pt x="155" y="1"/>
                    <a:pt x="1" y="155"/>
                    <a:pt x="1" y="344"/>
                  </a:cubicBezTo>
                  <a:cubicBezTo>
                    <a:pt x="1" y="534"/>
                    <a:pt x="155" y="687"/>
                    <a:pt x="344" y="687"/>
                  </a:cubicBezTo>
                  <a:cubicBezTo>
                    <a:pt x="532" y="687"/>
                    <a:pt x="685" y="534"/>
                    <a:pt x="686" y="344"/>
                  </a:cubicBezTo>
                  <a:cubicBezTo>
                    <a:pt x="686" y="155"/>
                    <a:pt x="534"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261;p54">
              <a:extLst>
                <a:ext uri="{FF2B5EF4-FFF2-40B4-BE49-F238E27FC236}">
                  <a16:creationId xmlns:a16="http://schemas.microsoft.com/office/drawing/2014/main" id="{E81A8DC4-2DBB-7087-3AFB-46B46C6A1161}"/>
                </a:ext>
              </a:extLst>
            </p:cNvPr>
            <p:cNvSpPr/>
            <p:nvPr/>
          </p:nvSpPr>
          <p:spPr>
            <a:xfrm>
              <a:off x="6645175" y="2152663"/>
              <a:ext cx="17150" cy="17200"/>
            </a:xfrm>
            <a:custGeom>
              <a:avLst/>
              <a:gdLst/>
              <a:ahLst/>
              <a:cxnLst/>
              <a:rect l="l" t="t" r="r" b="b"/>
              <a:pathLst>
                <a:path w="686" h="688" extrusionOk="0">
                  <a:moveTo>
                    <a:pt x="343" y="64"/>
                  </a:moveTo>
                  <a:cubicBezTo>
                    <a:pt x="498" y="64"/>
                    <a:pt x="623" y="190"/>
                    <a:pt x="623" y="344"/>
                  </a:cubicBezTo>
                  <a:cubicBezTo>
                    <a:pt x="623" y="499"/>
                    <a:pt x="498" y="624"/>
                    <a:pt x="343" y="624"/>
                  </a:cubicBezTo>
                  <a:cubicBezTo>
                    <a:pt x="186" y="624"/>
                    <a:pt x="61" y="499"/>
                    <a:pt x="61" y="344"/>
                  </a:cubicBezTo>
                  <a:cubicBezTo>
                    <a:pt x="61" y="190"/>
                    <a:pt x="188" y="64"/>
                    <a:pt x="343" y="64"/>
                  </a:cubicBezTo>
                  <a:close/>
                  <a:moveTo>
                    <a:pt x="343" y="1"/>
                  </a:moveTo>
                  <a:cubicBezTo>
                    <a:pt x="153" y="1"/>
                    <a:pt x="0" y="154"/>
                    <a:pt x="0" y="344"/>
                  </a:cubicBezTo>
                  <a:cubicBezTo>
                    <a:pt x="0" y="533"/>
                    <a:pt x="153" y="687"/>
                    <a:pt x="343" y="687"/>
                  </a:cubicBezTo>
                  <a:cubicBezTo>
                    <a:pt x="531" y="687"/>
                    <a:pt x="685" y="533"/>
                    <a:pt x="686" y="344"/>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262;p54">
              <a:extLst>
                <a:ext uri="{FF2B5EF4-FFF2-40B4-BE49-F238E27FC236}">
                  <a16:creationId xmlns:a16="http://schemas.microsoft.com/office/drawing/2014/main" id="{976E9188-F715-DD8D-3C1E-78D4F93BE8A9}"/>
                </a:ext>
              </a:extLst>
            </p:cNvPr>
            <p:cNvSpPr/>
            <p:nvPr/>
          </p:nvSpPr>
          <p:spPr>
            <a:xfrm>
              <a:off x="6893250" y="2060163"/>
              <a:ext cx="51525" cy="26400"/>
            </a:xfrm>
            <a:custGeom>
              <a:avLst/>
              <a:gdLst/>
              <a:ahLst/>
              <a:cxnLst/>
              <a:rect l="l" t="t" r="r" b="b"/>
              <a:pathLst>
                <a:path w="2061" h="1056" extrusionOk="0">
                  <a:moveTo>
                    <a:pt x="2017" y="1"/>
                  </a:moveTo>
                  <a:lnTo>
                    <a:pt x="1025" y="994"/>
                  </a:lnTo>
                  <a:lnTo>
                    <a:pt x="0" y="994"/>
                  </a:lnTo>
                  <a:lnTo>
                    <a:pt x="0" y="1056"/>
                  </a:lnTo>
                  <a:lnTo>
                    <a:pt x="1051" y="1056"/>
                  </a:lnTo>
                  <a:lnTo>
                    <a:pt x="2061" y="46"/>
                  </a:lnTo>
                  <a:lnTo>
                    <a:pt x="20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263;p54">
              <a:extLst>
                <a:ext uri="{FF2B5EF4-FFF2-40B4-BE49-F238E27FC236}">
                  <a16:creationId xmlns:a16="http://schemas.microsoft.com/office/drawing/2014/main" id="{A58372A3-AA3B-606E-2CBC-3CC6C22CC576}"/>
                </a:ext>
              </a:extLst>
            </p:cNvPr>
            <p:cNvSpPr/>
            <p:nvPr/>
          </p:nvSpPr>
          <p:spPr>
            <a:xfrm>
              <a:off x="6819400" y="2097013"/>
              <a:ext cx="53450" cy="46700"/>
            </a:xfrm>
            <a:custGeom>
              <a:avLst/>
              <a:gdLst/>
              <a:ahLst/>
              <a:cxnLst/>
              <a:rect l="l" t="t" r="r" b="b"/>
              <a:pathLst>
                <a:path w="2138" h="1868" extrusionOk="0">
                  <a:moveTo>
                    <a:pt x="2093" y="0"/>
                  </a:moveTo>
                  <a:lnTo>
                    <a:pt x="288" y="1807"/>
                  </a:lnTo>
                  <a:lnTo>
                    <a:pt x="1" y="1807"/>
                  </a:lnTo>
                  <a:lnTo>
                    <a:pt x="1" y="1868"/>
                  </a:lnTo>
                  <a:lnTo>
                    <a:pt x="313" y="1868"/>
                  </a:lnTo>
                  <a:lnTo>
                    <a:pt x="2137" y="45"/>
                  </a:lnTo>
                  <a:lnTo>
                    <a:pt x="2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264;p54">
              <a:extLst>
                <a:ext uri="{FF2B5EF4-FFF2-40B4-BE49-F238E27FC236}">
                  <a16:creationId xmlns:a16="http://schemas.microsoft.com/office/drawing/2014/main" id="{1604930F-D176-3E8A-676C-E7B36B216370}"/>
                </a:ext>
              </a:extLst>
            </p:cNvPr>
            <p:cNvSpPr/>
            <p:nvPr/>
          </p:nvSpPr>
          <p:spPr>
            <a:xfrm>
              <a:off x="6682625" y="2142338"/>
              <a:ext cx="110475" cy="31575"/>
            </a:xfrm>
            <a:custGeom>
              <a:avLst/>
              <a:gdLst/>
              <a:ahLst/>
              <a:cxnLst/>
              <a:rect l="l" t="t" r="r" b="b"/>
              <a:pathLst>
                <a:path w="4419" h="1263" extrusionOk="0">
                  <a:moveTo>
                    <a:pt x="2184" y="0"/>
                  </a:moveTo>
                  <a:lnTo>
                    <a:pt x="983" y="1202"/>
                  </a:lnTo>
                  <a:lnTo>
                    <a:pt x="0" y="1202"/>
                  </a:lnTo>
                  <a:lnTo>
                    <a:pt x="0" y="1263"/>
                  </a:lnTo>
                  <a:lnTo>
                    <a:pt x="1008" y="1263"/>
                  </a:lnTo>
                  <a:lnTo>
                    <a:pt x="2210" y="63"/>
                  </a:lnTo>
                  <a:lnTo>
                    <a:pt x="4419" y="63"/>
                  </a:lnTo>
                  <a:lnTo>
                    <a:pt x="4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265;p54">
              <a:extLst>
                <a:ext uri="{FF2B5EF4-FFF2-40B4-BE49-F238E27FC236}">
                  <a16:creationId xmlns:a16="http://schemas.microsoft.com/office/drawing/2014/main" id="{46FC1363-D859-5744-5701-A6F0F7F8E8DA}"/>
                </a:ext>
              </a:extLst>
            </p:cNvPr>
            <p:cNvSpPr/>
            <p:nvPr/>
          </p:nvSpPr>
          <p:spPr>
            <a:xfrm>
              <a:off x="6673325" y="2060313"/>
              <a:ext cx="303575" cy="26250"/>
            </a:xfrm>
            <a:custGeom>
              <a:avLst/>
              <a:gdLst/>
              <a:ahLst/>
              <a:cxnLst/>
              <a:rect l="l" t="t" r="r" b="b"/>
              <a:pathLst>
                <a:path w="12143" h="1050" extrusionOk="0">
                  <a:moveTo>
                    <a:pt x="3994" y="0"/>
                  </a:moveTo>
                  <a:lnTo>
                    <a:pt x="3008" y="988"/>
                  </a:lnTo>
                  <a:lnTo>
                    <a:pt x="1" y="988"/>
                  </a:lnTo>
                  <a:lnTo>
                    <a:pt x="1" y="1050"/>
                  </a:lnTo>
                  <a:lnTo>
                    <a:pt x="3033" y="1050"/>
                  </a:lnTo>
                  <a:lnTo>
                    <a:pt x="4019" y="62"/>
                  </a:lnTo>
                  <a:lnTo>
                    <a:pt x="12142" y="62"/>
                  </a:lnTo>
                  <a:lnTo>
                    <a:pt x="12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266;p54">
              <a:extLst>
                <a:ext uri="{FF2B5EF4-FFF2-40B4-BE49-F238E27FC236}">
                  <a16:creationId xmlns:a16="http://schemas.microsoft.com/office/drawing/2014/main" id="{9EDBB502-4323-EB00-F852-CC5C4BB1356A}"/>
                </a:ext>
              </a:extLst>
            </p:cNvPr>
            <p:cNvSpPr/>
            <p:nvPr/>
          </p:nvSpPr>
          <p:spPr>
            <a:xfrm>
              <a:off x="6710700" y="2020113"/>
              <a:ext cx="76425" cy="41550"/>
            </a:xfrm>
            <a:custGeom>
              <a:avLst/>
              <a:gdLst/>
              <a:ahLst/>
              <a:cxnLst/>
              <a:rect l="l" t="t" r="r" b="b"/>
              <a:pathLst>
                <a:path w="3057" h="1662" extrusionOk="0">
                  <a:moveTo>
                    <a:pt x="1" y="0"/>
                  </a:moveTo>
                  <a:lnTo>
                    <a:pt x="1" y="62"/>
                  </a:lnTo>
                  <a:lnTo>
                    <a:pt x="1413" y="62"/>
                  </a:lnTo>
                  <a:lnTo>
                    <a:pt x="3013" y="1662"/>
                  </a:lnTo>
                  <a:lnTo>
                    <a:pt x="3057" y="1618"/>
                  </a:lnTo>
                  <a:lnTo>
                    <a:pt x="1449" y="9"/>
                  </a:lnTo>
                  <a:lnTo>
                    <a:pt x="1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267;p54">
              <a:extLst>
                <a:ext uri="{FF2B5EF4-FFF2-40B4-BE49-F238E27FC236}">
                  <a16:creationId xmlns:a16="http://schemas.microsoft.com/office/drawing/2014/main" id="{D73814AE-2A2B-888B-2BC4-88A402CFC6A2}"/>
                </a:ext>
              </a:extLst>
            </p:cNvPr>
            <p:cNvSpPr/>
            <p:nvPr/>
          </p:nvSpPr>
          <p:spPr>
            <a:xfrm>
              <a:off x="6695525" y="1987538"/>
              <a:ext cx="14950" cy="14975"/>
            </a:xfrm>
            <a:custGeom>
              <a:avLst/>
              <a:gdLst/>
              <a:ahLst/>
              <a:cxnLst/>
              <a:rect l="l" t="t" r="r" b="b"/>
              <a:pathLst>
                <a:path w="598" h="599" extrusionOk="0">
                  <a:moveTo>
                    <a:pt x="299" y="62"/>
                  </a:moveTo>
                  <a:cubicBezTo>
                    <a:pt x="429" y="62"/>
                    <a:pt x="536" y="169"/>
                    <a:pt x="536" y="299"/>
                  </a:cubicBezTo>
                  <a:cubicBezTo>
                    <a:pt x="536" y="431"/>
                    <a:pt x="429" y="538"/>
                    <a:pt x="299" y="538"/>
                  </a:cubicBezTo>
                  <a:cubicBezTo>
                    <a:pt x="168" y="538"/>
                    <a:pt x="61" y="431"/>
                    <a:pt x="61" y="299"/>
                  </a:cubicBezTo>
                  <a:cubicBezTo>
                    <a:pt x="61" y="169"/>
                    <a:pt x="168" y="62"/>
                    <a:pt x="299" y="62"/>
                  </a:cubicBezTo>
                  <a:close/>
                  <a:moveTo>
                    <a:pt x="299" y="0"/>
                  </a:moveTo>
                  <a:cubicBezTo>
                    <a:pt x="135" y="0"/>
                    <a:pt x="0" y="135"/>
                    <a:pt x="0" y="299"/>
                  </a:cubicBezTo>
                  <a:cubicBezTo>
                    <a:pt x="0" y="464"/>
                    <a:pt x="134" y="598"/>
                    <a:pt x="299" y="598"/>
                  </a:cubicBezTo>
                  <a:cubicBezTo>
                    <a:pt x="465" y="598"/>
                    <a:pt x="598" y="464"/>
                    <a:pt x="598" y="299"/>
                  </a:cubicBezTo>
                  <a:cubicBezTo>
                    <a:pt x="598" y="135"/>
                    <a:pt x="46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268;p54">
              <a:extLst>
                <a:ext uri="{FF2B5EF4-FFF2-40B4-BE49-F238E27FC236}">
                  <a16:creationId xmlns:a16="http://schemas.microsoft.com/office/drawing/2014/main" id="{89D4BF7D-BD72-7393-87EE-9EFE8AA0927D}"/>
                </a:ext>
              </a:extLst>
            </p:cNvPr>
            <p:cNvSpPr/>
            <p:nvPr/>
          </p:nvSpPr>
          <p:spPr>
            <a:xfrm>
              <a:off x="6716925" y="1976988"/>
              <a:ext cx="20425" cy="20400"/>
            </a:xfrm>
            <a:custGeom>
              <a:avLst/>
              <a:gdLst/>
              <a:ahLst/>
              <a:cxnLst/>
              <a:rect l="l" t="t" r="r" b="b"/>
              <a:pathLst>
                <a:path w="817" h="816" extrusionOk="0">
                  <a:moveTo>
                    <a:pt x="408" y="63"/>
                  </a:moveTo>
                  <a:cubicBezTo>
                    <a:pt x="598" y="63"/>
                    <a:pt x="753" y="217"/>
                    <a:pt x="753" y="407"/>
                  </a:cubicBezTo>
                  <a:cubicBezTo>
                    <a:pt x="753" y="599"/>
                    <a:pt x="598" y="753"/>
                    <a:pt x="408" y="753"/>
                  </a:cubicBezTo>
                  <a:cubicBezTo>
                    <a:pt x="217" y="753"/>
                    <a:pt x="62" y="599"/>
                    <a:pt x="62" y="407"/>
                  </a:cubicBezTo>
                  <a:cubicBezTo>
                    <a:pt x="62" y="217"/>
                    <a:pt x="217" y="63"/>
                    <a:pt x="408" y="63"/>
                  </a:cubicBezTo>
                  <a:close/>
                  <a:moveTo>
                    <a:pt x="408" y="1"/>
                  </a:moveTo>
                  <a:cubicBezTo>
                    <a:pt x="184" y="1"/>
                    <a:pt x="0" y="183"/>
                    <a:pt x="0" y="407"/>
                  </a:cubicBezTo>
                  <a:cubicBezTo>
                    <a:pt x="0" y="632"/>
                    <a:pt x="184" y="815"/>
                    <a:pt x="408" y="815"/>
                  </a:cubicBezTo>
                  <a:cubicBezTo>
                    <a:pt x="634" y="815"/>
                    <a:pt x="816" y="632"/>
                    <a:pt x="815" y="407"/>
                  </a:cubicBezTo>
                  <a:cubicBezTo>
                    <a:pt x="815" y="183"/>
                    <a:pt x="633"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269;p54">
              <a:extLst>
                <a:ext uri="{FF2B5EF4-FFF2-40B4-BE49-F238E27FC236}">
                  <a16:creationId xmlns:a16="http://schemas.microsoft.com/office/drawing/2014/main" id="{D1BDC220-37A7-3B22-2EB4-666625CE291B}"/>
                </a:ext>
              </a:extLst>
            </p:cNvPr>
            <p:cNvSpPr/>
            <p:nvPr/>
          </p:nvSpPr>
          <p:spPr>
            <a:xfrm>
              <a:off x="6760525" y="1980038"/>
              <a:ext cx="27275" cy="27250"/>
            </a:xfrm>
            <a:custGeom>
              <a:avLst/>
              <a:gdLst/>
              <a:ahLst/>
              <a:cxnLst/>
              <a:rect l="l" t="t" r="r" b="b"/>
              <a:pathLst>
                <a:path w="1091" h="1090" extrusionOk="0">
                  <a:moveTo>
                    <a:pt x="545" y="60"/>
                  </a:moveTo>
                  <a:cubicBezTo>
                    <a:pt x="812" y="60"/>
                    <a:pt x="1027" y="278"/>
                    <a:pt x="1027" y="544"/>
                  </a:cubicBezTo>
                  <a:cubicBezTo>
                    <a:pt x="1027" y="811"/>
                    <a:pt x="812" y="1027"/>
                    <a:pt x="545" y="1027"/>
                  </a:cubicBezTo>
                  <a:cubicBezTo>
                    <a:pt x="278" y="1027"/>
                    <a:pt x="61" y="811"/>
                    <a:pt x="61" y="544"/>
                  </a:cubicBezTo>
                  <a:cubicBezTo>
                    <a:pt x="61" y="277"/>
                    <a:pt x="278" y="60"/>
                    <a:pt x="545" y="60"/>
                  </a:cubicBezTo>
                  <a:close/>
                  <a:moveTo>
                    <a:pt x="545" y="0"/>
                  </a:moveTo>
                  <a:cubicBezTo>
                    <a:pt x="245" y="0"/>
                    <a:pt x="0" y="245"/>
                    <a:pt x="0" y="545"/>
                  </a:cubicBezTo>
                  <a:cubicBezTo>
                    <a:pt x="0" y="845"/>
                    <a:pt x="245" y="1089"/>
                    <a:pt x="545" y="1089"/>
                  </a:cubicBezTo>
                  <a:cubicBezTo>
                    <a:pt x="846" y="1089"/>
                    <a:pt x="1090" y="845"/>
                    <a:pt x="1089" y="545"/>
                  </a:cubicBezTo>
                  <a:cubicBezTo>
                    <a:pt x="1089" y="245"/>
                    <a:pt x="845" y="0"/>
                    <a:pt x="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270;p54">
              <a:extLst>
                <a:ext uri="{FF2B5EF4-FFF2-40B4-BE49-F238E27FC236}">
                  <a16:creationId xmlns:a16="http://schemas.microsoft.com/office/drawing/2014/main" id="{03B859BC-9CBB-330C-A822-775457C398C2}"/>
                </a:ext>
              </a:extLst>
            </p:cNvPr>
            <p:cNvSpPr/>
            <p:nvPr/>
          </p:nvSpPr>
          <p:spPr>
            <a:xfrm>
              <a:off x="6718625" y="1939463"/>
              <a:ext cx="28325" cy="28325"/>
            </a:xfrm>
            <a:custGeom>
              <a:avLst/>
              <a:gdLst/>
              <a:ahLst/>
              <a:cxnLst/>
              <a:rect l="l" t="t" r="r" b="b"/>
              <a:pathLst>
                <a:path w="1133" h="1133" extrusionOk="0">
                  <a:moveTo>
                    <a:pt x="567" y="61"/>
                  </a:moveTo>
                  <a:cubicBezTo>
                    <a:pt x="844" y="61"/>
                    <a:pt x="1070" y="289"/>
                    <a:pt x="1070" y="564"/>
                  </a:cubicBezTo>
                  <a:cubicBezTo>
                    <a:pt x="1070" y="843"/>
                    <a:pt x="844" y="1068"/>
                    <a:pt x="567" y="1068"/>
                  </a:cubicBezTo>
                  <a:cubicBezTo>
                    <a:pt x="289" y="1068"/>
                    <a:pt x="64" y="843"/>
                    <a:pt x="64" y="564"/>
                  </a:cubicBezTo>
                  <a:cubicBezTo>
                    <a:pt x="64" y="287"/>
                    <a:pt x="289" y="61"/>
                    <a:pt x="567" y="61"/>
                  </a:cubicBezTo>
                  <a:close/>
                  <a:moveTo>
                    <a:pt x="567" y="0"/>
                  </a:moveTo>
                  <a:cubicBezTo>
                    <a:pt x="255" y="0"/>
                    <a:pt x="1" y="253"/>
                    <a:pt x="1" y="566"/>
                  </a:cubicBezTo>
                  <a:cubicBezTo>
                    <a:pt x="1" y="878"/>
                    <a:pt x="255" y="1132"/>
                    <a:pt x="567" y="1132"/>
                  </a:cubicBezTo>
                  <a:cubicBezTo>
                    <a:pt x="877" y="1132"/>
                    <a:pt x="1133" y="878"/>
                    <a:pt x="1133" y="566"/>
                  </a:cubicBezTo>
                  <a:cubicBezTo>
                    <a:pt x="1133" y="253"/>
                    <a:pt x="878"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271;p54">
              <a:extLst>
                <a:ext uri="{FF2B5EF4-FFF2-40B4-BE49-F238E27FC236}">
                  <a16:creationId xmlns:a16="http://schemas.microsoft.com/office/drawing/2014/main" id="{C1981A24-AD3C-330E-14D0-450D1C373F27}"/>
                </a:ext>
              </a:extLst>
            </p:cNvPr>
            <p:cNvSpPr/>
            <p:nvPr/>
          </p:nvSpPr>
          <p:spPr>
            <a:xfrm>
              <a:off x="6759025" y="1944988"/>
              <a:ext cx="17150" cy="17175"/>
            </a:xfrm>
            <a:custGeom>
              <a:avLst/>
              <a:gdLst/>
              <a:ahLst/>
              <a:cxnLst/>
              <a:rect l="l" t="t" r="r" b="b"/>
              <a:pathLst>
                <a:path w="686" h="687" extrusionOk="0">
                  <a:moveTo>
                    <a:pt x="343" y="64"/>
                  </a:moveTo>
                  <a:cubicBezTo>
                    <a:pt x="498" y="64"/>
                    <a:pt x="623" y="190"/>
                    <a:pt x="623" y="345"/>
                  </a:cubicBezTo>
                  <a:cubicBezTo>
                    <a:pt x="623" y="500"/>
                    <a:pt x="498" y="625"/>
                    <a:pt x="343" y="625"/>
                  </a:cubicBezTo>
                  <a:cubicBezTo>
                    <a:pt x="188" y="625"/>
                    <a:pt x="62" y="500"/>
                    <a:pt x="62" y="345"/>
                  </a:cubicBezTo>
                  <a:cubicBezTo>
                    <a:pt x="62" y="190"/>
                    <a:pt x="188" y="64"/>
                    <a:pt x="343" y="64"/>
                  </a:cubicBezTo>
                  <a:close/>
                  <a:moveTo>
                    <a:pt x="343" y="0"/>
                  </a:moveTo>
                  <a:cubicBezTo>
                    <a:pt x="153" y="0"/>
                    <a:pt x="0" y="155"/>
                    <a:pt x="0" y="344"/>
                  </a:cubicBezTo>
                  <a:cubicBezTo>
                    <a:pt x="0" y="533"/>
                    <a:pt x="155" y="687"/>
                    <a:pt x="343" y="687"/>
                  </a:cubicBezTo>
                  <a:cubicBezTo>
                    <a:pt x="531" y="687"/>
                    <a:pt x="685" y="533"/>
                    <a:pt x="686" y="344"/>
                  </a:cubicBezTo>
                  <a:cubicBezTo>
                    <a:pt x="686" y="154"/>
                    <a:pt x="531" y="0"/>
                    <a:pt x="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272;p54">
              <a:extLst>
                <a:ext uri="{FF2B5EF4-FFF2-40B4-BE49-F238E27FC236}">
                  <a16:creationId xmlns:a16="http://schemas.microsoft.com/office/drawing/2014/main" id="{1E25CA8F-045A-A920-0340-3B437993B667}"/>
                </a:ext>
              </a:extLst>
            </p:cNvPr>
            <p:cNvSpPr/>
            <p:nvPr/>
          </p:nvSpPr>
          <p:spPr>
            <a:xfrm>
              <a:off x="6745825" y="1902588"/>
              <a:ext cx="19050" cy="19025"/>
            </a:xfrm>
            <a:custGeom>
              <a:avLst/>
              <a:gdLst/>
              <a:ahLst/>
              <a:cxnLst/>
              <a:rect l="l" t="t" r="r" b="b"/>
              <a:pathLst>
                <a:path w="762" h="761" extrusionOk="0">
                  <a:moveTo>
                    <a:pt x="381" y="62"/>
                  </a:moveTo>
                  <a:cubicBezTo>
                    <a:pt x="557" y="62"/>
                    <a:pt x="700" y="205"/>
                    <a:pt x="700" y="381"/>
                  </a:cubicBezTo>
                  <a:cubicBezTo>
                    <a:pt x="700" y="557"/>
                    <a:pt x="557" y="699"/>
                    <a:pt x="381" y="699"/>
                  </a:cubicBezTo>
                  <a:cubicBezTo>
                    <a:pt x="205" y="699"/>
                    <a:pt x="62" y="557"/>
                    <a:pt x="62" y="381"/>
                  </a:cubicBezTo>
                  <a:cubicBezTo>
                    <a:pt x="62" y="205"/>
                    <a:pt x="205" y="62"/>
                    <a:pt x="381" y="62"/>
                  </a:cubicBezTo>
                  <a:close/>
                  <a:moveTo>
                    <a:pt x="381" y="1"/>
                  </a:moveTo>
                  <a:cubicBezTo>
                    <a:pt x="172" y="1"/>
                    <a:pt x="1" y="172"/>
                    <a:pt x="1" y="381"/>
                  </a:cubicBezTo>
                  <a:cubicBezTo>
                    <a:pt x="1" y="590"/>
                    <a:pt x="172" y="761"/>
                    <a:pt x="381" y="761"/>
                  </a:cubicBezTo>
                  <a:cubicBezTo>
                    <a:pt x="590" y="761"/>
                    <a:pt x="761" y="590"/>
                    <a:pt x="761" y="381"/>
                  </a:cubicBezTo>
                  <a:cubicBezTo>
                    <a:pt x="761" y="172"/>
                    <a:pt x="59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273;p54">
              <a:extLst>
                <a:ext uri="{FF2B5EF4-FFF2-40B4-BE49-F238E27FC236}">
                  <a16:creationId xmlns:a16="http://schemas.microsoft.com/office/drawing/2014/main" id="{68FFA555-8DD7-0260-A2C5-1BF1F15CDB31}"/>
                </a:ext>
              </a:extLst>
            </p:cNvPr>
            <p:cNvSpPr/>
            <p:nvPr/>
          </p:nvSpPr>
          <p:spPr>
            <a:xfrm>
              <a:off x="6762625" y="1885813"/>
              <a:ext cx="17250" cy="17225"/>
            </a:xfrm>
            <a:custGeom>
              <a:avLst/>
              <a:gdLst/>
              <a:ahLst/>
              <a:cxnLst/>
              <a:rect l="l" t="t" r="r" b="b"/>
              <a:pathLst>
                <a:path w="690" h="689" extrusionOk="0">
                  <a:moveTo>
                    <a:pt x="344" y="67"/>
                  </a:moveTo>
                  <a:cubicBezTo>
                    <a:pt x="498" y="67"/>
                    <a:pt x="622" y="192"/>
                    <a:pt x="622" y="346"/>
                  </a:cubicBezTo>
                  <a:cubicBezTo>
                    <a:pt x="622" y="499"/>
                    <a:pt x="498" y="624"/>
                    <a:pt x="344" y="624"/>
                  </a:cubicBezTo>
                  <a:cubicBezTo>
                    <a:pt x="190" y="624"/>
                    <a:pt x="67" y="499"/>
                    <a:pt x="67" y="346"/>
                  </a:cubicBezTo>
                  <a:cubicBezTo>
                    <a:pt x="67" y="192"/>
                    <a:pt x="190" y="67"/>
                    <a:pt x="344" y="67"/>
                  </a:cubicBezTo>
                  <a:close/>
                  <a:moveTo>
                    <a:pt x="344" y="0"/>
                  </a:moveTo>
                  <a:cubicBezTo>
                    <a:pt x="155" y="0"/>
                    <a:pt x="0" y="155"/>
                    <a:pt x="0" y="344"/>
                  </a:cubicBezTo>
                  <a:cubicBezTo>
                    <a:pt x="0" y="534"/>
                    <a:pt x="155" y="689"/>
                    <a:pt x="344" y="689"/>
                  </a:cubicBezTo>
                  <a:cubicBezTo>
                    <a:pt x="534" y="689"/>
                    <a:pt x="689" y="535"/>
                    <a:pt x="689" y="344"/>
                  </a:cubicBezTo>
                  <a:cubicBezTo>
                    <a:pt x="689" y="155"/>
                    <a:pt x="534" y="0"/>
                    <a:pt x="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274;p54">
              <a:extLst>
                <a:ext uri="{FF2B5EF4-FFF2-40B4-BE49-F238E27FC236}">
                  <a16:creationId xmlns:a16="http://schemas.microsoft.com/office/drawing/2014/main" id="{5D954DBF-1E12-7F9D-8F9E-B4F5C8FC1EDE}"/>
                </a:ext>
              </a:extLst>
            </p:cNvPr>
            <p:cNvSpPr/>
            <p:nvPr/>
          </p:nvSpPr>
          <p:spPr>
            <a:xfrm>
              <a:off x="6857075" y="1917588"/>
              <a:ext cx="27850" cy="27875"/>
            </a:xfrm>
            <a:custGeom>
              <a:avLst/>
              <a:gdLst/>
              <a:ahLst/>
              <a:cxnLst/>
              <a:rect l="l" t="t" r="r" b="b"/>
              <a:pathLst>
                <a:path w="1114" h="1115" extrusionOk="0">
                  <a:moveTo>
                    <a:pt x="558" y="63"/>
                  </a:moveTo>
                  <a:cubicBezTo>
                    <a:pt x="830" y="63"/>
                    <a:pt x="1052" y="284"/>
                    <a:pt x="1052" y="557"/>
                  </a:cubicBezTo>
                  <a:cubicBezTo>
                    <a:pt x="1052" y="832"/>
                    <a:pt x="830" y="1053"/>
                    <a:pt x="558" y="1053"/>
                  </a:cubicBezTo>
                  <a:cubicBezTo>
                    <a:pt x="283" y="1053"/>
                    <a:pt x="62" y="829"/>
                    <a:pt x="62" y="557"/>
                  </a:cubicBezTo>
                  <a:cubicBezTo>
                    <a:pt x="62" y="284"/>
                    <a:pt x="285" y="63"/>
                    <a:pt x="558" y="63"/>
                  </a:cubicBezTo>
                  <a:close/>
                  <a:moveTo>
                    <a:pt x="558" y="1"/>
                  </a:moveTo>
                  <a:cubicBezTo>
                    <a:pt x="250" y="1"/>
                    <a:pt x="0" y="251"/>
                    <a:pt x="0" y="557"/>
                  </a:cubicBezTo>
                  <a:cubicBezTo>
                    <a:pt x="0" y="865"/>
                    <a:pt x="250" y="1115"/>
                    <a:pt x="558" y="1115"/>
                  </a:cubicBezTo>
                  <a:cubicBezTo>
                    <a:pt x="864" y="1115"/>
                    <a:pt x="1114" y="865"/>
                    <a:pt x="1114" y="557"/>
                  </a:cubicBezTo>
                  <a:cubicBezTo>
                    <a:pt x="1114" y="251"/>
                    <a:pt x="864"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275;p54">
              <a:extLst>
                <a:ext uri="{FF2B5EF4-FFF2-40B4-BE49-F238E27FC236}">
                  <a16:creationId xmlns:a16="http://schemas.microsoft.com/office/drawing/2014/main" id="{D927D108-E370-8668-0AF8-9FFFE0249EE5}"/>
                </a:ext>
              </a:extLst>
            </p:cNvPr>
            <p:cNvSpPr/>
            <p:nvPr/>
          </p:nvSpPr>
          <p:spPr>
            <a:xfrm>
              <a:off x="6812425" y="1850788"/>
              <a:ext cx="16900" cy="16925"/>
            </a:xfrm>
            <a:custGeom>
              <a:avLst/>
              <a:gdLst/>
              <a:ahLst/>
              <a:cxnLst/>
              <a:rect l="l" t="t" r="r" b="b"/>
              <a:pathLst>
                <a:path w="676" h="677" extrusionOk="0">
                  <a:moveTo>
                    <a:pt x="338" y="62"/>
                  </a:moveTo>
                  <a:cubicBezTo>
                    <a:pt x="491" y="62"/>
                    <a:pt x="615" y="186"/>
                    <a:pt x="615" y="339"/>
                  </a:cubicBezTo>
                  <a:cubicBezTo>
                    <a:pt x="615" y="490"/>
                    <a:pt x="490" y="614"/>
                    <a:pt x="338" y="614"/>
                  </a:cubicBezTo>
                  <a:cubicBezTo>
                    <a:pt x="187" y="614"/>
                    <a:pt x="62" y="490"/>
                    <a:pt x="62" y="339"/>
                  </a:cubicBezTo>
                  <a:cubicBezTo>
                    <a:pt x="62" y="186"/>
                    <a:pt x="187" y="62"/>
                    <a:pt x="338" y="62"/>
                  </a:cubicBezTo>
                  <a:close/>
                  <a:moveTo>
                    <a:pt x="338" y="0"/>
                  </a:moveTo>
                  <a:cubicBezTo>
                    <a:pt x="153" y="0"/>
                    <a:pt x="1" y="152"/>
                    <a:pt x="1" y="339"/>
                  </a:cubicBezTo>
                  <a:cubicBezTo>
                    <a:pt x="1" y="524"/>
                    <a:pt x="151" y="676"/>
                    <a:pt x="338" y="676"/>
                  </a:cubicBezTo>
                  <a:cubicBezTo>
                    <a:pt x="525" y="676"/>
                    <a:pt x="676" y="526"/>
                    <a:pt x="676" y="339"/>
                  </a:cubicBezTo>
                  <a:cubicBezTo>
                    <a:pt x="676" y="153"/>
                    <a:pt x="525"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276;p54">
              <a:extLst>
                <a:ext uri="{FF2B5EF4-FFF2-40B4-BE49-F238E27FC236}">
                  <a16:creationId xmlns:a16="http://schemas.microsoft.com/office/drawing/2014/main" id="{300726E9-0FC1-4C5B-CC37-F10E0446547F}"/>
                </a:ext>
              </a:extLst>
            </p:cNvPr>
            <p:cNvSpPr/>
            <p:nvPr/>
          </p:nvSpPr>
          <p:spPr>
            <a:xfrm>
              <a:off x="6879350" y="1940563"/>
              <a:ext cx="30325" cy="59675"/>
            </a:xfrm>
            <a:custGeom>
              <a:avLst/>
              <a:gdLst/>
              <a:ahLst/>
              <a:cxnLst/>
              <a:rect l="l" t="t" r="r" b="b"/>
              <a:pathLst>
                <a:path w="1213" h="2387" extrusionOk="0">
                  <a:moveTo>
                    <a:pt x="46" y="0"/>
                  </a:moveTo>
                  <a:lnTo>
                    <a:pt x="1" y="44"/>
                  </a:lnTo>
                  <a:lnTo>
                    <a:pt x="1151" y="1194"/>
                  </a:lnTo>
                  <a:cubicBezTo>
                    <a:pt x="1129" y="2356"/>
                    <a:pt x="1148" y="2375"/>
                    <a:pt x="1159" y="2387"/>
                  </a:cubicBezTo>
                  <a:lnTo>
                    <a:pt x="1188" y="2360"/>
                  </a:lnTo>
                  <a:lnTo>
                    <a:pt x="1211" y="2355"/>
                  </a:lnTo>
                  <a:cubicBezTo>
                    <a:pt x="1197" y="2302"/>
                    <a:pt x="1205" y="1607"/>
                    <a:pt x="1213" y="1181"/>
                  </a:cubicBezTo>
                  <a:lnTo>
                    <a:pt x="1213" y="116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277;p54">
              <a:extLst>
                <a:ext uri="{FF2B5EF4-FFF2-40B4-BE49-F238E27FC236}">
                  <a16:creationId xmlns:a16="http://schemas.microsoft.com/office/drawing/2014/main" id="{1F4B3454-2002-9739-80FF-62BB0FC9138B}"/>
                </a:ext>
              </a:extLst>
            </p:cNvPr>
            <p:cNvSpPr/>
            <p:nvPr/>
          </p:nvSpPr>
          <p:spPr>
            <a:xfrm>
              <a:off x="6825550" y="1864313"/>
              <a:ext cx="36925" cy="58325"/>
            </a:xfrm>
            <a:custGeom>
              <a:avLst/>
              <a:gdLst/>
              <a:ahLst/>
              <a:cxnLst/>
              <a:rect l="l" t="t" r="r" b="b"/>
              <a:pathLst>
                <a:path w="1477" h="2333" extrusionOk="0">
                  <a:moveTo>
                    <a:pt x="44" y="1"/>
                  </a:moveTo>
                  <a:lnTo>
                    <a:pt x="0" y="43"/>
                  </a:lnTo>
                  <a:lnTo>
                    <a:pt x="234" y="277"/>
                  </a:lnTo>
                  <a:lnTo>
                    <a:pt x="234" y="1132"/>
                  </a:lnTo>
                  <a:lnTo>
                    <a:pt x="1432" y="2333"/>
                  </a:lnTo>
                  <a:lnTo>
                    <a:pt x="1477" y="2288"/>
                  </a:lnTo>
                  <a:lnTo>
                    <a:pt x="295" y="1107"/>
                  </a:lnTo>
                  <a:lnTo>
                    <a:pt x="295" y="25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278;p54">
              <a:extLst>
                <a:ext uri="{FF2B5EF4-FFF2-40B4-BE49-F238E27FC236}">
                  <a16:creationId xmlns:a16="http://schemas.microsoft.com/office/drawing/2014/main" id="{1A2DF7C2-5827-3DD3-8D23-12DCFBD3210D}"/>
                </a:ext>
              </a:extLst>
            </p:cNvPr>
            <p:cNvSpPr/>
            <p:nvPr/>
          </p:nvSpPr>
          <p:spPr>
            <a:xfrm>
              <a:off x="6825100" y="2034013"/>
              <a:ext cx="83725" cy="27650"/>
            </a:xfrm>
            <a:custGeom>
              <a:avLst/>
              <a:gdLst/>
              <a:ahLst/>
              <a:cxnLst/>
              <a:rect l="l" t="t" r="r" b="b"/>
              <a:pathLst>
                <a:path w="3349" h="1106" extrusionOk="0">
                  <a:moveTo>
                    <a:pt x="0" y="0"/>
                  </a:moveTo>
                  <a:lnTo>
                    <a:pt x="0" y="63"/>
                  </a:lnTo>
                  <a:lnTo>
                    <a:pt x="2262" y="63"/>
                  </a:lnTo>
                  <a:lnTo>
                    <a:pt x="3305" y="1106"/>
                  </a:lnTo>
                  <a:lnTo>
                    <a:pt x="3349" y="1062"/>
                  </a:lnTo>
                  <a:lnTo>
                    <a:pt x="2297" y="10"/>
                  </a:lnTo>
                  <a:lnTo>
                    <a:pt x="2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279;p54">
              <a:extLst>
                <a:ext uri="{FF2B5EF4-FFF2-40B4-BE49-F238E27FC236}">
                  <a16:creationId xmlns:a16="http://schemas.microsoft.com/office/drawing/2014/main" id="{35314802-EB82-BEFE-00F9-CAA28044D31E}"/>
                </a:ext>
              </a:extLst>
            </p:cNvPr>
            <p:cNvSpPr/>
            <p:nvPr/>
          </p:nvSpPr>
          <p:spPr>
            <a:xfrm>
              <a:off x="6786975" y="1992838"/>
              <a:ext cx="85425" cy="43025"/>
            </a:xfrm>
            <a:custGeom>
              <a:avLst/>
              <a:gdLst/>
              <a:ahLst/>
              <a:cxnLst/>
              <a:rect l="l" t="t" r="r" b="b"/>
              <a:pathLst>
                <a:path w="3417" h="1721" extrusionOk="0">
                  <a:moveTo>
                    <a:pt x="0" y="1"/>
                  </a:moveTo>
                  <a:lnTo>
                    <a:pt x="0" y="64"/>
                  </a:lnTo>
                  <a:lnTo>
                    <a:pt x="1714" y="64"/>
                  </a:lnTo>
                  <a:lnTo>
                    <a:pt x="3372" y="1720"/>
                  </a:lnTo>
                  <a:lnTo>
                    <a:pt x="3416" y="1676"/>
                  </a:lnTo>
                  <a:lnTo>
                    <a:pt x="1749" y="11"/>
                  </a:lnTo>
                  <a:lnTo>
                    <a:pt x="17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280;p54">
              <a:extLst>
                <a:ext uri="{FF2B5EF4-FFF2-40B4-BE49-F238E27FC236}">
                  <a16:creationId xmlns:a16="http://schemas.microsoft.com/office/drawing/2014/main" id="{FA5590F2-E34D-4BDB-AAE2-DA5405C518A4}"/>
                </a:ext>
              </a:extLst>
            </p:cNvPr>
            <p:cNvSpPr/>
            <p:nvPr/>
          </p:nvSpPr>
          <p:spPr>
            <a:xfrm>
              <a:off x="6794125" y="2010463"/>
              <a:ext cx="32250" cy="32250"/>
            </a:xfrm>
            <a:custGeom>
              <a:avLst/>
              <a:gdLst/>
              <a:ahLst/>
              <a:cxnLst/>
              <a:rect l="l" t="t" r="r" b="b"/>
              <a:pathLst>
                <a:path w="1290" h="1290" extrusionOk="0">
                  <a:moveTo>
                    <a:pt x="644" y="61"/>
                  </a:moveTo>
                  <a:cubicBezTo>
                    <a:pt x="965" y="61"/>
                    <a:pt x="1226" y="323"/>
                    <a:pt x="1228" y="646"/>
                  </a:cubicBezTo>
                  <a:cubicBezTo>
                    <a:pt x="1228" y="967"/>
                    <a:pt x="967" y="1229"/>
                    <a:pt x="644" y="1229"/>
                  </a:cubicBezTo>
                  <a:cubicBezTo>
                    <a:pt x="323" y="1229"/>
                    <a:pt x="61" y="967"/>
                    <a:pt x="61" y="646"/>
                  </a:cubicBezTo>
                  <a:cubicBezTo>
                    <a:pt x="61" y="323"/>
                    <a:pt x="323" y="61"/>
                    <a:pt x="644" y="61"/>
                  </a:cubicBezTo>
                  <a:close/>
                  <a:moveTo>
                    <a:pt x="644" y="1"/>
                  </a:moveTo>
                  <a:cubicBezTo>
                    <a:pt x="290" y="1"/>
                    <a:pt x="0" y="290"/>
                    <a:pt x="0" y="646"/>
                  </a:cubicBezTo>
                  <a:cubicBezTo>
                    <a:pt x="0" y="1000"/>
                    <a:pt x="290" y="1289"/>
                    <a:pt x="644" y="1289"/>
                  </a:cubicBezTo>
                  <a:cubicBezTo>
                    <a:pt x="1000" y="1289"/>
                    <a:pt x="1288" y="1000"/>
                    <a:pt x="1289" y="646"/>
                  </a:cubicBezTo>
                  <a:cubicBezTo>
                    <a:pt x="1289" y="290"/>
                    <a:pt x="1000"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281;p54">
              <a:extLst>
                <a:ext uri="{FF2B5EF4-FFF2-40B4-BE49-F238E27FC236}">
                  <a16:creationId xmlns:a16="http://schemas.microsoft.com/office/drawing/2014/main" id="{AAA05861-668C-46C2-0890-10BC6F718007}"/>
                </a:ext>
              </a:extLst>
            </p:cNvPr>
            <p:cNvSpPr/>
            <p:nvPr/>
          </p:nvSpPr>
          <p:spPr>
            <a:xfrm>
              <a:off x="6743600" y="1960738"/>
              <a:ext cx="23425" cy="23425"/>
            </a:xfrm>
            <a:custGeom>
              <a:avLst/>
              <a:gdLst/>
              <a:ahLst/>
              <a:cxnLst/>
              <a:rect l="l" t="t" r="r" b="b"/>
              <a:pathLst>
                <a:path w="937" h="937" extrusionOk="0">
                  <a:moveTo>
                    <a:pt x="44" y="0"/>
                  </a:moveTo>
                  <a:lnTo>
                    <a:pt x="0" y="44"/>
                  </a:lnTo>
                  <a:lnTo>
                    <a:pt x="893" y="937"/>
                  </a:lnTo>
                  <a:lnTo>
                    <a:pt x="937" y="893"/>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282;p54">
              <a:extLst>
                <a:ext uri="{FF2B5EF4-FFF2-40B4-BE49-F238E27FC236}">
                  <a16:creationId xmlns:a16="http://schemas.microsoft.com/office/drawing/2014/main" id="{4136D72A-833E-555D-B240-9DCB90093205}"/>
                </a:ext>
              </a:extLst>
            </p:cNvPr>
            <p:cNvSpPr/>
            <p:nvPr/>
          </p:nvSpPr>
          <p:spPr>
            <a:xfrm>
              <a:off x="6896500" y="2156413"/>
              <a:ext cx="16275" cy="16300"/>
            </a:xfrm>
            <a:custGeom>
              <a:avLst/>
              <a:gdLst/>
              <a:ahLst/>
              <a:cxnLst/>
              <a:rect l="l" t="t" r="r" b="b"/>
              <a:pathLst>
                <a:path w="651" h="652" extrusionOk="0">
                  <a:moveTo>
                    <a:pt x="326" y="61"/>
                  </a:moveTo>
                  <a:cubicBezTo>
                    <a:pt x="471" y="61"/>
                    <a:pt x="590" y="180"/>
                    <a:pt x="590" y="325"/>
                  </a:cubicBezTo>
                  <a:cubicBezTo>
                    <a:pt x="590" y="470"/>
                    <a:pt x="471" y="590"/>
                    <a:pt x="326" y="590"/>
                  </a:cubicBezTo>
                  <a:cubicBezTo>
                    <a:pt x="180" y="590"/>
                    <a:pt x="61" y="470"/>
                    <a:pt x="61" y="325"/>
                  </a:cubicBezTo>
                  <a:cubicBezTo>
                    <a:pt x="61" y="180"/>
                    <a:pt x="180" y="61"/>
                    <a:pt x="326" y="61"/>
                  </a:cubicBezTo>
                  <a:close/>
                  <a:moveTo>
                    <a:pt x="326" y="0"/>
                  </a:moveTo>
                  <a:cubicBezTo>
                    <a:pt x="147" y="0"/>
                    <a:pt x="0" y="148"/>
                    <a:pt x="0" y="326"/>
                  </a:cubicBezTo>
                  <a:cubicBezTo>
                    <a:pt x="0" y="505"/>
                    <a:pt x="146" y="652"/>
                    <a:pt x="326" y="652"/>
                  </a:cubicBezTo>
                  <a:cubicBezTo>
                    <a:pt x="505" y="652"/>
                    <a:pt x="651" y="505"/>
                    <a:pt x="651" y="326"/>
                  </a:cubicBezTo>
                  <a:cubicBezTo>
                    <a:pt x="651" y="148"/>
                    <a:pt x="505"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283;p54">
              <a:extLst>
                <a:ext uri="{FF2B5EF4-FFF2-40B4-BE49-F238E27FC236}">
                  <a16:creationId xmlns:a16="http://schemas.microsoft.com/office/drawing/2014/main" id="{66031F87-DC8D-C969-482A-4758D673337F}"/>
                </a:ext>
              </a:extLst>
            </p:cNvPr>
            <p:cNvSpPr/>
            <p:nvPr/>
          </p:nvSpPr>
          <p:spPr>
            <a:xfrm>
              <a:off x="6900100" y="2192113"/>
              <a:ext cx="16300" cy="16325"/>
            </a:xfrm>
            <a:custGeom>
              <a:avLst/>
              <a:gdLst/>
              <a:ahLst/>
              <a:cxnLst/>
              <a:rect l="l" t="t" r="r" b="b"/>
              <a:pathLst>
                <a:path w="652" h="653" extrusionOk="0">
                  <a:moveTo>
                    <a:pt x="326" y="62"/>
                  </a:moveTo>
                  <a:cubicBezTo>
                    <a:pt x="472" y="62"/>
                    <a:pt x="590" y="179"/>
                    <a:pt x="590" y="327"/>
                  </a:cubicBezTo>
                  <a:cubicBezTo>
                    <a:pt x="590" y="472"/>
                    <a:pt x="471" y="590"/>
                    <a:pt x="326" y="590"/>
                  </a:cubicBezTo>
                  <a:cubicBezTo>
                    <a:pt x="180" y="590"/>
                    <a:pt x="61" y="472"/>
                    <a:pt x="61" y="327"/>
                  </a:cubicBezTo>
                  <a:cubicBezTo>
                    <a:pt x="61" y="180"/>
                    <a:pt x="180" y="62"/>
                    <a:pt x="326" y="62"/>
                  </a:cubicBezTo>
                  <a:close/>
                  <a:moveTo>
                    <a:pt x="326" y="1"/>
                  </a:moveTo>
                  <a:cubicBezTo>
                    <a:pt x="147" y="1"/>
                    <a:pt x="0" y="147"/>
                    <a:pt x="0" y="327"/>
                  </a:cubicBezTo>
                  <a:cubicBezTo>
                    <a:pt x="0" y="505"/>
                    <a:pt x="146" y="652"/>
                    <a:pt x="326" y="652"/>
                  </a:cubicBezTo>
                  <a:cubicBezTo>
                    <a:pt x="506" y="652"/>
                    <a:pt x="652" y="505"/>
                    <a:pt x="652" y="327"/>
                  </a:cubicBezTo>
                  <a:cubicBezTo>
                    <a:pt x="652"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284;p54">
              <a:extLst>
                <a:ext uri="{FF2B5EF4-FFF2-40B4-BE49-F238E27FC236}">
                  <a16:creationId xmlns:a16="http://schemas.microsoft.com/office/drawing/2014/main" id="{439DD251-74FB-7FDD-B3A8-7DD28282A38E}"/>
                </a:ext>
              </a:extLst>
            </p:cNvPr>
            <p:cNvSpPr/>
            <p:nvPr/>
          </p:nvSpPr>
          <p:spPr>
            <a:xfrm>
              <a:off x="6891225" y="2220338"/>
              <a:ext cx="28925" cy="28850"/>
            </a:xfrm>
            <a:custGeom>
              <a:avLst/>
              <a:gdLst/>
              <a:ahLst/>
              <a:cxnLst/>
              <a:rect l="l" t="t" r="r" b="b"/>
              <a:pathLst>
                <a:path w="1157" h="1154" extrusionOk="0">
                  <a:moveTo>
                    <a:pt x="578" y="62"/>
                  </a:moveTo>
                  <a:cubicBezTo>
                    <a:pt x="863" y="62"/>
                    <a:pt x="1093" y="293"/>
                    <a:pt x="1093" y="577"/>
                  </a:cubicBezTo>
                  <a:cubicBezTo>
                    <a:pt x="1093" y="862"/>
                    <a:pt x="863" y="1093"/>
                    <a:pt x="578" y="1093"/>
                  </a:cubicBezTo>
                  <a:cubicBezTo>
                    <a:pt x="294" y="1093"/>
                    <a:pt x="63" y="862"/>
                    <a:pt x="63" y="577"/>
                  </a:cubicBezTo>
                  <a:cubicBezTo>
                    <a:pt x="63" y="293"/>
                    <a:pt x="294" y="62"/>
                    <a:pt x="578" y="62"/>
                  </a:cubicBezTo>
                  <a:close/>
                  <a:moveTo>
                    <a:pt x="578" y="0"/>
                  </a:moveTo>
                  <a:cubicBezTo>
                    <a:pt x="260" y="0"/>
                    <a:pt x="1" y="260"/>
                    <a:pt x="1" y="577"/>
                  </a:cubicBezTo>
                  <a:cubicBezTo>
                    <a:pt x="1" y="895"/>
                    <a:pt x="260" y="1154"/>
                    <a:pt x="578" y="1154"/>
                  </a:cubicBezTo>
                  <a:cubicBezTo>
                    <a:pt x="897" y="1154"/>
                    <a:pt x="1156" y="895"/>
                    <a:pt x="1154" y="577"/>
                  </a:cubicBezTo>
                  <a:cubicBezTo>
                    <a:pt x="1154" y="260"/>
                    <a:pt x="896"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285;p54">
              <a:extLst>
                <a:ext uri="{FF2B5EF4-FFF2-40B4-BE49-F238E27FC236}">
                  <a16:creationId xmlns:a16="http://schemas.microsoft.com/office/drawing/2014/main" id="{7F2D0DFA-E346-AA32-3490-9DD873491CF2}"/>
                </a:ext>
              </a:extLst>
            </p:cNvPr>
            <p:cNvSpPr/>
            <p:nvPr/>
          </p:nvSpPr>
          <p:spPr>
            <a:xfrm>
              <a:off x="6967700" y="2223888"/>
              <a:ext cx="16300" cy="16300"/>
            </a:xfrm>
            <a:custGeom>
              <a:avLst/>
              <a:gdLst/>
              <a:ahLst/>
              <a:cxnLst/>
              <a:rect l="l" t="t" r="r" b="b"/>
              <a:pathLst>
                <a:path w="652" h="652" extrusionOk="0">
                  <a:moveTo>
                    <a:pt x="326" y="61"/>
                  </a:moveTo>
                  <a:cubicBezTo>
                    <a:pt x="471" y="61"/>
                    <a:pt x="591" y="181"/>
                    <a:pt x="591" y="326"/>
                  </a:cubicBezTo>
                  <a:cubicBezTo>
                    <a:pt x="591" y="471"/>
                    <a:pt x="471" y="590"/>
                    <a:pt x="326" y="590"/>
                  </a:cubicBezTo>
                  <a:cubicBezTo>
                    <a:pt x="181" y="590"/>
                    <a:pt x="62" y="471"/>
                    <a:pt x="62" y="326"/>
                  </a:cubicBezTo>
                  <a:cubicBezTo>
                    <a:pt x="62" y="181"/>
                    <a:pt x="181" y="61"/>
                    <a:pt x="326" y="61"/>
                  </a:cubicBezTo>
                  <a:close/>
                  <a:moveTo>
                    <a:pt x="326" y="1"/>
                  </a:moveTo>
                  <a:cubicBezTo>
                    <a:pt x="147" y="1"/>
                    <a:pt x="0" y="146"/>
                    <a:pt x="0" y="326"/>
                  </a:cubicBezTo>
                  <a:cubicBezTo>
                    <a:pt x="0" y="504"/>
                    <a:pt x="145" y="652"/>
                    <a:pt x="326" y="652"/>
                  </a:cubicBezTo>
                  <a:cubicBezTo>
                    <a:pt x="506" y="652"/>
                    <a:pt x="651" y="507"/>
                    <a:pt x="651" y="326"/>
                  </a:cubicBezTo>
                  <a:cubicBezTo>
                    <a:pt x="651"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286;p54">
              <a:extLst>
                <a:ext uri="{FF2B5EF4-FFF2-40B4-BE49-F238E27FC236}">
                  <a16:creationId xmlns:a16="http://schemas.microsoft.com/office/drawing/2014/main" id="{E8218814-0692-D60E-0108-B6C1C1C22F9B}"/>
                </a:ext>
              </a:extLst>
            </p:cNvPr>
            <p:cNvSpPr/>
            <p:nvPr/>
          </p:nvSpPr>
          <p:spPr>
            <a:xfrm>
              <a:off x="6915875" y="2194913"/>
              <a:ext cx="57675" cy="31100"/>
            </a:xfrm>
            <a:custGeom>
              <a:avLst/>
              <a:gdLst/>
              <a:ahLst/>
              <a:cxnLst/>
              <a:rect l="l" t="t" r="r" b="b"/>
              <a:pathLst>
                <a:path w="2307" h="1244" extrusionOk="0">
                  <a:moveTo>
                    <a:pt x="1199" y="1"/>
                  </a:moveTo>
                  <a:lnTo>
                    <a:pt x="1" y="1199"/>
                  </a:lnTo>
                  <a:lnTo>
                    <a:pt x="44" y="1244"/>
                  </a:lnTo>
                  <a:lnTo>
                    <a:pt x="1224" y="64"/>
                  </a:lnTo>
                  <a:lnTo>
                    <a:pt x="2307" y="64"/>
                  </a:lnTo>
                  <a:lnTo>
                    <a:pt x="2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287;p54">
              <a:extLst>
                <a:ext uri="{FF2B5EF4-FFF2-40B4-BE49-F238E27FC236}">
                  <a16:creationId xmlns:a16="http://schemas.microsoft.com/office/drawing/2014/main" id="{0E1A8D8D-6884-2BCD-A3CA-BF631737DF2D}"/>
                </a:ext>
              </a:extLst>
            </p:cNvPr>
            <p:cNvSpPr/>
            <p:nvPr/>
          </p:nvSpPr>
          <p:spPr>
            <a:xfrm>
              <a:off x="6836300" y="2198588"/>
              <a:ext cx="11500" cy="36200"/>
            </a:xfrm>
            <a:custGeom>
              <a:avLst/>
              <a:gdLst/>
              <a:ahLst/>
              <a:cxnLst/>
              <a:rect l="l" t="t" r="r" b="b"/>
              <a:pathLst>
                <a:path w="460" h="1448" extrusionOk="0">
                  <a:moveTo>
                    <a:pt x="398" y="0"/>
                  </a:moveTo>
                  <a:lnTo>
                    <a:pt x="398" y="624"/>
                  </a:lnTo>
                  <a:lnTo>
                    <a:pt x="0" y="1020"/>
                  </a:lnTo>
                  <a:lnTo>
                    <a:pt x="0" y="1447"/>
                  </a:lnTo>
                  <a:lnTo>
                    <a:pt x="62" y="1447"/>
                  </a:lnTo>
                  <a:lnTo>
                    <a:pt x="62" y="1046"/>
                  </a:lnTo>
                  <a:lnTo>
                    <a:pt x="460" y="649"/>
                  </a:ln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288;p54">
              <a:extLst>
                <a:ext uri="{FF2B5EF4-FFF2-40B4-BE49-F238E27FC236}">
                  <a16:creationId xmlns:a16="http://schemas.microsoft.com/office/drawing/2014/main" id="{1717E89C-2226-95C4-19B2-301B4E510EA5}"/>
                </a:ext>
              </a:extLst>
            </p:cNvPr>
            <p:cNvSpPr/>
            <p:nvPr/>
          </p:nvSpPr>
          <p:spPr>
            <a:xfrm>
              <a:off x="6700700" y="2287613"/>
              <a:ext cx="20850" cy="20850"/>
            </a:xfrm>
            <a:custGeom>
              <a:avLst/>
              <a:gdLst/>
              <a:ahLst/>
              <a:cxnLst/>
              <a:rect l="l" t="t" r="r" b="b"/>
              <a:pathLst>
                <a:path w="834" h="834" extrusionOk="0">
                  <a:moveTo>
                    <a:pt x="417" y="63"/>
                  </a:moveTo>
                  <a:cubicBezTo>
                    <a:pt x="612" y="63"/>
                    <a:pt x="771" y="222"/>
                    <a:pt x="770" y="417"/>
                  </a:cubicBezTo>
                  <a:cubicBezTo>
                    <a:pt x="770" y="612"/>
                    <a:pt x="611" y="771"/>
                    <a:pt x="417" y="771"/>
                  </a:cubicBezTo>
                  <a:cubicBezTo>
                    <a:pt x="221" y="771"/>
                    <a:pt x="62" y="612"/>
                    <a:pt x="62" y="417"/>
                  </a:cubicBezTo>
                  <a:cubicBezTo>
                    <a:pt x="62" y="222"/>
                    <a:pt x="221" y="63"/>
                    <a:pt x="417" y="63"/>
                  </a:cubicBezTo>
                  <a:close/>
                  <a:moveTo>
                    <a:pt x="417" y="0"/>
                  </a:moveTo>
                  <a:cubicBezTo>
                    <a:pt x="187" y="0"/>
                    <a:pt x="0" y="187"/>
                    <a:pt x="0" y="417"/>
                  </a:cubicBezTo>
                  <a:cubicBezTo>
                    <a:pt x="0" y="646"/>
                    <a:pt x="187" y="833"/>
                    <a:pt x="417" y="833"/>
                  </a:cubicBezTo>
                  <a:cubicBezTo>
                    <a:pt x="646" y="833"/>
                    <a:pt x="833" y="646"/>
                    <a:pt x="833" y="417"/>
                  </a:cubicBezTo>
                  <a:cubicBezTo>
                    <a:pt x="833" y="187"/>
                    <a:pt x="646"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289;p54">
              <a:extLst>
                <a:ext uri="{FF2B5EF4-FFF2-40B4-BE49-F238E27FC236}">
                  <a16:creationId xmlns:a16="http://schemas.microsoft.com/office/drawing/2014/main" id="{C6FD84D3-84C4-16EE-28B6-44BBD8358ACF}"/>
                </a:ext>
              </a:extLst>
            </p:cNvPr>
            <p:cNvSpPr/>
            <p:nvPr/>
          </p:nvSpPr>
          <p:spPr>
            <a:xfrm>
              <a:off x="6765825" y="2253563"/>
              <a:ext cx="24575" cy="24600"/>
            </a:xfrm>
            <a:custGeom>
              <a:avLst/>
              <a:gdLst/>
              <a:ahLst/>
              <a:cxnLst/>
              <a:rect l="l" t="t" r="r" b="b"/>
              <a:pathLst>
                <a:path w="983" h="984" extrusionOk="0">
                  <a:moveTo>
                    <a:pt x="492" y="64"/>
                  </a:moveTo>
                  <a:cubicBezTo>
                    <a:pt x="729" y="64"/>
                    <a:pt x="921" y="256"/>
                    <a:pt x="920" y="492"/>
                  </a:cubicBezTo>
                  <a:cubicBezTo>
                    <a:pt x="920" y="729"/>
                    <a:pt x="728" y="921"/>
                    <a:pt x="492" y="921"/>
                  </a:cubicBezTo>
                  <a:cubicBezTo>
                    <a:pt x="255" y="921"/>
                    <a:pt x="62" y="729"/>
                    <a:pt x="62" y="492"/>
                  </a:cubicBezTo>
                  <a:cubicBezTo>
                    <a:pt x="62" y="256"/>
                    <a:pt x="255" y="64"/>
                    <a:pt x="492" y="64"/>
                  </a:cubicBezTo>
                  <a:close/>
                  <a:moveTo>
                    <a:pt x="492" y="1"/>
                  </a:moveTo>
                  <a:cubicBezTo>
                    <a:pt x="221" y="1"/>
                    <a:pt x="1" y="222"/>
                    <a:pt x="1" y="492"/>
                  </a:cubicBezTo>
                  <a:cubicBezTo>
                    <a:pt x="1" y="763"/>
                    <a:pt x="221" y="983"/>
                    <a:pt x="492" y="983"/>
                  </a:cubicBezTo>
                  <a:cubicBezTo>
                    <a:pt x="762" y="983"/>
                    <a:pt x="983" y="763"/>
                    <a:pt x="983" y="492"/>
                  </a:cubicBezTo>
                  <a:cubicBezTo>
                    <a:pt x="983" y="222"/>
                    <a:pt x="762" y="1"/>
                    <a:pt x="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290;p54">
              <a:extLst>
                <a:ext uri="{FF2B5EF4-FFF2-40B4-BE49-F238E27FC236}">
                  <a16:creationId xmlns:a16="http://schemas.microsoft.com/office/drawing/2014/main" id="{B1A8D3D2-A6ED-86C2-BE08-B4396C2FD655}"/>
                </a:ext>
              </a:extLst>
            </p:cNvPr>
            <p:cNvSpPr/>
            <p:nvPr/>
          </p:nvSpPr>
          <p:spPr>
            <a:xfrm>
              <a:off x="6716475" y="2245663"/>
              <a:ext cx="24575" cy="24600"/>
            </a:xfrm>
            <a:custGeom>
              <a:avLst/>
              <a:gdLst/>
              <a:ahLst/>
              <a:cxnLst/>
              <a:rect l="l" t="t" r="r" b="b"/>
              <a:pathLst>
                <a:path w="983" h="984" extrusionOk="0">
                  <a:moveTo>
                    <a:pt x="491" y="64"/>
                  </a:moveTo>
                  <a:cubicBezTo>
                    <a:pt x="727" y="64"/>
                    <a:pt x="920" y="256"/>
                    <a:pt x="920" y="492"/>
                  </a:cubicBezTo>
                  <a:cubicBezTo>
                    <a:pt x="920" y="728"/>
                    <a:pt x="727" y="920"/>
                    <a:pt x="491" y="920"/>
                  </a:cubicBezTo>
                  <a:cubicBezTo>
                    <a:pt x="255" y="920"/>
                    <a:pt x="63" y="728"/>
                    <a:pt x="63" y="492"/>
                  </a:cubicBezTo>
                  <a:cubicBezTo>
                    <a:pt x="63" y="256"/>
                    <a:pt x="255" y="64"/>
                    <a:pt x="491" y="64"/>
                  </a:cubicBezTo>
                  <a:close/>
                  <a:moveTo>
                    <a:pt x="491" y="1"/>
                  </a:moveTo>
                  <a:cubicBezTo>
                    <a:pt x="220" y="1"/>
                    <a:pt x="0" y="221"/>
                    <a:pt x="0" y="492"/>
                  </a:cubicBezTo>
                  <a:cubicBezTo>
                    <a:pt x="0" y="763"/>
                    <a:pt x="220" y="983"/>
                    <a:pt x="491" y="983"/>
                  </a:cubicBezTo>
                  <a:cubicBezTo>
                    <a:pt x="763" y="983"/>
                    <a:pt x="983" y="763"/>
                    <a:pt x="983" y="492"/>
                  </a:cubicBezTo>
                  <a:cubicBezTo>
                    <a:pt x="983" y="221"/>
                    <a:pt x="763" y="1"/>
                    <a:pt x="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291;p54">
              <a:extLst>
                <a:ext uri="{FF2B5EF4-FFF2-40B4-BE49-F238E27FC236}">
                  <a16:creationId xmlns:a16="http://schemas.microsoft.com/office/drawing/2014/main" id="{86D1B84D-6234-188A-7AA5-53F3002B2666}"/>
                </a:ext>
              </a:extLst>
            </p:cNvPr>
            <p:cNvSpPr/>
            <p:nvPr/>
          </p:nvSpPr>
          <p:spPr>
            <a:xfrm>
              <a:off x="6785900" y="2225013"/>
              <a:ext cx="18575" cy="33525"/>
            </a:xfrm>
            <a:custGeom>
              <a:avLst/>
              <a:gdLst/>
              <a:ahLst/>
              <a:cxnLst/>
              <a:rect l="l" t="t" r="r" b="b"/>
              <a:pathLst>
                <a:path w="743" h="1341" extrusionOk="0">
                  <a:moveTo>
                    <a:pt x="682" y="0"/>
                  </a:moveTo>
                  <a:lnTo>
                    <a:pt x="682" y="618"/>
                  </a:lnTo>
                  <a:lnTo>
                    <a:pt x="1" y="1297"/>
                  </a:lnTo>
                  <a:lnTo>
                    <a:pt x="44" y="1340"/>
                  </a:lnTo>
                  <a:lnTo>
                    <a:pt x="733" y="652"/>
                  </a:lnTo>
                  <a:lnTo>
                    <a:pt x="743" y="643"/>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292;p54">
              <a:extLst>
                <a:ext uri="{FF2B5EF4-FFF2-40B4-BE49-F238E27FC236}">
                  <a16:creationId xmlns:a16="http://schemas.microsoft.com/office/drawing/2014/main" id="{46B9351F-CCDE-02C0-BB85-414837686F80}"/>
                </a:ext>
              </a:extLst>
            </p:cNvPr>
            <p:cNvSpPr/>
            <p:nvPr/>
          </p:nvSpPr>
          <p:spPr>
            <a:xfrm>
              <a:off x="6988650" y="2328138"/>
              <a:ext cx="41400" cy="94300"/>
            </a:xfrm>
            <a:custGeom>
              <a:avLst/>
              <a:gdLst/>
              <a:ahLst/>
              <a:cxnLst/>
              <a:rect l="l" t="t" r="r" b="b"/>
              <a:pathLst>
                <a:path w="1656" h="3772" extrusionOk="0">
                  <a:moveTo>
                    <a:pt x="1612" y="0"/>
                  </a:moveTo>
                  <a:lnTo>
                    <a:pt x="9" y="1603"/>
                  </a:lnTo>
                  <a:lnTo>
                    <a:pt x="0" y="1613"/>
                  </a:lnTo>
                  <a:lnTo>
                    <a:pt x="0" y="3772"/>
                  </a:lnTo>
                  <a:lnTo>
                    <a:pt x="62" y="3772"/>
                  </a:lnTo>
                  <a:lnTo>
                    <a:pt x="62" y="1638"/>
                  </a:lnTo>
                  <a:lnTo>
                    <a:pt x="1655" y="44"/>
                  </a:lnTo>
                  <a:lnTo>
                    <a:pt x="1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293;p54">
              <a:extLst>
                <a:ext uri="{FF2B5EF4-FFF2-40B4-BE49-F238E27FC236}">
                  <a16:creationId xmlns:a16="http://schemas.microsoft.com/office/drawing/2014/main" id="{5C5B4772-2385-CEB0-2FDB-2B42162B58CA}"/>
                </a:ext>
              </a:extLst>
            </p:cNvPr>
            <p:cNvSpPr/>
            <p:nvPr/>
          </p:nvSpPr>
          <p:spPr>
            <a:xfrm>
              <a:off x="6977425" y="2420363"/>
              <a:ext cx="24550" cy="24500"/>
            </a:xfrm>
            <a:custGeom>
              <a:avLst/>
              <a:gdLst/>
              <a:ahLst/>
              <a:cxnLst/>
              <a:rect l="l" t="t" r="r" b="b"/>
              <a:pathLst>
                <a:path w="982" h="980" extrusionOk="0">
                  <a:moveTo>
                    <a:pt x="491" y="63"/>
                  </a:moveTo>
                  <a:cubicBezTo>
                    <a:pt x="726" y="63"/>
                    <a:pt x="918" y="256"/>
                    <a:pt x="918" y="490"/>
                  </a:cubicBezTo>
                  <a:cubicBezTo>
                    <a:pt x="918" y="725"/>
                    <a:pt x="726" y="918"/>
                    <a:pt x="491" y="918"/>
                  </a:cubicBezTo>
                  <a:cubicBezTo>
                    <a:pt x="256" y="918"/>
                    <a:pt x="64" y="726"/>
                    <a:pt x="64" y="490"/>
                  </a:cubicBezTo>
                  <a:cubicBezTo>
                    <a:pt x="64" y="256"/>
                    <a:pt x="255" y="63"/>
                    <a:pt x="491" y="63"/>
                  </a:cubicBezTo>
                  <a:close/>
                  <a:moveTo>
                    <a:pt x="491" y="0"/>
                  </a:moveTo>
                  <a:cubicBezTo>
                    <a:pt x="221" y="0"/>
                    <a:pt x="1" y="220"/>
                    <a:pt x="1" y="490"/>
                  </a:cubicBezTo>
                  <a:cubicBezTo>
                    <a:pt x="1" y="760"/>
                    <a:pt x="221" y="979"/>
                    <a:pt x="491" y="979"/>
                  </a:cubicBezTo>
                  <a:cubicBezTo>
                    <a:pt x="760" y="979"/>
                    <a:pt x="979" y="761"/>
                    <a:pt x="981" y="490"/>
                  </a:cubicBezTo>
                  <a:cubicBezTo>
                    <a:pt x="981" y="219"/>
                    <a:pt x="760"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294;p54">
              <a:extLst>
                <a:ext uri="{FF2B5EF4-FFF2-40B4-BE49-F238E27FC236}">
                  <a16:creationId xmlns:a16="http://schemas.microsoft.com/office/drawing/2014/main" id="{1251FFE6-143C-0D50-89F9-F5BA0D030E7D}"/>
                </a:ext>
              </a:extLst>
            </p:cNvPr>
            <p:cNvSpPr/>
            <p:nvPr/>
          </p:nvSpPr>
          <p:spPr>
            <a:xfrm>
              <a:off x="7053200" y="2312013"/>
              <a:ext cx="13550" cy="13575"/>
            </a:xfrm>
            <a:custGeom>
              <a:avLst/>
              <a:gdLst/>
              <a:ahLst/>
              <a:cxnLst/>
              <a:rect l="l" t="t" r="r" b="b"/>
              <a:pathLst>
                <a:path w="542" h="543" extrusionOk="0">
                  <a:moveTo>
                    <a:pt x="270" y="62"/>
                  </a:moveTo>
                  <a:cubicBezTo>
                    <a:pt x="387" y="62"/>
                    <a:pt x="481" y="156"/>
                    <a:pt x="481" y="271"/>
                  </a:cubicBezTo>
                  <a:cubicBezTo>
                    <a:pt x="481" y="388"/>
                    <a:pt x="386" y="481"/>
                    <a:pt x="270" y="481"/>
                  </a:cubicBezTo>
                  <a:cubicBezTo>
                    <a:pt x="155" y="481"/>
                    <a:pt x="61" y="386"/>
                    <a:pt x="61" y="271"/>
                  </a:cubicBezTo>
                  <a:cubicBezTo>
                    <a:pt x="61" y="155"/>
                    <a:pt x="156" y="62"/>
                    <a:pt x="270" y="62"/>
                  </a:cubicBezTo>
                  <a:close/>
                  <a:moveTo>
                    <a:pt x="270" y="0"/>
                  </a:moveTo>
                  <a:cubicBezTo>
                    <a:pt x="121" y="0"/>
                    <a:pt x="0" y="122"/>
                    <a:pt x="0" y="271"/>
                  </a:cubicBezTo>
                  <a:cubicBezTo>
                    <a:pt x="0" y="421"/>
                    <a:pt x="121" y="543"/>
                    <a:pt x="270" y="543"/>
                  </a:cubicBezTo>
                  <a:cubicBezTo>
                    <a:pt x="420" y="543"/>
                    <a:pt x="542" y="421"/>
                    <a:pt x="542" y="271"/>
                  </a:cubicBezTo>
                  <a:cubicBezTo>
                    <a:pt x="542" y="122"/>
                    <a:pt x="420"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295;p54">
              <a:extLst>
                <a:ext uri="{FF2B5EF4-FFF2-40B4-BE49-F238E27FC236}">
                  <a16:creationId xmlns:a16="http://schemas.microsoft.com/office/drawing/2014/main" id="{A7A144E3-711B-7DCE-50CB-3F62C1A8F576}"/>
                </a:ext>
              </a:extLst>
            </p:cNvPr>
            <p:cNvSpPr/>
            <p:nvPr/>
          </p:nvSpPr>
          <p:spPr>
            <a:xfrm>
              <a:off x="7040150" y="2297463"/>
              <a:ext cx="13550" cy="13575"/>
            </a:xfrm>
            <a:custGeom>
              <a:avLst/>
              <a:gdLst/>
              <a:ahLst/>
              <a:cxnLst/>
              <a:rect l="l" t="t" r="r" b="b"/>
              <a:pathLst>
                <a:path w="542" h="543" extrusionOk="0">
                  <a:moveTo>
                    <a:pt x="271" y="63"/>
                  </a:moveTo>
                  <a:cubicBezTo>
                    <a:pt x="387" y="63"/>
                    <a:pt x="481" y="156"/>
                    <a:pt x="481" y="273"/>
                  </a:cubicBezTo>
                  <a:cubicBezTo>
                    <a:pt x="481" y="389"/>
                    <a:pt x="385" y="482"/>
                    <a:pt x="271" y="482"/>
                  </a:cubicBezTo>
                  <a:cubicBezTo>
                    <a:pt x="155" y="482"/>
                    <a:pt x="61" y="388"/>
                    <a:pt x="61" y="273"/>
                  </a:cubicBezTo>
                  <a:cubicBezTo>
                    <a:pt x="61" y="156"/>
                    <a:pt x="156" y="63"/>
                    <a:pt x="271" y="63"/>
                  </a:cubicBezTo>
                  <a:close/>
                  <a:moveTo>
                    <a:pt x="271" y="0"/>
                  </a:moveTo>
                  <a:cubicBezTo>
                    <a:pt x="122" y="0"/>
                    <a:pt x="0" y="122"/>
                    <a:pt x="0" y="272"/>
                  </a:cubicBezTo>
                  <a:cubicBezTo>
                    <a:pt x="0" y="421"/>
                    <a:pt x="122" y="543"/>
                    <a:pt x="271" y="543"/>
                  </a:cubicBezTo>
                  <a:cubicBezTo>
                    <a:pt x="421" y="543"/>
                    <a:pt x="541" y="421"/>
                    <a:pt x="541" y="272"/>
                  </a:cubicBezTo>
                  <a:cubicBezTo>
                    <a:pt x="541" y="122"/>
                    <a:pt x="421"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296;p54">
              <a:extLst>
                <a:ext uri="{FF2B5EF4-FFF2-40B4-BE49-F238E27FC236}">
                  <a16:creationId xmlns:a16="http://schemas.microsoft.com/office/drawing/2014/main" id="{5C7B2BF7-6789-4A82-B114-799CDDD722E9}"/>
                </a:ext>
              </a:extLst>
            </p:cNvPr>
            <p:cNvSpPr/>
            <p:nvPr/>
          </p:nvSpPr>
          <p:spPr>
            <a:xfrm>
              <a:off x="7059400" y="2292688"/>
              <a:ext cx="32725" cy="63600"/>
            </a:xfrm>
            <a:custGeom>
              <a:avLst/>
              <a:gdLst/>
              <a:ahLst/>
              <a:cxnLst/>
              <a:rect l="l" t="t" r="r" b="b"/>
              <a:pathLst>
                <a:path w="1309" h="2544" extrusionOk="0">
                  <a:moveTo>
                    <a:pt x="46" y="0"/>
                  </a:moveTo>
                  <a:lnTo>
                    <a:pt x="1" y="45"/>
                  </a:lnTo>
                  <a:lnTo>
                    <a:pt x="1247" y="1291"/>
                  </a:lnTo>
                  <a:lnTo>
                    <a:pt x="1247" y="2544"/>
                  </a:lnTo>
                  <a:lnTo>
                    <a:pt x="1309" y="2544"/>
                  </a:lnTo>
                  <a:lnTo>
                    <a:pt x="1309" y="126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297;p54">
              <a:extLst>
                <a:ext uri="{FF2B5EF4-FFF2-40B4-BE49-F238E27FC236}">
                  <a16:creationId xmlns:a16="http://schemas.microsoft.com/office/drawing/2014/main" id="{00E16085-842F-FD30-3B10-E581E4FA57BF}"/>
                </a:ext>
              </a:extLst>
            </p:cNvPr>
            <p:cNvSpPr/>
            <p:nvPr/>
          </p:nvSpPr>
          <p:spPr>
            <a:xfrm>
              <a:off x="7059400" y="2304563"/>
              <a:ext cx="19850" cy="37600"/>
            </a:xfrm>
            <a:custGeom>
              <a:avLst/>
              <a:gdLst/>
              <a:ahLst/>
              <a:cxnLst/>
              <a:rect l="l" t="t" r="r" b="b"/>
              <a:pathLst>
                <a:path w="794" h="1504" extrusionOk="0">
                  <a:moveTo>
                    <a:pt x="46" y="0"/>
                  </a:moveTo>
                  <a:lnTo>
                    <a:pt x="1" y="45"/>
                  </a:lnTo>
                  <a:lnTo>
                    <a:pt x="731" y="773"/>
                  </a:lnTo>
                  <a:lnTo>
                    <a:pt x="731" y="1504"/>
                  </a:lnTo>
                  <a:lnTo>
                    <a:pt x="793" y="1504"/>
                  </a:lnTo>
                  <a:lnTo>
                    <a:pt x="793" y="74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298;p54">
              <a:extLst>
                <a:ext uri="{FF2B5EF4-FFF2-40B4-BE49-F238E27FC236}">
                  <a16:creationId xmlns:a16="http://schemas.microsoft.com/office/drawing/2014/main" id="{13A74995-801D-6754-AED2-A5B556FD7F8E}"/>
                </a:ext>
              </a:extLst>
            </p:cNvPr>
            <p:cNvSpPr/>
            <p:nvPr/>
          </p:nvSpPr>
          <p:spPr>
            <a:xfrm>
              <a:off x="7084575" y="2355488"/>
              <a:ext cx="13575" cy="13550"/>
            </a:xfrm>
            <a:custGeom>
              <a:avLst/>
              <a:gdLst/>
              <a:ahLst/>
              <a:cxnLst/>
              <a:rect l="l" t="t" r="r" b="b"/>
              <a:pathLst>
                <a:path w="543" h="542" extrusionOk="0">
                  <a:moveTo>
                    <a:pt x="272" y="62"/>
                  </a:moveTo>
                  <a:cubicBezTo>
                    <a:pt x="386" y="62"/>
                    <a:pt x="480" y="155"/>
                    <a:pt x="481" y="272"/>
                  </a:cubicBezTo>
                  <a:cubicBezTo>
                    <a:pt x="481" y="387"/>
                    <a:pt x="386" y="481"/>
                    <a:pt x="272" y="481"/>
                  </a:cubicBezTo>
                  <a:cubicBezTo>
                    <a:pt x="156" y="481"/>
                    <a:pt x="62" y="386"/>
                    <a:pt x="62" y="272"/>
                  </a:cubicBezTo>
                  <a:cubicBezTo>
                    <a:pt x="62" y="155"/>
                    <a:pt x="157" y="62"/>
                    <a:pt x="272" y="62"/>
                  </a:cubicBezTo>
                  <a:close/>
                  <a:moveTo>
                    <a:pt x="272" y="1"/>
                  </a:moveTo>
                  <a:cubicBezTo>
                    <a:pt x="123" y="1"/>
                    <a:pt x="1" y="122"/>
                    <a:pt x="1" y="272"/>
                  </a:cubicBezTo>
                  <a:cubicBezTo>
                    <a:pt x="1" y="421"/>
                    <a:pt x="123" y="542"/>
                    <a:pt x="272" y="542"/>
                  </a:cubicBezTo>
                  <a:cubicBezTo>
                    <a:pt x="422" y="542"/>
                    <a:pt x="542" y="421"/>
                    <a:pt x="542" y="272"/>
                  </a:cubicBezTo>
                  <a:cubicBezTo>
                    <a:pt x="542" y="122"/>
                    <a:pt x="422"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299;p54">
              <a:extLst>
                <a:ext uri="{FF2B5EF4-FFF2-40B4-BE49-F238E27FC236}">
                  <a16:creationId xmlns:a16="http://schemas.microsoft.com/office/drawing/2014/main" id="{FC0BCDD0-769E-4373-A39D-4B250EC45F9B}"/>
                </a:ext>
              </a:extLst>
            </p:cNvPr>
            <p:cNvSpPr/>
            <p:nvPr/>
          </p:nvSpPr>
          <p:spPr>
            <a:xfrm>
              <a:off x="7071500" y="2340938"/>
              <a:ext cx="13625" cy="13575"/>
            </a:xfrm>
            <a:custGeom>
              <a:avLst/>
              <a:gdLst/>
              <a:ahLst/>
              <a:cxnLst/>
              <a:rect l="l" t="t" r="r" b="b"/>
              <a:pathLst>
                <a:path w="545" h="543" extrusionOk="0">
                  <a:moveTo>
                    <a:pt x="272" y="62"/>
                  </a:moveTo>
                  <a:cubicBezTo>
                    <a:pt x="387" y="62"/>
                    <a:pt x="481" y="157"/>
                    <a:pt x="481" y="272"/>
                  </a:cubicBezTo>
                  <a:cubicBezTo>
                    <a:pt x="481" y="387"/>
                    <a:pt x="386" y="481"/>
                    <a:pt x="272" y="481"/>
                  </a:cubicBezTo>
                  <a:cubicBezTo>
                    <a:pt x="155" y="481"/>
                    <a:pt x="62" y="386"/>
                    <a:pt x="62" y="272"/>
                  </a:cubicBezTo>
                  <a:cubicBezTo>
                    <a:pt x="62" y="156"/>
                    <a:pt x="157" y="62"/>
                    <a:pt x="272" y="62"/>
                  </a:cubicBezTo>
                  <a:close/>
                  <a:moveTo>
                    <a:pt x="272" y="1"/>
                  </a:moveTo>
                  <a:cubicBezTo>
                    <a:pt x="122" y="1"/>
                    <a:pt x="1" y="122"/>
                    <a:pt x="1" y="272"/>
                  </a:cubicBezTo>
                  <a:cubicBezTo>
                    <a:pt x="1" y="420"/>
                    <a:pt x="122" y="542"/>
                    <a:pt x="272" y="542"/>
                  </a:cubicBezTo>
                  <a:cubicBezTo>
                    <a:pt x="422" y="542"/>
                    <a:pt x="544" y="421"/>
                    <a:pt x="542" y="272"/>
                  </a:cubicBezTo>
                  <a:cubicBezTo>
                    <a:pt x="542" y="122"/>
                    <a:pt x="421"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300;p54">
              <a:extLst>
                <a:ext uri="{FF2B5EF4-FFF2-40B4-BE49-F238E27FC236}">
                  <a16:creationId xmlns:a16="http://schemas.microsoft.com/office/drawing/2014/main" id="{48825FD7-3490-D7B1-E0E8-E4271BF1914C}"/>
                </a:ext>
              </a:extLst>
            </p:cNvPr>
            <p:cNvSpPr/>
            <p:nvPr/>
          </p:nvSpPr>
          <p:spPr>
            <a:xfrm>
              <a:off x="7076675" y="2297813"/>
              <a:ext cx="13575" cy="13550"/>
            </a:xfrm>
            <a:custGeom>
              <a:avLst/>
              <a:gdLst/>
              <a:ahLst/>
              <a:cxnLst/>
              <a:rect l="l" t="t" r="r" b="b"/>
              <a:pathLst>
                <a:path w="543" h="542" extrusionOk="0">
                  <a:moveTo>
                    <a:pt x="271" y="61"/>
                  </a:moveTo>
                  <a:cubicBezTo>
                    <a:pt x="386" y="61"/>
                    <a:pt x="479" y="155"/>
                    <a:pt x="481" y="270"/>
                  </a:cubicBezTo>
                  <a:cubicBezTo>
                    <a:pt x="481" y="387"/>
                    <a:pt x="386" y="481"/>
                    <a:pt x="271" y="481"/>
                  </a:cubicBezTo>
                  <a:cubicBezTo>
                    <a:pt x="156" y="481"/>
                    <a:pt x="62" y="386"/>
                    <a:pt x="62" y="270"/>
                  </a:cubicBezTo>
                  <a:cubicBezTo>
                    <a:pt x="62" y="155"/>
                    <a:pt x="157" y="61"/>
                    <a:pt x="271" y="61"/>
                  </a:cubicBezTo>
                  <a:close/>
                  <a:moveTo>
                    <a:pt x="271" y="0"/>
                  </a:moveTo>
                  <a:cubicBezTo>
                    <a:pt x="121" y="0"/>
                    <a:pt x="1" y="121"/>
                    <a:pt x="1" y="270"/>
                  </a:cubicBezTo>
                  <a:cubicBezTo>
                    <a:pt x="1" y="420"/>
                    <a:pt x="121" y="542"/>
                    <a:pt x="271" y="542"/>
                  </a:cubicBezTo>
                  <a:cubicBezTo>
                    <a:pt x="420" y="542"/>
                    <a:pt x="542" y="420"/>
                    <a:pt x="542" y="270"/>
                  </a:cubicBezTo>
                  <a:cubicBezTo>
                    <a:pt x="542" y="121"/>
                    <a:pt x="420"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301;p54">
              <a:extLst>
                <a:ext uri="{FF2B5EF4-FFF2-40B4-BE49-F238E27FC236}">
                  <a16:creationId xmlns:a16="http://schemas.microsoft.com/office/drawing/2014/main" id="{671ADBB6-F49A-205E-6A25-7AB17F4D252C}"/>
                </a:ext>
              </a:extLst>
            </p:cNvPr>
            <p:cNvSpPr/>
            <p:nvPr/>
          </p:nvSpPr>
          <p:spPr>
            <a:xfrm>
              <a:off x="7073525" y="2146663"/>
              <a:ext cx="94075" cy="140025"/>
            </a:xfrm>
            <a:custGeom>
              <a:avLst/>
              <a:gdLst/>
              <a:ahLst/>
              <a:cxnLst/>
              <a:rect l="l" t="t" r="r" b="b"/>
              <a:pathLst>
                <a:path w="3763" h="5601" extrusionOk="0">
                  <a:moveTo>
                    <a:pt x="1" y="0"/>
                  </a:moveTo>
                  <a:lnTo>
                    <a:pt x="1" y="801"/>
                  </a:lnTo>
                  <a:lnTo>
                    <a:pt x="1734" y="2533"/>
                  </a:lnTo>
                  <a:lnTo>
                    <a:pt x="1734" y="3209"/>
                  </a:lnTo>
                  <a:lnTo>
                    <a:pt x="3700" y="5176"/>
                  </a:lnTo>
                  <a:lnTo>
                    <a:pt x="3700" y="5601"/>
                  </a:lnTo>
                  <a:lnTo>
                    <a:pt x="3763" y="5601"/>
                  </a:lnTo>
                  <a:lnTo>
                    <a:pt x="3763" y="5150"/>
                  </a:lnTo>
                  <a:lnTo>
                    <a:pt x="1795" y="3182"/>
                  </a:lnTo>
                  <a:lnTo>
                    <a:pt x="1795" y="2508"/>
                  </a:lnTo>
                  <a:lnTo>
                    <a:pt x="64" y="775"/>
                  </a:lnTo>
                  <a:lnTo>
                    <a:pt x="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302;p54">
              <a:extLst>
                <a:ext uri="{FF2B5EF4-FFF2-40B4-BE49-F238E27FC236}">
                  <a16:creationId xmlns:a16="http://schemas.microsoft.com/office/drawing/2014/main" id="{9467FAF4-9EF7-1356-82DE-3E0B72CF9403}"/>
                </a:ext>
              </a:extLst>
            </p:cNvPr>
            <p:cNvSpPr/>
            <p:nvPr/>
          </p:nvSpPr>
          <p:spPr>
            <a:xfrm>
              <a:off x="7049450" y="2146663"/>
              <a:ext cx="55275" cy="103075"/>
            </a:xfrm>
            <a:custGeom>
              <a:avLst/>
              <a:gdLst/>
              <a:ahLst/>
              <a:cxnLst/>
              <a:rect l="l" t="t" r="r" b="b"/>
              <a:pathLst>
                <a:path w="2211" h="4123" extrusionOk="0">
                  <a:moveTo>
                    <a:pt x="1" y="0"/>
                  </a:moveTo>
                  <a:lnTo>
                    <a:pt x="1" y="958"/>
                  </a:lnTo>
                  <a:lnTo>
                    <a:pt x="1529" y="2486"/>
                  </a:lnTo>
                  <a:lnTo>
                    <a:pt x="1529" y="3485"/>
                  </a:lnTo>
                  <a:lnTo>
                    <a:pt x="2166" y="4122"/>
                  </a:lnTo>
                  <a:lnTo>
                    <a:pt x="2211" y="4078"/>
                  </a:lnTo>
                  <a:lnTo>
                    <a:pt x="1590" y="3459"/>
                  </a:lnTo>
                  <a:lnTo>
                    <a:pt x="1590" y="2461"/>
                  </a:lnTo>
                  <a:lnTo>
                    <a:pt x="62" y="93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303;p54">
              <a:extLst>
                <a:ext uri="{FF2B5EF4-FFF2-40B4-BE49-F238E27FC236}">
                  <a16:creationId xmlns:a16="http://schemas.microsoft.com/office/drawing/2014/main" id="{CA252499-AFB6-948D-0FEC-33656EC091B8}"/>
                </a:ext>
              </a:extLst>
            </p:cNvPr>
            <p:cNvSpPr/>
            <p:nvPr/>
          </p:nvSpPr>
          <p:spPr>
            <a:xfrm>
              <a:off x="7117050" y="2258688"/>
              <a:ext cx="16625" cy="23125"/>
            </a:xfrm>
            <a:custGeom>
              <a:avLst/>
              <a:gdLst/>
              <a:ahLst/>
              <a:cxnLst/>
              <a:rect l="l" t="t" r="r" b="b"/>
              <a:pathLst>
                <a:path w="665" h="925" extrusionOk="0">
                  <a:moveTo>
                    <a:pt x="44" y="1"/>
                  </a:moveTo>
                  <a:lnTo>
                    <a:pt x="0" y="45"/>
                  </a:lnTo>
                  <a:lnTo>
                    <a:pt x="604" y="648"/>
                  </a:lnTo>
                  <a:lnTo>
                    <a:pt x="604" y="925"/>
                  </a:lnTo>
                  <a:lnTo>
                    <a:pt x="664" y="925"/>
                  </a:lnTo>
                  <a:lnTo>
                    <a:pt x="664" y="622"/>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304;p54">
              <a:extLst>
                <a:ext uri="{FF2B5EF4-FFF2-40B4-BE49-F238E27FC236}">
                  <a16:creationId xmlns:a16="http://schemas.microsoft.com/office/drawing/2014/main" id="{5BDFD042-BA28-34E6-CDA0-7900D3660D2C}"/>
                </a:ext>
              </a:extLst>
            </p:cNvPr>
            <p:cNvSpPr/>
            <p:nvPr/>
          </p:nvSpPr>
          <p:spPr>
            <a:xfrm>
              <a:off x="7101825" y="2244588"/>
              <a:ext cx="19050" cy="19025"/>
            </a:xfrm>
            <a:custGeom>
              <a:avLst/>
              <a:gdLst/>
              <a:ahLst/>
              <a:cxnLst/>
              <a:rect l="l" t="t" r="r" b="b"/>
              <a:pathLst>
                <a:path w="762" h="761" extrusionOk="0">
                  <a:moveTo>
                    <a:pt x="381" y="64"/>
                  </a:moveTo>
                  <a:cubicBezTo>
                    <a:pt x="556" y="64"/>
                    <a:pt x="699" y="205"/>
                    <a:pt x="699" y="381"/>
                  </a:cubicBezTo>
                  <a:cubicBezTo>
                    <a:pt x="699" y="556"/>
                    <a:pt x="556" y="699"/>
                    <a:pt x="381" y="699"/>
                  </a:cubicBezTo>
                  <a:cubicBezTo>
                    <a:pt x="207" y="699"/>
                    <a:pt x="64" y="556"/>
                    <a:pt x="64" y="381"/>
                  </a:cubicBezTo>
                  <a:cubicBezTo>
                    <a:pt x="64" y="207"/>
                    <a:pt x="206" y="64"/>
                    <a:pt x="381" y="64"/>
                  </a:cubicBezTo>
                  <a:close/>
                  <a:moveTo>
                    <a:pt x="381" y="0"/>
                  </a:moveTo>
                  <a:cubicBezTo>
                    <a:pt x="171" y="0"/>
                    <a:pt x="1" y="171"/>
                    <a:pt x="1" y="380"/>
                  </a:cubicBezTo>
                  <a:cubicBezTo>
                    <a:pt x="1" y="589"/>
                    <a:pt x="171" y="760"/>
                    <a:pt x="381" y="760"/>
                  </a:cubicBezTo>
                  <a:cubicBezTo>
                    <a:pt x="591" y="760"/>
                    <a:pt x="760" y="592"/>
                    <a:pt x="762" y="380"/>
                  </a:cubicBezTo>
                  <a:cubicBezTo>
                    <a:pt x="762" y="171"/>
                    <a:pt x="59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305;p54">
              <a:extLst>
                <a:ext uri="{FF2B5EF4-FFF2-40B4-BE49-F238E27FC236}">
                  <a16:creationId xmlns:a16="http://schemas.microsoft.com/office/drawing/2014/main" id="{D2BEFC4C-4397-D313-4A3B-D5A9725E0908}"/>
                </a:ext>
              </a:extLst>
            </p:cNvPr>
            <p:cNvSpPr/>
            <p:nvPr/>
          </p:nvSpPr>
          <p:spPr>
            <a:xfrm>
              <a:off x="7126425" y="2281063"/>
              <a:ext cx="12950" cy="12975"/>
            </a:xfrm>
            <a:custGeom>
              <a:avLst/>
              <a:gdLst/>
              <a:ahLst/>
              <a:cxnLst/>
              <a:rect l="l" t="t" r="r" b="b"/>
              <a:pathLst>
                <a:path w="518" h="519" extrusionOk="0">
                  <a:moveTo>
                    <a:pt x="260" y="63"/>
                  </a:moveTo>
                  <a:cubicBezTo>
                    <a:pt x="368" y="63"/>
                    <a:pt x="457" y="150"/>
                    <a:pt x="457" y="260"/>
                  </a:cubicBezTo>
                  <a:cubicBezTo>
                    <a:pt x="457" y="369"/>
                    <a:pt x="368" y="458"/>
                    <a:pt x="260" y="458"/>
                  </a:cubicBezTo>
                  <a:cubicBezTo>
                    <a:pt x="150" y="458"/>
                    <a:pt x="62" y="369"/>
                    <a:pt x="62" y="260"/>
                  </a:cubicBezTo>
                  <a:cubicBezTo>
                    <a:pt x="62" y="150"/>
                    <a:pt x="150" y="63"/>
                    <a:pt x="260" y="63"/>
                  </a:cubicBezTo>
                  <a:close/>
                  <a:moveTo>
                    <a:pt x="260" y="1"/>
                  </a:moveTo>
                  <a:cubicBezTo>
                    <a:pt x="116" y="1"/>
                    <a:pt x="0" y="117"/>
                    <a:pt x="0" y="260"/>
                  </a:cubicBezTo>
                  <a:cubicBezTo>
                    <a:pt x="0" y="403"/>
                    <a:pt x="116" y="519"/>
                    <a:pt x="260" y="519"/>
                  </a:cubicBezTo>
                  <a:cubicBezTo>
                    <a:pt x="403" y="519"/>
                    <a:pt x="518" y="403"/>
                    <a:pt x="518" y="260"/>
                  </a:cubicBezTo>
                  <a:cubicBezTo>
                    <a:pt x="518" y="117"/>
                    <a:pt x="403"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306;p54">
              <a:extLst>
                <a:ext uri="{FF2B5EF4-FFF2-40B4-BE49-F238E27FC236}">
                  <a16:creationId xmlns:a16="http://schemas.microsoft.com/office/drawing/2014/main" id="{746BE694-91AE-C06A-4A54-D6EB241DB242}"/>
                </a:ext>
              </a:extLst>
            </p:cNvPr>
            <p:cNvSpPr/>
            <p:nvPr/>
          </p:nvSpPr>
          <p:spPr>
            <a:xfrm>
              <a:off x="7148975" y="2257138"/>
              <a:ext cx="52850" cy="14750"/>
            </a:xfrm>
            <a:custGeom>
              <a:avLst/>
              <a:gdLst/>
              <a:ahLst/>
              <a:cxnLst/>
              <a:rect l="l" t="t" r="r" b="b"/>
              <a:pathLst>
                <a:path w="2114" h="590" extrusionOk="0">
                  <a:moveTo>
                    <a:pt x="0" y="1"/>
                  </a:moveTo>
                  <a:lnTo>
                    <a:pt x="0" y="64"/>
                  </a:lnTo>
                  <a:lnTo>
                    <a:pt x="700" y="64"/>
                  </a:lnTo>
                  <a:lnTo>
                    <a:pt x="1226" y="589"/>
                  </a:lnTo>
                  <a:lnTo>
                    <a:pt x="2113" y="589"/>
                  </a:lnTo>
                  <a:lnTo>
                    <a:pt x="2113" y="528"/>
                  </a:lnTo>
                  <a:lnTo>
                    <a:pt x="1253" y="528"/>
                  </a:ln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307;p54">
              <a:extLst>
                <a:ext uri="{FF2B5EF4-FFF2-40B4-BE49-F238E27FC236}">
                  <a16:creationId xmlns:a16="http://schemas.microsoft.com/office/drawing/2014/main" id="{CAC2C35A-D7F5-4724-1FC5-EAA98DF54E7D}"/>
                </a:ext>
              </a:extLst>
            </p:cNvPr>
            <p:cNvSpPr/>
            <p:nvPr/>
          </p:nvSpPr>
          <p:spPr>
            <a:xfrm>
              <a:off x="7200700" y="2263838"/>
              <a:ext cx="14600" cy="14575"/>
            </a:xfrm>
            <a:custGeom>
              <a:avLst/>
              <a:gdLst/>
              <a:ahLst/>
              <a:cxnLst/>
              <a:rect l="l" t="t" r="r" b="b"/>
              <a:pathLst>
                <a:path w="584" h="583" extrusionOk="0">
                  <a:moveTo>
                    <a:pt x="291" y="62"/>
                  </a:moveTo>
                  <a:cubicBezTo>
                    <a:pt x="418" y="62"/>
                    <a:pt x="521" y="164"/>
                    <a:pt x="521" y="291"/>
                  </a:cubicBezTo>
                  <a:cubicBezTo>
                    <a:pt x="521" y="417"/>
                    <a:pt x="418" y="521"/>
                    <a:pt x="291" y="521"/>
                  </a:cubicBezTo>
                  <a:cubicBezTo>
                    <a:pt x="165" y="521"/>
                    <a:pt x="62" y="417"/>
                    <a:pt x="62" y="291"/>
                  </a:cubicBezTo>
                  <a:cubicBezTo>
                    <a:pt x="62" y="164"/>
                    <a:pt x="165" y="62"/>
                    <a:pt x="291" y="62"/>
                  </a:cubicBezTo>
                  <a:close/>
                  <a:moveTo>
                    <a:pt x="291" y="1"/>
                  </a:moveTo>
                  <a:cubicBezTo>
                    <a:pt x="131" y="1"/>
                    <a:pt x="1" y="132"/>
                    <a:pt x="1" y="292"/>
                  </a:cubicBezTo>
                  <a:cubicBezTo>
                    <a:pt x="1" y="453"/>
                    <a:pt x="131" y="583"/>
                    <a:pt x="291" y="583"/>
                  </a:cubicBezTo>
                  <a:cubicBezTo>
                    <a:pt x="453" y="583"/>
                    <a:pt x="584"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308;p54">
              <a:extLst>
                <a:ext uri="{FF2B5EF4-FFF2-40B4-BE49-F238E27FC236}">
                  <a16:creationId xmlns:a16="http://schemas.microsoft.com/office/drawing/2014/main" id="{B10DAFB1-F63A-7893-8090-DE5DC5A362AB}"/>
                </a:ext>
              </a:extLst>
            </p:cNvPr>
            <p:cNvSpPr/>
            <p:nvPr/>
          </p:nvSpPr>
          <p:spPr>
            <a:xfrm>
              <a:off x="7139575" y="2215938"/>
              <a:ext cx="14575" cy="14575"/>
            </a:xfrm>
            <a:custGeom>
              <a:avLst/>
              <a:gdLst/>
              <a:ahLst/>
              <a:cxnLst/>
              <a:rect l="l" t="t" r="r" b="b"/>
              <a:pathLst>
                <a:path w="583" h="583" extrusionOk="0">
                  <a:moveTo>
                    <a:pt x="291" y="61"/>
                  </a:moveTo>
                  <a:cubicBezTo>
                    <a:pt x="418" y="61"/>
                    <a:pt x="520" y="165"/>
                    <a:pt x="520" y="291"/>
                  </a:cubicBezTo>
                  <a:cubicBezTo>
                    <a:pt x="520" y="417"/>
                    <a:pt x="418" y="520"/>
                    <a:pt x="291" y="520"/>
                  </a:cubicBezTo>
                  <a:cubicBezTo>
                    <a:pt x="164" y="520"/>
                    <a:pt x="61" y="417"/>
                    <a:pt x="61" y="291"/>
                  </a:cubicBezTo>
                  <a:cubicBezTo>
                    <a:pt x="61" y="164"/>
                    <a:pt x="164" y="61"/>
                    <a:pt x="291" y="61"/>
                  </a:cubicBezTo>
                  <a:close/>
                  <a:moveTo>
                    <a:pt x="291" y="0"/>
                  </a:moveTo>
                  <a:cubicBezTo>
                    <a:pt x="131" y="0"/>
                    <a:pt x="0" y="132"/>
                    <a:pt x="0" y="292"/>
                  </a:cubicBezTo>
                  <a:cubicBezTo>
                    <a:pt x="0" y="452"/>
                    <a:pt x="131" y="582"/>
                    <a:pt x="291" y="582"/>
                  </a:cubicBezTo>
                  <a:cubicBezTo>
                    <a:pt x="451" y="582"/>
                    <a:pt x="582" y="452"/>
                    <a:pt x="582" y="292"/>
                  </a:cubicBezTo>
                  <a:cubicBezTo>
                    <a:pt x="582" y="132"/>
                    <a:pt x="451"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309;p54">
              <a:extLst>
                <a:ext uri="{FF2B5EF4-FFF2-40B4-BE49-F238E27FC236}">
                  <a16:creationId xmlns:a16="http://schemas.microsoft.com/office/drawing/2014/main" id="{DD05CDCD-1ED1-B02A-E4EE-629CDFAC802A}"/>
                </a:ext>
              </a:extLst>
            </p:cNvPr>
            <p:cNvSpPr/>
            <p:nvPr/>
          </p:nvSpPr>
          <p:spPr>
            <a:xfrm>
              <a:off x="7186950" y="2229938"/>
              <a:ext cx="14575" cy="14575"/>
            </a:xfrm>
            <a:custGeom>
              <a:avLst/>
              <a:gdLst/>
              <a:ahLst/>
              <a:cxnLst/>
              <a:rect l="l" t="t" r="r" b="b"/>
              <a:pathLst>
                <a:path w="583" h="583" extrusionOk="0">
                  <a:moveTo>
                    <a:pt x="291" y="62"/>
                  </a:moveTo>
                  <a:cubicBezTo>
                    <a:pt x="418" y="62"/>
                    <a:pt x="521" y="165"/>
                    <a:pt x="521" y="291"/>
                  </a:cubicBezTo>
                  <a:cubicBezTo>
                    <a:pt x="521" y="417"/>
                    <a:pt x="418" y="521"/>
                    <a:pt x="291" y="521"/>
                  </a:cubicBezTo>
                  <a:cubicBezTo>
                    <a:pt x="164" y="521"/>
                    <a:pt x="62" y="417"/>
                    <a:pt x="62" y="291"/>
                  </a:cubicBezTo>
                  <a:cubicBezTo>
                    <a:pt x="62" y="164"/>
                    <a:pt x="164" y="62"/>
                    <a:pt x="291" y="62"/>
                  </a:cubicBezTo>
                  <a:close/>
                  <a:moveTo>
                    <a:pt x="291" y="1"/>
                  </a:moveTo>
                  <a:cubicBezTo>
                    <a:pt x="131" y="1"/>
                    <a:pt x="1" y="132"/>
                    <a:pt x="1" y="292"/>
                  </a:cubicBezTo>
                  <a:cubicBezTo>
                    <a:pt x="1" y="453"/>
                    <a:pt x="131" y="583"/>
                    <a:pt x="291" y="583"/>
                  </a:cubicBezTo>
                  <a:cubicBezTo>
                    <a:pt x="451" y="583"/>
                    <a:pt x="583"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310;p54">
              <a:extLst>
                <a:ext uri="{FF2B5EF4-FFF2-40B4-BE49-F238E27FC236}">
                  <a16:creationId xmlns:a16="http://schemas.microsoft.com/office/drawing/2014/main" id="{D6C7A4A9-DE32-1538-16C7-BED27BFF2CFB}"/>
                </a:ext>
              </a:extLst>
            </p:cNvPr>
            <p:cNvSpPr/>
            <p:nvPr/>
          </p:nvSpPr>
          <p:spPr>
            <a:xfrm>
              <a:off x="7095925" y="2186638"/>
              <a:ext cx="51700" cy="30075"/>
            </a:xfrm>
            <a:custGeom>
              <a:avLst/>
              <a:gdLst/>
              <a:ahLst/>
              <a:cxnLst/>
              <a:rect l="l" t="t" r="r" b="b"/>
              <a:pathLst>
                <a:path w="2068" h="1203" extrusionOk="0">
                  <a:moveTo>
                    <a:pt x="1" y="1"/>
                  </a:moveTo>
                  <a:lnTo>
                    <a:pt x="1" y="64"/>
                  </a:lnTo>
                  <a:lnTo>
                    <a:pt x="1379" y="64"/>
                  </a:lnTo>
                  <a:lnTo>
                    <a:pt x="2007" y="691"/>
                  </a:lnTo>
                  <a:lnTo>
                    <a:pt x="2007" y="1202"/>
                  </a:lnTo>
                  <a:lnTo>
                    <a:pt x="2068" y="1202"/>
                  </a:lnTo>
                  <a:lnTo>
                    <a:pt x="2068" y="664"/>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311;p54">
              <a:extLst>
                <a:ext uri="{FF2B5EF4-FFF2-40B4-BE49-F238E27FC236}">
                  <a16:creationId xmlns:a16="http://schemas.microsoft.com/office/drawing/2014/main" id="{87524EA7-F27A-D564-5D1D-0BE2D03510A8}"/>
                </a:ext>
              </a:extLst>
            </p:cNvPr>
            <p:cNvSpPr/>
            <p:nvPr/>
          </p:nvSpPr>
          <p:spPr>
            <a:xfrm>
              <a:off x="7090225" y="2181463"/>
              <a:ext cx="100550" cy="51125"/>
            </a:xfrm>
            <a:custGeom>
              <a:avLst/>
              <a:gdLst/>
              <a:ahLst/>
              <a:cxnLst/>
              <a:rect l="l" t="t" r="r" b="b"/>
              <a:pathLst>
                <a:path w="4022" h="2045" extrusionOk="0">
                  <a:moveTo>
                    <a:pt x="0" y="1"/>
                  </a:moveTo>
                  <a:lnTo>
                    <a:pt x="0" y="64"/>
                  </a:lnTo>
                  <a:lnTo>
                    <a:pt x="1997" y="64"/>
                  </a:lnTo>
                  <a:lnTo>
                    <a:pt x="3978" y="2045"/>
                  </a:lnTo>
                  <a:lnTo>
                    <a:pt x="4021" y="2001"/>
                  </a:lnTo>
                  <a:lnTo>
                    <a:pt x="2031" y="10"/>
                  </a:lnTo>
                  <a:lnTo>
                    <a:pt x="20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312;p54">
              <a:extLst>
                <a:ext uri="{FF2B5EF4-FFF2-40B4-BE49-F238E27FC236}">
                  <a16:creationId xmlns:a16="http://schemas.microsoft.com/office/drawing/2014/main" id="{D240E830-7AB7-8503-FC18-06066FA564E1}"/>
                </a:ext>
              </a:extLst>
            </p:cNvPr>
            <p:cNvSpPr/>
            <p:nvPr/>
          </p:nvSpPr>
          <p:spPr>
            <a:xfrm>
              <a:off x="7117125" y="2106363"/>
              <a:ext cx="122975" cy="101025"/>
            </a:xfrm>
            <a:custGeom>
              <a:avLst/>
              <a:gdLst/>
              <a:ahLst/>
              <a:cxnLst/>
              <a:rect l="l" t="t" r="r" b="b"/>
              <a:pathLst>
                <a:path w="4919" h="4041" extrusionOk="0">
                  <a:moveTo>
                    <a:pt x="0" y="0"/>
                  </a:moveTo>
                  <a:lnTo>
                    <a:pt x="0" y="62"/>
                  </a:lnTo>
                  <a:lnTo>
                    <a:pt x="1176" y="62"/>
                  </a:lnTo>
                  <a:lnTo>
                    <a:pt x="1569" y="456"/>
                  </a:lnTo>
                  <a:lnTo>
                    <a:pt x="1569" y="1167"/>
                  </a:lnTo>
                  <a:lnTo>
                    <a:pt x="2628" y="2224"/>
                  </a:lnTo>
                  <a:lnTo>
                    <a:pt x="2636" y="2234"/>
                  </a:lnTo>
                  <a:lnTo>
                    <a:pt x="3883" y="2234"/>
                  </a:lnTo>
                  <a:lnTo>
                    <a:pt x="4856" y="3208"/>
                  </a:lnTo>
                  <a:lnTo>
                    <a:pt x="4856" y="3689"/>
                  </a:lnTo>
                  <a:lnTo>
                    <a:pt x="4550" y="3997"/>
                  </a:lnTo>
                  <a:lnTo>
                    <a:pt x="4594" y="4041"/>
                  </a:lnTo>
                  <a:lnTo>
                    <a:pt x="4919" y="3715"/>
                  </a:lnTo>
                  <a:lnTo>
                    <a:pt x="4919" y="3182"/>
                  </a:lnTo>
                  <a:lnTo>
                    <a:pt x="3917" y="2182"/>
                  </a:lnTo>
                  <a:lnTo>
                    <a:pt x="3909" y="2172"/>
                  </a:lnTo>
                  <a:lnTo>
                    <a:pt x="2662" y="2172"/>
                  </a:lnTo>
                  <a:lnTo>
                    <a:pt x="1631" y="1142"/>
                  </a:lnTo>
                  <a:lnTo>
                    <a:pt x="1631" y="430"/>
                  </a:lnTo>
                  <a:lnTo>
                    <a:pt x="1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313;p54">
              <a:extLst>
                <a:ext uri="{FF2B5EF4-FFF2-40B4-BE49-F238E27FC236}">
                  <a16:creationId xmlns:a16="http://schemas.microsoft.com/office/drawing/2014/main" id="{FF77A1A3-8A7A-975C-CD02-BE9C1D15BBFB}"/>
                </a:ext>
              </a:extLst>
            </p:cNvPr>
            <p:cNvSpPr/>
            <p:nvPr/>
          </p:nvSpPr>
          <p:spPr>
            <a:xfrm>
              <a:off x="7160225" y="2138513"/>
              <a:ext cx="14050" cy="40175"/>
            </a:xfrm>
            <a:custGeom>
              <a:avLst/>
              <a:gdLst/>
              <a:ahLst/>
              <a:cxnLst/>
              <a:rect l="l" t="t" r="r" b="b"/>
              <a:pathLst>
                <a:path w="562" h="1607" extrusionOk="0">
                  <a:moveTo>
                    <a:pt x="1" y="1"/>
                  </a:moveTo>
                  <a:lnTo>
                    <a:pt x="1" y="1090"/>
                  </a:lnTo>
                  <a:lnTo>
                    <a:pt x="517" y="1607"/>
                  </a:lnTo>
                  <a:lnTo>
                    <a:pt x="561" y="1563"/>
                  </a:lnTo>
                  <a:lnTo>
                    <a:pt x="62" y="1065"/>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314;p54">
              <a:extLst>
                <a:ext uri="{FF2B5EF4-FFF2-40B4-BE49-F238E27FC236}">
                  <a16:creationId xmlns:a16="http://schemas.microsoft.com/office/drawing/2014/main" id="{83693C49-FBC5-F226-9251-89982240D18F}"/>
                </a:ext>
              </a:extLst>
            </p:cNvPr>
            <p:cNvSpPr/>
            <p:nvPr/>
          </p:nvSpPr>
          <p:spPr>
            <a:xfrm>
              <a:off x="7223375" y="2169488"/>
              <a:ext cx="73950" cy="21600"/>
            </a:xfrm>
            <a:custGeom>
              <a:avLst/>
              <a:gdLst/>
              <a:ahLst/>
              <a:cxnLst/>
              <a:rect l="l" t="t" r="r" b="b"/>
              <a:pathLst>
                <a:path w="2958" h="864" extrusionOk="0">
                  <a:moveTo>
                    <a:pt x="0" y="0"/>
                  </a:moveTo>
                  <a:lnTo>
                    <a:pt x="0" y="63"/>
                  </a:lnTo>
                  <a:lnTo>
                    <a:pt x="2112" y="63"/>
                  </a:lnTo>
                  <a:lnTo>
                    <a:pt x="2913" y="863"/>
                  </a:lnTo>
                  <a:lnTo>
                    <a:pt x="2958" y="820"/>
                  </a:lnTo>
                  <a:lnTo>
                    <a:pt x="2147" y="10"/>
                  </a:lnTo>
                  <a:lnTo>
                    <a:pt x="2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315;p54">
              <a:extLst>
                <a:ext uri="{FF2B5EF4-FFF2-40B4-BE49-F238E27FC236}">
                  <a16:creationId xmlns:a16="http://schemas.microsoft.com/office/drawing/2014/main" id="{1483D458-EC7C-D1CA-21EF-C89D23B63293}"/>
                </a:ext>
              </a:extLst>
            </p:cNvPr>
            <p:cNvSpPr/>
            <p:nvPr/>
          </p:nvSpPr>
          <p:spPr>
            <a:xfrm>
              <a:off x="7157100" y="2124113"/>
              <a:ext cx="42600" cy="10250"/>
            </a:xfrm>
            <a:custGeom>
              <a:avLst/>
              <a:gdLst/>
              <a:ahLst/>
              <a:cxnLst/>
              <a:rect l="l" t="t" r="r" b="b"/>
              <a:pathLst>
                <a:path w="1704" h="410" extrusionOk="0">
                  <a:moveTo>
                    <a:pt x="1" y="0"/>
                  </a:moveTo>
                  <a:lnTo>
                    <a:pt x="1" y="63"/>
                  </a:lnTo>
                  <a:lnTo>
                    <a:pt x="1312" y="63"/>
                  </a:lnTo>
                  <a:lnTo>
                    <a:pt x="1659" y="409"/>
                  </a:lnTo>
                  <a:lnTo>
                    <a:pt x="1703" y="366"/>
                  </a:lnTo>
                  <a:lnTo>
                    <a:pt x="1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316;p54">
              <a:extLst>
                <a:ext uri="{FF2B5EF4-FFF2-40B4-BE49-F238E27FC236}">
                  <a16:creationId xmlns:a16="http://schemas.microsoft.com/office/drawing/2014/main" id="{52E4CF11-D485-573A-08E1-6F4CA1E88D5E}"/>
                </a:ext>
              </a:extLst>
            </p:cNvPr>
            <p:cNvSpPr/>
            <p:nvPr/>
          </p:nvSpPr>
          <p:spPr>
            <a:xfrm>
              <a:off x="7196225" y="2131288"/>
              <a:ext cx="15575" cy="15575"/>
            </a:xfrm>
            <a:custGeom>
              <a:avLst/>
              <a:gdLst/>
              <a:ahLst/>
              <a:cxnLst/>
              <a:rect l="l" t="t" r="r" b="b"/>
              <a:pathLst>
                <a:path w="623" h="623" extrusionOk="0">
                  <a:moveTo>
                    <a:pt x="312" y="63"/>
                  </a:moveTo>
                  <a:cubicBezTo>
                    <a:pt x="448" y="63"/>
                    <a:pt x="560" y="176"/>
                    <a:pt x="560" y="311"/>
                  </a:cubicBezTo>
                  <a:cubicBezTo>
                    <a:pt x="560" y="448"/>
                    <a:pt x="448" y="560"/>
                    <a:pt x="312" y="560"/>
                  </a:cubicBezTo>
                  <a:cubicBezTo>
                    <a:pt x="175" y="560"/>
                    <a:pt x="63" y="448"/>
                    <a:pt x="63" y="311"/>
                  </a:cubicBezTo>
                  <a:cubicBezTo>
                    <a:pt x="63" y="176"/>
                    <a:pt x="174" y="63"/>
                    <a:pt x="312" y="63"/>
                  </a:cubicBezTo>
                  <a:close/>
                  <a:moveTo>
                    <a:pt x="312" y="0"/>
                  </a:moveTo>
                  <a:cubicBezTo>
                    <a:pt x="139" y="0"/>
                    <a:pt x="0" y="139"/>
                    <a:pt x="0" y="311"/>
                  </a:cubicBezTo>
                  <a:cubicBezTo>
                    <a:pt x="0" y="484"/>
                    <a:pt x="141" y="623"/>
                    <a:pt x="312" y="623"/>
                  </a:cubicBezTo>
                  <a:cubicBezTo>
                    <a:pt x="483" y="623"/>
                    <a:pt x="623" y="484"/>
                    <a:pt x="623" y="311"/>
                  </a:cubicBezTo>
                  <a:cubicBezTo>
                    <a:pt x="623" y="139"/>
                    <a:pt x="484"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317;p54">
              <a:extLst>
                <a:ext uri="{FF2B5EF4-FFF2-40B4-BE49-F238E27FC236}">
                  <a16:creationId xmlns:a16="http://schemas.microsoft.com/office/drawing/2014/main" id="{28D142F2-F415-0AA4-5179-3299F1C15FC6}"/>
                </a:ext>
              </a:extLst>
            </p:cNvPr>
            <p:cNvSpPr/>
            <p:nvPr/>
          </p:nvSpPr>
          <p:spPr>
            <a:xfrm>
              <a:off x="7292825" y="2187813"/>
              <a:ext cx="17500" cy="17525"/>
            </a:xfrm>
            <a:custGeom>
              <a:avLst/>
              <a:gdLst/>
              <a:ahLst/>
              <a:cxnLst/>
              <a:rect l="l" t="t" r="r" b="b"/>
              <a:pathLst>
                <a:path w="700" h="701" extrusionOk="0">
                  <a:moveTo>
                    <a:pt x="351" y="62"/>
                  </a:moveTo>
                  <a:cubicBezTo>
                    <a:pt x="509" y="62"/>
                    <a:pt x="637" y="191"/>
                    <a:pt x="637" y="350"/>
                  </a:cubicBezTo>
                  <a:cubicBezTo>
                    <a:pt x="637" y="508"/>
                    <a:pt x="508" y="637"/>
                    <a:pt x="351" y="637"/>
                  </a:cubicBezTo>
                  <a:cubicBezTo>
                    <a:pt x="193" y="637"/>
                    <a:pt x="64" y="509"/>
                    <a:pt x="64" y="350"/>
                  </a:cubicBezTo>
                  <a:cubicBezTo>
                    <a:pt x="64" y="191"/>
                    <a:pt x="192" y="62"/>
                    <a:pt x="351" y="62"/>
                  </a:cubicBezTo>
                  <a:close/>
                  <a:moveTo>
                    <a:pt x="351" y="1"/>
                  </a:moveTo>
                  <a:cubicBezTo>
                    <a:pt x="156" y="1"/>
                    <a:pt x="1" y="158"/>
                    <a:pt x="1" y="350"/>
                  </a:cubicBezTo>
                  <a:cubicBezTo>
                    <a:pt x="1" y="543"/>
                    <a:pt x="159" y="700"/>
                    <a:pt x="351" y="700"/>
                  </a:cubicBezTo>
                  <a:cubicBezTo>
                    <a:pt x="543" y="700"/>
                    <a:pt x="700" y="542"/>
                    <a:pt x="700" y="350"/>
                  </a:cubicBezTo>
                  <a:cubicBezTo>
                    <a:pt x="700" y="157"/>
                    <a:pt x="543"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318;p54">
              <a:extLst>
                <a:ext uri="{FF2B5EF4-FFF2-40B4-BE49-F238E27FC236}">
                  <a16:creationId xmlns:a16="http://schemas.microsoft.com/office/drawing/2014/main" id="{DCAC251E-20A3-468B-89C9-EB4502368125}"/>
                </a:ext>
              </a:extLst>
            </p:cNvPr>
            <p:cNvSpPr/>
            <p:nvPr/>
          </p:nvSpPr>
          <p:spPr>
            <a:xfrm>
              <a:off x="7213700" y="2203763"/>
              <a:ext cx="23075" cy="23050"/>
            </a:xfrm>
            <a:custGeom>
              <a:avLst/>
              <a:gdLst/>
              <a:ahLst/>
              <a:cxnLst/>
              <a:rect l="l" t="t" r="r" b="b"/>
              <a:pathLst>
                <a:path w="923" h="922" extrusionOk="0">
                  <a:moveTo>
                    <a:pt x="462" y="62"/>
                  </a:moveTo>
                  <a:cubicBezTo>
                    <a:pt x="682" y="62"/>
                    <a:pt x="860" y="241"/>
                    <a:pt x="860" y="461"/>
                  </a:cubicBezTo>
                  <a:cubicBezTo>
                    <a:pt x="860" y="682"/>
                    <a:pt x="682" y="860"/>
                    <a:pt x="462" y="860"/>
                  </a:cubicBezTo>
                  <a:cubicBezTo>
                    <a:pt x="241" y="860"/>
                    <a:pt x="63" y="682"/>
                    <a:pt x="63" y="461"/>
                  </a:cubicBezTo>
                  <a:cubicBezTo>
                    <a:pt x="63" y="241"/>
                    <a:pt x="241" y="62"/>
                    <a:pt x="462" y="62"/>
                  </a:cubicBezTo>
                  <a:close/>
                  <a:moveTo>
                    <a:pt x="462" y="0"/>
                  </a:moveTo>
                  <a:cubicBezTo>
                    <a:pt x="208" y="0"/>
                    <a:pt x="1" y="208"/>
                    <a:pt x="1" y="461"/>
                  </a:cubicBezTo>
                  <a:cubicBezTo>
                    <a:pt x="1" y="715"/>
                    <a:pt x="208" y="922"/>
                    <a:pt x="462" y="922"/>
                  </a:cubicBezTo>
                  <a:cubicBezTo>
                    <a:pt x="715" y="922"/>
                    <a:pt x="922" y="715"/>
                    <a:pt x="922" y="461"/>
                  </a:cubicBezTo>
                  <a:cubicBezTo>
                    <a:pt x="922" y="208"/>
                    <a:pt x="715"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319;p54">
              <a:extLst>
                <a:ext uri="{FF2B5EF4-FFF2-40B4-BE49-F238E27FC236}">
                  <a16:creationId xmlns:a16="http://schemas.microsoft.com/office/drawing/2014/main" id="{2BE65114-6DCC-2511-2E6F-B9CB1502F167}"/>
                </a:ext>
              </a:extLst>
            </p:cNvPr>
            <p:cNvSpPr/>
            <p:nvPr/>
          </p:nvSpPr>
          <p:spPr>
            <a:xfrm>
              <a:off x="7167975" y="2174288"/>
              <a:ext cx="25650" cy="25650"/>
            </a:xfrm>
            <a:custGeom>
              <a:avLst/>
              <a:gdLst/>
              <a:ahLst/>
              <a:cxnLst/>
              <a:rect l="l" t="t" r="r" b="b"/>
              <a:pathLst>
                <a:path w="1026" h="1026" extrusionOk="0">
                  <a:moveTo>
                    <a:pt x="513" y="63"/>
                  </a:moveTo>
                  <a:cubicBezTo>
                    <a:pt x="761" y="63"/>
                    <a:pt x="963" y="264"/>
                    <a:pt x="964" y="513"/>
                  </a:cubicBezTo>
                  <a:cubicBezTo>
                    <a:pt x="964" y="762"/>
                    <a:pt x="761" y="965"/>
                    <a:pt x="513" y="965"/>
                  </a:cubicBezTo>
                  <a:cubicBezTo>
                    <a:pt x="264" y="965"/>
                    <a:pt x="61" y="762"/>
                    <a:pt x="61" y="513"/>
                  </a:cubicBezTo>
                  <a:cubicBezTo>
                    <a:pt x="61" y="265"/>
                    <a:pt x="264" y="63"/>
                    <a:pt x="513" y="63"/>
                  </a:cubicBezTo>
                  <a:close/>
                  <a:moveTo>
                    <a:pt x="513" y="1"/>
                  </a:moveTo>
                  <a:cubicBezTo>
                    <a:pt x="230" y="1"/>
                    <a:pt x="1" y="230"/>
                    <a:pt x="1" y="513"/>
                  </a:cubicBezTo>
                  <a:cubicBezTo>
                    <a:pt x="1" y="796"/>
                    <a:pt x="229" y="1026"/>
                    <a:pt x="513" y="1026"/>
                  </a:cubicBezTo>
                  <a:cubicBezTo>
                    <a:pt x="794" y="1026"/>
                    <a:pt x="1026" y="795"/>
                    <a:pt x="1026" y="513"/>
                  </a:cubicBezTo>
                  <a:cubicBezTo>
                    <a:pt x="1026" y="230"/>
                    <a:pt x="795"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320;p54">
              <a:extLst>
                <a:ext uri="{FF2B5EF4-FFF2-40B4-BE49-F238E27FC236}">
                  <a16:creationId xmlns:a16="http://schemas.microsoft.com/office/drawing/2014/main" id="{4FBECB2F-D236-159A-5D64-B1C20A83CA78}"/>
                </a:ext>
              </a:extLst>
            </p:cNvPr>
            <p:cNvSpPr/>
            <p:nvPr/>
          </p:nvSpPr>
          <p:spPr>
            <a:xfrm>
              <a:off x="7338725" y="2179088"/>
              <a:ext cx="25650" cy="25650"/>
            </a:xfrm>
            <a:custGeom>
              <a:avLst/>
              <a:gdLst/>
              <a:ahLst/>
              <a:cxnLst/>
              <a:rect l="l" t="t" r="r" b="b"/>
              <a:pathLst>
                <a:path w="1026" h="1026" extrusionOk="0">
                  <a:moveTo>
                    <a:pt x="513" y="63"/>
                  </a:moveTo>
                  <a:cubicBezTo>
                    <a:pt x="760" y="63"/>
                    <a:pt x="963" y="266"/>
                    <a:pt x="963" y="513"/>
                  </a:cubicBezTo>
                  <a:cubicBezTo>
                    <a:pt x="963" y="762"/>
                    <a:pt x="760" y="965"/>
                    <a:pt x="513" y="965"/>
                  </a:cubicBezTo>
                  <a:cubicBezTo>
                    <a:pt x="264" y="965"/>
                    <a:pt x="61" y="762"/>
                    <a:pt x="61" y="513"/>
                  </a:cubicBezTo>
                  <a:cubicBezTo>
                    <a:pt x="61" y="266"/>
                    <a:pt x="264" y="63"/>
                    <a:pt x="513" y="63"/>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321;p54">
              <a:extLst>
                <a:ext uri="{FF2B5EF4-FFF2-40B4-BE49-F238E27FC236}">
                  <a16:creationId xmlns:a16="http://schemas.microsoft.com/office/drawing/2014/main" id="{1E8480E5-0996-B5BB-EF29-7D6BA7926C35}"/>
                </a:ext>
              </a:extLst>
            </p:cNvPr>
            <p:cNvSpPr/>
            <p:nvPr/>
          </p:nvSpPr>
          <p:spPr>
            <a:xfrm>
              <a:off x="7259300" y="2097988"/>
              <a:ext cx="25650" cy="25650"/>
            </a:xfrm>
            <a:custGeom>
              <a:avLst/>
              <a:gdLst/>
              <a:ahLst/>
              <a:cxnLst/>
              <a:rect l="l" t="t" r="r" b="b"/>
              <a:pathLst>
                <a:path w="1026" h="1026" extrusionOk="0">
                  <a:moveTo>
                    <a:pt x="513" y="62"/>
                  </a:moveTo>
                  <a:cubicBezTo>
                    <a:pt x="761" y="62"/>
                    <a:pt x="964" y="265"/>
                    <a:pt x="964" y="513"/>
                  </a:cubicBezTo>
                  <a:cubicBezTo>
                    <a:pt x="964" y="761"/>
                    <a:pt x="761" y="964"/>
                    <a:pt x="513" y="964"/>
                  </a:cubicBezTo>
                  <a:cubicBezTo>
                    <a:pt x="264" y="964"/>
                    <a:pt x="61" y="761"/>
                    <a:pt x="61" y="513"/>
                  </a:cubicBezTo>
                  <a:cubicBezTo>
                    <a:pt x="61" y="265"/>
                    <a:pt x="264" y="62"/>
                    <a:pt x="513" y="62"/>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322;p54">
              <a:extLst>
                <a:ext uri="{FF2B5EF4-FFF2-40B4-BE49-F238E27FC236}">
                  <a16:creationId xmlns:a16="http://schemas.microsoft.com/office/drawing/2014/main" id="{4E892C85-50C3-8629-F12D-4D4EF9EC12F9}"/>
                </a:ext>
              </a:extLst>
            </p:cNvPr>
            <p:cNvSpPr/>
            <p:nvPr/>
          </p:nvSpPr>
          <p:spPr>
            <a:xfrm>
              <a:off x="7235325" y="2181463"/>
              <a:ext cx="35350" cy="15725"/>
            </a:xfrm>
            <a:custGeom>
              <a:avLst/>
              <a:gdLst/>
              <a:ahLst/>
              <a:cxnLst/>
              <a:rect l="l" t="t" r="r" b="b"/>
              <a:pathLst>
                <a:path w="1414" h="629" extrusionOk="0">
                  <a:moveTo>
                    <a:pt x="1" y="1"/>
                  </a:moveTo>
                  <a:lnTo>
                    <a:pt x="1" y="64"/>
                  </a:lnTo>
                  <a:lnTo>
                    <a:pt x="805" y="64"/>
                  </a:lnTo>
                  <a:lnTo>
                    <a:pt x="1369" y="629"/>
                  </a:lnTo>
                  <a:lnTo>
                    <a:pt x="1413" y="584"/>
                  </a:lnTo>
                  <a:lnTo>
                    <a:pt x="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323;p54">
              <a:extLst>
                <a:ext uri="{FF2B5EF4-FFF2-40B4-BE49-F238E27FC236}">
                  <a16:creationId xmlns:a16="http://schemas.microsoft.com/office/drawing/2014/main" id="{849B1C8A-A985-EECD-260F-1133DF065327}"/>
                </a:ext>
              </a:extLst>
            </p:cNvPr>
            <p:cNvSpPr/>
            <p:nvPr/>
          </p:nvSpPr>
          <p:spPr>
            <a:xfrm>
              <a:off x="7260925" y="2195763"/>
              <a:ext cx="16575" cy="16575"/>
            </a:xfrm>
            <a:custGeom>
              <a:avLst/>
              <a:gdLst/>
              <a:ahLst/>
              <a:cxnLst/>
              <a:rect l="l" t="t" r="r" b="b"/>
              <a:pathLst>
                <a:path w="663" h="663" extrusionOk="0">
                  <a:moveTo>
                    <a:pt x="332" y="63"/>
                  </a:moveTo>
                  <a:cubicBezTo>
                    <a:pt x="480" y="63"/>
                    <a:pt x="600" y="183"/>
                    <a:pt x="600" y="331"/>
                  </a:cubicBezTo>
                  <a:cubicBezTo>
                    <a:pt x="600" y="479"/>
                    <a:pt x="480" y="599"/>
                    <a:pt x="332" y="599"/>
                  </a:cubicBezTo>
                  <a:cubicBezTo>
                    <a:pt x="183" y="599"/>
                    <a:pt x="64" y="479"/>
                    <a:pt x="64" y="331"/>
                  </a:cubicBezTo>
                  <a:cubicBezTo>
                    <a:pt x="64" y="183"/>
                    <a:pt x="183" y="63"/>
                    <a:pt x="332" y="63"/>
                  </a:cubicBezTo>
                  <a:close/>
                  <a:moveTo>
                    <a:pt x="332" y="0"/>
                  </a:moveTo>
                  <a:cubicBezTo>
                    <a:pt x="149" y="0"/>
                    <a:pt x="1" y="148"/>
                    <a:pt x="1" y="331"/>
                  </a:cubicBezTo>
                  <a:cubicBezTo>
                    <a:pt x="1" y="514"/>
                    <a:pt x="149" y="662"/>
                    <a:pt x="332" y="662"/>
                  </a:cubicBezTo>
                  <a:cubicBezTo>
                    <a:pt x="513" y="662"/>
                    <a:pt x="662" y="514"/>
                    <a:pt x="663" y="331"/>
                  </a:cubicBezTo>
                  <a:cubicBezTo>
                    <a:pt x="663" y="148"/>
                    <a:pt x="513"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324;p54">
              <a:extLst>
                <a:ext uri="{FF2B5EF4-FFF2-40B4-BE49-F238E27FC236}">
                  <a16:creationId xmlns:a16="http://schemas.microsoft.com/office/drawing/2014/main" id="{80CDEE90-A862-00C4-F431-062BF118A623}"/>
                </a:ext>
              </a:extLst>
            </p:cNvPr>
            <p:cNvSpPr/>
            <p:nvPr/>
          </p:nvSpPr>
          <p:spPr>
            <a:xfrm>
              <a:off x="7113425" y="2061488"/>
              <a:ext cx="313300" cy="21675"/>
            </a:xfrm>
            <a:custGeom>
              <a:avLst/>
              <a:gdLst/>
              <a:ahLst/>
              <a:cxnLst/>
              <a:rect l="l" t="t" r="r" b="b"/>
              <a:pathLst>
                <a:path w="12532" h="867" extrusionOk="0">
                  <a:moveTo>
                    <a:pt x="8746" y="0"/>
                  </a:moveTo>
                  <a:lnTo>
                    <a:pt x="7941" y="805"/>
                  </a:lnTo>
                  <a:lnTo>
                    <a:pt x="0" y="805"/>
                  </a:lnTo>
                  <a:lnTo>
                    <a:pt x="0" y="866"/>
                  </a:lnTo>
                  <a:lnTo>
                    <a:pt x="7968" y="866"/>
                  </a:lnTo>
                  <a:lnTo>
                    <a:pt x="8772" y="63"/>
                  </a:lnTo>
                  <a:lnTo>
                    <a:pt x="12531" y="63"/>
                  </a:lnTo>
                  <a:lnTo>
                    <a:pt x="125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325;p54">
              <a:extLst>
                <a:ext uri="{FF2B5EF4-FFF2-40B4-BE49-F238E27FC236}">
                  <a16:creationId xmlns:a16="http://schemas.microsoft.com/office/drawing/2014/main" id="{BA49F9C2-9A26-8AB5-2769-AB0EB2C7DC3C}"/>
                </a:ext>
              </a:extLst>
            </p:cNvPr>
            <p:cNvSpPr/>
            <p:nvPr/>
          </p:nvSpPr>
          <p:spPr>
            <a:xfrm>
              <a:off x="7172825" y="2081788"/>
              <a:ext cx="87275" cy="29800"/>
            </a:xfrm>
            <a:custGeom>
              <a:avLst/>
              <a:gdLst/>
              <a:ahLst/>
              <a:cxnLst/>
              <a:rect l="l" t="t" r="r" b="b"/>
              <a:pathLst>
                <a:path w="3491" h="1192" extrusionOk="0">
                  <a:moveTo>
                    <a:pt x="45" y="1"/>
                  </a:moveTo>
                  <a:lnTo>
                    <a:pt x="1" y="46"/>
                  </a:lnTo>
                  <a:lnTo>
                    <a:pt x="1138" y="1183"/>
                  </a:lnTo>
                  <a:lnTo>
                    <a:pt x="1148" y="1191"/>
                  </a:lnTo>
                  <a:lnTo>
                    <a:pt x="3490" y="1191"/>
                  </a:lnTo>
                  <a:lnTo>
                    <a:pt x="3490" y="1130"/>
                  </a:lnTo>
                  <a:lnTo>
                    <a:pt x="1173" y="1130"/>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326;p54">
              <a:extLst>
                <a:ext uri="{FF2B5EF4-FFF2-40B4-BE49-F238E27FC236}">
                  <a16:creationId xmlns:a16="http://schemas.microsoft.com/office/drawing/2014/main" id="{93F4FF6B-E0F2-5DCB-0A7D-449320120707}"/>
                </a:ext>
              </a:extLst>
            </p:cNvPr>
            <p:cNvSpPr/>
            <p:nvPr/>
          </p:nvSpPr>
          <p:spPr>
            <a:xfrm>
              <a:off x="7311725" y="2164263"/>
              <a:ext cx="32725" cy="18800"/>
            </a:xfrm>
            <a:custGeom>
              <a:avLst/>
              <a:gdLst/>
              <a:ahLst/>
              <a:cxnLst/>
              <a:rect l="l" t="t" r="r" b="b"/>
              <a:pathLst>
                <a:path w="1309" h="752" extrusionOk="0">
                  <a:moveTo>
                    <a:pt x="44" y="0"/>
                  </a:moveTo>
                  <a:lnTo>
                    <a:pt x="1" y="44"/>
                  </a:lnTo>
                  <a:lnTo>
                    <a:pt x="698" y="742"/>
                  </a:lnTo>
                  <a:lnTo>
                    <a:pt x="707" y="752"/>
                  </a:lnTo>
                  <a:lnTo>
                    <a:pt x="1309" y="752"/>
                  </a:lnTo>
                  <a:lnTo>
                    <a:pt x="1309" y="689"/>
                  </a:lnTo>
                  <a:lnTo>
                    <a:pt x="733" y="689"/>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327;p54">
              <a:extLst>
                <a:ext uri="{FF2B5EF4-FFF2-40B4-BE49-F238E27FC236}">
                  <a16:creationId xmlns:a16="http://schemas.microsoft.com/office/drawing/2014/main" id="{8C8B19C8-EA5B-0F22-7CBA-A2FC4297D0DB}"/>
                </a:ext>
              </a:extLst>
            </p:cNvPr>
            <p:cNvSpPr/>
            <p:nvPr/>
          </p:nvSpPr>
          <p:spPr>
            <a:xfrm>
              <a:off x="7214850" y="2111288"/>
              <a:ext cx="78775" cy="43800"/>
            </a:xfrm>
            <a:custGeom>
              <a:avLst/>
              <a:gdLst/>
              <a:ahLst/>
              <a:cxnLst/>
              <a:rect l="l" t="t" r="r" b="b"/>
              <a:pathLst>
                <a:path w="3151" h="1752" extrusionOk="0">
                  <a:moveTo>
                    <a:pt x="44" y="1"/>
                  </a:moveTo>
                  <a:lnTo>
                    <a:pt x="1" y="45"/>
                  </a:lnTo>
                  <a:lnTo>
                    <a:pt x="1699" y="1744"/>
                  </a:lnTo>
                  <a:lnTo>
                    <a:pt x="1708" y="1752"/>
                  </a:lnTo>
                  <a:lnTo>
                    <a:pt x="3151" y="1752"/>
                  </a:lnTo>
                  <a:lnTo>
                    <a:pt x="3151" y="1691"/>
                  </a:lnTo>
                  <a:lnTo>
                    <a:pt x="1735" y="1691"/>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328;p54">
              <a:extLst>
                <a:ext uri="{FF2B5EF4-FFF2-40B4-BE49-F238E27FC236}">
                  <a16:creationId xmlns:a16="http://schemas.microsoft.com/office/drawing/2014/main" id="{F26C958B-B5C0-1683-768E-757C241C2F73}"/>
                </a:ext>
              </a:extLst>
            </p:cNvPr>
            <p:cNvSpPr/>
            <p:nvPr/>
          </p:nvSpPr>
          <p:spPr>
            <a:xfrm>
              <a:off x="7297125" y="2083613"/>
              <a:ext cx="78900" cy="42100"/>
            </a:xfrm>
            <a:custGeom>
              <a:avLst/>
              <a:gdLst/>
              <a:ahLst/>
              <a:cxnLst/>
              <a:rect l="l" t="t" r="r" b="b"/>
              <a:pathLst>
                <a:path w="3156" h="1684" extrusionOk="0">
                  <a:moveTo>
                    <a:pt x="45" y="0"/>
                  </a:moveTo>
                  <a:lnTo>
                    <a:pt x="0" y="43"/>
                  </a:lnTo>
                  <a:lnTo>
                    <a:pt x="1630" y="1674"/>
                  </a:lnTo>
                  <a:lnTo>
                    <a:pt x="1639" y="1683"/>
                  </a:lnTo>
                  <a:lnTo>
                    <a:pt x="3156" y="1683"/>
                  </a:lnTo>
                  <a:lnTo>
                    <a:pt x="3156" y="1620"/>
                  </a:lnTo>
                  <a:lnTo>
                    <a:pt x="1665" y="1620"/>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329;p54">
              <a:extLst>
                <a:ext uri="{FF2B5EF4-FFF2-40B4-BE49-F238E27FC236}">
                  <a16:creationId xmlns:a16="http://schemas.microsoft.com/office/drawing/2014/main" id="{E55762A0-CEF5-5842-5AEE-B2F6EE6BF83D}"/>
                </a:ext>
              </a:extLst>
            </p:cNvPr>
            <p:cNvSpPr/>
            <p:nvPr/>
          </p:nvSpPr>
          <p:spPr>
            <a:xfrm>
              <a:off x="7305750" y="2080513"/>
              <a:ext cx="100275" cy="12500"/>
            </a:xfrm>
            <a:custGeom>
              <a:avLst/>
              <a:gdLst/>
              <a:ahLst/>
              <a:cxnLst/>
              <a:rect l="l" t="t" r="r" b="b"/>
              <a:pathLst>
                <a:path w="4011" h="500" extrusionOk="0">
                  <a:moveTo>
                    <a:pt x="1383" y="0"/>
                  </a:moveTo>
                  <a:lnTo>
                    <a:pt x="1012" y="371"/>
                  </a:lnTo>
                  <a:lnTo>
                    <a:pt x="0" y="371"/>
                  </a:lnTo>
                  <a:lnTo>
                    <a:pt x="0" y="434"/>
                  </a:lnTo>
                  <a:lnTo>
                    <a:pt x="1037" y="434"/>
                  </a:lnTo>
                  <a:lnTo>
                    <a:pt x="1409" y="62"/>
                  </a:lnTo>
                  <a:lnTo>
                    <a:pt x="3103" y="62"/>
                  </a:lnTo>
                  <a:lnTo>
                    <a:pt x="3540" y="499"/>
                  </a:lnTo>
                  <a:lnTo>
                    <a:pt x="4011" y="499"/>
                  </a:lnTo>
                  <a:lnTo>
                    <a:pt x="4011" y="436"/>
                  </a:lnTo>
                  <a:lnTo>
                    <a:pt x="3566" y="436"/>
                  </a:lnTo>
                  <a:lnTo>
                    <a:pt x="3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330;p54">
              <a:extLst>
                <a:ext uri="{FF2B5EF4-FFF2-40B4-BE49-F238E27FC236}">
                  <a16:creationId xmlns:a16="http://schemas.microsoft.com/office/drawing/2014/main" id="{073E9723-15B6-8368-B498-D640C9C42A94}"/>
                </a:ext>
              </a:extLst>
            </p:cNvPr>
            <p:cNvSpPr/>
            <p:nvPr/>
          </p:nvSpPr>
          <p:spPr>
            <a:xfrm>
              <a:off x="7321800" y="2151313"/>
              <a:ext cx="34075" cy="12850"/>
            </a:xfrm>
            <a:custGeom>
              <a:avLst/>
              <a:gdLst/>
              <a:ahLst/>
              <a:cxnLst/>
              <a:rect l="l" t="t" r="r" b="b"/>
              <a:pathLst>
                <a:path w="1363" h="514" extrusionOk="0">
                  <a:moveTo>
                    <a:pt x="0" y="0"/>
                  </a:moveTo>
                  <a:lnTo>
                    <a:pt x="0" y="62"/>
                  </a:lnTo>
                  <a:lnTo>
                    <a:pt x="483" y="62"/>
                  </a:lnTo>
                  <a:lnTo>
                    <a:pt x="935" y="514"/>
                  </a:lnTo>
                  <a:lnTo>
                    <a:pt x="1363" y="514"/>
                  </a:lnTo>
                  <a:lnTo>
                    <a:pt x="1363" y="452"/>
                  </a:lnTo>
                  <a:lnTo>
                    <a:pt x="961" y="452"/>
                  </a:lnTo>
                  <a:lnTo>
                    <a:pt x="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331;p54">
              <a:extLst>
                <a:ext uri="{FF2B5EF4-FFF2-40B4-BE49-F238E27FC236}">
                  <a16:creationId xmlns:a16="http://schemas.microsoft.com/office/drawing/2014/main" id="{0F541F28-7EB1-2296-8DCD-F4D22F58A58E}"/>
                </a:ext>
              </a:extLst>
            </p:cNvPr>
            <p:cNvSpPr/>
            <p:nvPr/>
          </p:nvSpPr>
          <p:spPr>
            <a:xfrm>
              <a:off x="7293975" y="2137913"/>
              <a:ext cx="28375" cy="28375"/>
            </a:xfrm>
            <a:custGeom>
              <a:avLst/>
              <a:gdLst/>
              <a:ahLst/>
              <a:cxnLst/>
              <a:rect l="l" t="t" r="r" b="b"/>
              <a:pathLst>
                <a:path w="1135" h="1135" extrusionOk="0">
                  <a:moveTo>
                    <a:pt x="567" y="61"/>
                  </a:moveTo>
                  <a:cubicBezTo>
                    <a:pt x="845" y="61"/>
                    <a:pt x="1071" y="288"/>
                    <a:pt x="1071" y="566"/>
                  </a:cubicBezTo>
                  <a:cubicBezTo>
                    <a:pt x="1071" y="844"/>
                    <a:pt x="846" y="1070"/>
                    <a:pt x="567" y="1070"/>
                  </a:cubicBezTo>
                  <a:cubicBezTo>
                    <a:pt x="290" y="1070"/>
                    <a:pt x="62" y="845"/>
                    <a:pt x="62" y="566"/>
                  </a:cubicBezTo>
                  <a:cubicBezTo>
                    <a:pt x="62" y="288"/>
                    <a:pt x="289" y="61"/>
                    <a:pt x="567" y="61"/>
                  </a:cubicBezTo>
                  <a:close/>
                  <a:moveTo>
                    <a:pt x="567" y="0"/>
                  </a:moveTo>
                  <a:cubicBezTo>
                    <a:pt x="255" y="0"/>
                    <a:pt x="0" y="254"/>
                    <a:pt x="0" y="567"/>
                  </a:cubicBezTo>
                  <a:cubicBezTo>
                    <a:pt x="0" y="879"/>
                    <a:pt x="255" y="1134"/>
                    <a:pt x="567" y="1134"/>
                  </a:cubicBezTo>
                  <a:cubicBezTo>
                    <a:pt x="879" y="1134"/>
                    <a:pt x="1133" y="879"/>
                    <a:pt x="1134" y="567"/>
                  </a:cubicBezTo>
                  <a:cubicBezTo>
                    <a:pt x="1134" y="254"/>
                    <a:pt x="879"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332;p54">
              <a:extLst>
                <a:ext uri="{FF2B5EF4-FFF2-40B4-BE49-F238E27FC236}">
                  <a16:creationId xmlns:a16="http://schemas.microsoft.com/office/drawing/2014/main" id="{76111993-2C8E-3B93-96D6-24B5A096CC34}"/>
                </a:ext>
              </a:extLst>
            </p:cNvPr>
            <p:cNvSpPr/>
            <p:nvPr/>
          </p:nvSpPr>
          <p:spPr>
            <a:xfrm>
              <a:off x="7348300" y="2124338"/>
              <a:ext cx="49175" cy="39475"/>
            </a:xfrm>
            <a:custGeom>
              <a:avLst/>
              <a:gdLst/>
              <a:ahLst/>
              <a:cxnLst/>
              <a:rect l="l" t="t" r="r" b="b"/>
              <a:pathLst>
                <a:path w="1967" h="1579" extrusionOk="0">
                  <a:moveTo>
                    <a:pt x="44" y="1"/>
                  </a:moveTo>
                  <a:lnTo>
                    <a:pt x="0" y="45"/>
                  </a:lnTo>
                  <a:lnTo>
                    <a:pt x="1170" y="1213"/>
                  </a:lnTo>
                  <a:lnTo>
                    <a:pt x="1178" y="1222"/>
                  </a:lnTo>
                  <a:lnTo>
                    <a:pt x="1566" y="1222"/>
                  </a:lnTo>
                  <a:lnTo>
                    <a:pt x="1922" y="1579"/>
                  </a:lnTo>
                  <a:lnTo>
                    <a:pt x="1966" y="1536"/>
                  </a:lnTo>
                  <a:lnTo>
                    <a:pt x="1591" y="1160"/>
                  </a:lnTo>
                  <a:lnTo>
                    <a:pt x="1204" y="116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333;p54">
              <a:extLst>
                <a:ext uri="{FF2B5EF4-FFF2-40B4-BE49-F238E27FC236}">
                  <a16:creationId xmlns:a16="http://schemas.microsoft.com/office/drawing/2014/main" id="{90A08531-56A3-59B8-021F-F768080AE71F}"/>
                </a:ext>
              </a:extLst>
            </p:cNvPr>
            <p:cNvSpPr/>
            <p:nvPr/>
          </p:nvSpPr>
          <p:spPr>
            <a:xfrm>
              <a:off x="7355125" y="2156013"/>
              <a:ext cx="14500" cy="14500"/>
            </a:xfrm>
            <a:custGeom>
              <a:avLst/>
              <a:gdLst/>
              <a:ahLst/>
              <a:cxnLst/>
              <a:rect l="l" t="t" r="r" b="b"/>
              <a:pathLst>
                <a:path w="580" h="580" extrusionOk="0">
                  <a:moveTo>
                    <a:pt x="290" y="62"/>
                  </a:moveTo>
                  <a:cubicBezTo>
                    <a:pt x="416" y="62"/>
                    <a:pt x="519" y="165"/>
                    <a:pt x="519" y="291"/>
                  </a:cubicBezTo>
                  <a:cubicBezTo>
                    <a:pt x="519" y="416"/>
                    <a:pt x="416" y="518"/>
                    <a:pt x="290" y="518"/>
                  </a:cubicBezTo>
                  <a:cubicBezTo>
                    <a:pt x="165" y="518"/>
                    <a:pt x="62" y="416"/>
                    <a:pt x="62" y="291"/>
                  </a:cubicBezTo>
                  <a:cubicBezTo>
                    <a:pt x="62" y="165"/>
                    <a:pt x="165" y="62"/>
                    <a:pt x="290" y="62"/>
                  </a:cubicBezTo>
                  <a:close/>
                  <a:moveTo>
                    <a:pt x="290" y="0"/>
                  </a:moveTo>
                  <a:cubicBezTo>
                    <a:pt x="131" y="0"/>
                    <a:pt x="1" y="130"/>
                    <a:pt x="1" y="291"/>
                  </a:cubicBezTo>
                  <a:cubicBezTo>
                    <a:pt x="1" y="449"/>
                    <a:pt x="130" y="580"/>
                    <a:pt x="290" y="580"/>
                  </a:cubicBezTo>
                  <a:cubicBezTo>
                    <a:pt x="450" y="580"/>
                    <a:pt x="579" y="451"/>
                    <a:pt x="579" y="291"/>
                  </a:cubicBezTo>
                  <a:cubicBezTo>
                    <a:pt x="579" y="131"/>
                    <a:pt x="450"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334;p54">
              <a:extLst>
                <a:ext uri="{FF2B5EF4-FFF2-40B4-BE49-F238E27FC236}">
                  <a16:creationId xmlns:a16="http://schemas.microsoft.com/office/drawing/2014/main" id="{C4A06E82-F203-2E67-A6EF-1C88BC7A2E8E}"/>
                </a:ext>
              </a:extLst>
            </p:cNvPr>
            <p:cNvSpPr/>
            <p:nvPr/>
          </p:nvSpPr>
          <p:spPr>
            <a:xfrm>
              <a:off x="7391600" y="2160738"/>
              <a:ext cx="18050" cy="18025"/>
            </a:xfrm>
            <a:custGeom>
              <a:avLst/>
              <a:gdLst/>
              <a:ahLst/>
              <a:cxnLst/>
              <a:rect l="l" t="t" r="r" b="b"/>
              <a:pathLst>
                <a:path w="722" h="721" extrusionOk="0">
                  <a:moveTo>
                    <a:pt x="360" y="61"/>
                  </a:moveTo>
                  <a:cubicBezTo>
                    <a:pt x="525" y="61"/>
                    <a:pt x="659" y="194"/>
                    <a:pt x="659" y="360"/>
                  </a:cubicBezTo>
                  <a:cubicBezTo>
                    <a:pt x="659" y="525"/>
                    <a:pt x="526" y="659"/>
                    <a:pt x="360" y="659"/>
                  </a:cubicBezTo>
                  <a:cubicBezTo>
                    <a:pt x="196" y="659"/>
                    <a:pt x="62" y="525"/>
                    <a:pt x="62" y="360"/>
                  </a:cubicBezTo>
                  <a:cubicBezTo>
                    <a:pt x="62" y="194"/>
                    <a:pt x="197" y="61"/>
                    <a:pt x="360" y="61"/>
                  </a:cubicBezTo>
                  <a:close/>
                  <a:moveTo>
                    <a:pt x="360" y="0"/>
                  </a:moveTo>
                  <a:cubicBezTo>
                    <a:pt x="162" y="0"/>
                    <a:pt x="0" y="161"/>
                    <a:pt x="0" y="360"/>
                  </a:cubicBezTo>
                  <a:cubicBezTo>
                    <a:pt x="0" y="559"/>
                    <a:pt x="162" y="721"/>
                    <a:pt x="360" y="721"/>
                  </a:cubicBezTo>
                  <a:cubicBezTo>
                    <a:pt x="560" y="721"/>
                    <a:pt x="721" y="559"/>
                    <a:pt x="721" y="360"/>
                  </a:cubicBezTo>
                  <a:cubicBezTo>
                    <a:pt x="721" y="161"/>
                    <a:pt x="560" y="0"/>
                    <a:pt x="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335;p54">
              <a:extLst>
                <a:ext uri="{FF2B5EF4-FFF2-40B4-BE49-F238E27FC236}">
                  <a16:creationId xmlns:a16="http://schemas.microsoft.com/office/drawing/2014/main" id="{4DD598AF-E2AB-5141-8B2A-B1AEEFBA51BB}"/>
                </a:ext>
              </a:extLst>
            </p:cNvPr>
            <p:cNvSpPr/>
            <p:nvPr/>
          </p:nvSpPr>
          <p:spPr>
            <a:xfrm>
              <a:off x="7368850" y="2101463"/>
              <a:ext cx="68250" cy="44225"/>
            </a:xfrm>
            <a:custGeom>
              <a:avLst/>
              <a:gdLst/>
              <a:ahLst/>
              <a:cxnLst/>
              <a:rect l="l" t="t" r="r" b="b"/>
              <a:pathLst>
                <a:path w="2730" h="1769" extrusionOk="0">
                  <a:moveTo>
                    <a:pt x="2687" y="1"/>
                  </a:moveTo>
                  <a:lnTo>
                    <a:pt x="980" y="1706"/>
                  </a:lnTo>
                  <a:lnTo>
                    <a:pt x="1" y="1706"/>
                  </a:lnTo>
                  <a:lnTo>
                    <a:pt x="1" y="1769"/>
                  </a:lnTo>
                  <a:lnTo>
                    <a:pt x="1006" y="1769"/>
                  </a:lnTo>
                  <a:lnTo>
                    <a:pt x="2730" y="44"/>
                  </a:lnTo>
                  <a:lnTo>
                    <a:pt x="2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336;p54">
              <a:extLst>
                <a:ext uri="{FF2B5EF4-FFF2-40B4-BE49-F238E27FC236}">
                  <a16:creationId xmlns:a16="http://schemas.microsoft.com/office/drawing/2014/main" id="{5CEC8566-0B74-B749-15FA-4DE0A0CE7483}"/>
                </a:ext>
              </a:extLst>
            </p:cNvPr>
            <p:cNvSpPr/>
            <p:nvPr/>
          </p:nvSpPr>
          <p:spPr>
            <a:xfrm>
              <a:off x="7433100" y="2087588"/>
              <a:ext cx="17400" cy="17375"/>
            </a:xfrm>
            <a:custGeom>
              <a:avLst/>
              <a:gdLst/>
              <a:ahLst/>
              <a:cxnLst/>
              <a:rect l="l" t="t" r="r" b="b"/>
              <a:pathLst>
                <a:path w="696" h="695" extrusionOk="0">
                  <a:moveTo>
                    <a:pt x="348" y="61"/>
                  </a:moveTo>
                  <a:cubicBezTo>
                    <a:pt x="506" y="61"/>
                    <a:pt x="634" y="189"/>
                    <a:pt x="634" y="347"/>
                  </a:cubicBezTo>
                  <a:cubicBezTo>
                    <a:pt x="634" y="504"/>
                    <a:pt x="506" y="633"/>
                    <a:pt x="348" y="633"/>
                  </a:cubicBezTo>
                  <a:cubicBezTo>
                    <a:pt x="191" y="633"/>
                    <a:pt x="63" y="504"/>
                    <a:pt x="63" y="347"/>
                  </a:cubicBezTo>
                  <a:cubicBezTo>
                    <a:pt x="63" y="189"/>
                    <a:pt x="191" y="61"/>
                    <a:pt x="348" y="61"/>
                  </a:cubicBezTo>
                  <a:close/>
                  <a:moveTo>
                    <a:pt x="348" y="0"/>
                  </a:moveTo>
                  <a:cubicBezTo>
                    <a:pt x="157" y="0"/>
                    <a:pt x="1" y="155"/>
                    <a:pt x="1" y="347"/>
                  </a:cubicBezTo>
                  <a:cubicBezTo>
                    <a:pt x="1" y="538"/>
                    <a:pt x="156" y="694"/>
                    <a:pt x="348" y="694"/>
                  </a:cubicBezTo>
                  <a:cubicBezTo>
                    <a:pt x="540" y="694"/>
                    <a:pt x="696" y="538"/>
                    <a:pt x="695" y="347"/>
                  </a:cubicBezTo>
                  <a:cubicBezTo>
                    <a:pt x="695" y="156"/>
                    <a:pt x="54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337;p54">
              <a:extLst>
                <a:ext uri="{FF2B5EF4-FFF2-40B4-BE49-F238E27FC236}">
                  <a16:creationId xmlns:a16="http://schemas.microsoft.com/office/drawing/2014/main" id="{6EE02F38-843B-6A30-4FCB-E0098F9A4B74}"/>
                </a:ext>
              </a:extLst>
            </p:cNvPr>
            <p:cNvSpPr/>
            <p:nvPr/>
          </p:nvSpPr>
          <p:spPr>
            <a:xfrm>
              <a:off x="7350200" y="2091463"/>
              <a:ext cx="17375" cy="17375"/>
            </a:xfrm>
            <a:custGeom>
              <a:avLst/>
              <a:gdLst/>
              <a:ahLst/>
              <a:cxnLst/>
              <a:rect l="l" t="t" r="r" b="b"/>
              <a:pathLst>
                <a:path w="695" h="695" extrusionOk="0">
                  <a:moveTo>
                    <a:pt x="347" y="60"/>
                  </a:moveTo>
                  <a:cubicBezTo>
                    <a:pt x="503" y="60"/>
                    <a:pt x="631" y="188"/>
                    <a:pt x="632" y="345"/>
                  </a:cubicBezTo>
                  <a:cubicBezTo>
                    <a:pt x="632" y="503"/>
                    <a:pt x="504" y="631"/>
                    <a:pt x="347" y="631"/>
                  </a:cubicBezTo>
                  <a:cubicBezTo>
                    <a:pt x="189" y="631"/>
                    <a:pt x="61" y="503"/>
                    <a:pt x="61" y="345"/>
                  </a:cubicBezTo>
                  <a:cubicBezTo>
                    <a:pt x="61" y="188"/>
                    <a:pt x="189" y="60"/>
                    <a:pt x="347" y="60"/>
                  </a:cubicBezTo>
                  <a:close/>
                  <a:moveTo>
                    <a:pt x="347" y="0"/>
                  </a:moveTo>
                  <a:cubicBezTo>
                    <a:pt x="156" y="0"/>
                    <a:pt x="0" y="155"/>
                    <a:pt x="0" y="347"/>
                  </a:cubicBezTo>
                  <a:cubicBezTo>
                    <a:pt x="0" y="537"/>
                    <a:pt x="155" y="694"/>
                    <a:pt x="347" y="694"/>
                  </a:cubicBezTo>
                  <a:cubicBezTo>
                    <a:pt x="538" y="694"/>
                    <a:pt x="694" y="537"/>
                    <a:pt x="694" y="347"/>
                  </a:cubicBezTo>
                  <a:cubicBezTo>
                    <a:pt x="694" y="156"/>
                    <a:pt x="538"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338;p54">
              <a:extLst>
                <a:ext uri="{FF2B5EF4-FFF2-40B4-BE49-F238E27FC236}">
                  <a16:creationId xmlns:a16="http://schemas.microsoft.com/office/drawing/2014/main" id="{506FE91D-33EA-DF1D-B455-4AD408BA754C}"/>
                </a:ext>
              </a:extLst>
            </p:cNvPr>
            <p:cNvSpPr/>
            <p:nvPr/>
          </p:nvSpPr>
          <p:spPr>
            <a:xfrm>
              <a:off x="7403350" y="2083538"/>
              <a:ext cx="17375" cy="17375"/>
            </a:xfrm>
            <a:custGeom>
              <a:avLst/>
              <a:gdLst/>
              <a:ahLst/>
              <a:cxnLst/>
              <a:rect l="l" t="t" r="r" b="b"/>
              <a:pathLst>
                <a:path w="695" h="695" extrusionOk="0">
                  <a:moveTo>
                    <a:pt x="347" y="61"/>
                  </a:moveTo>
                  <a:cubicBezTo>
                    <a:pt x="504" y="61"/>
                    <a:pt x="633" y="189"/>
                    <a:pt x="633" y="346"/>
                  </a:cubicBezTo>
                  <a:cubicBezTo>
                    <a:pt x="633" y="503"/>
                    <a:pt x="504" y="631"/>
                    <a:pt x="347" y="631"/>
                  </a:cubicBezTo>
                  <a:cubicBezTo>
                    <a:pt x="190" y="631"/>
                    <a:pt x="62" y="503"/>
                    <a:pt x="62" y="346"/>
                  </a:cubicBezTo>
                  <a:cubicBezTo>
                    <a:pt x="62" y="189"/>
                    <a:pt x="190" y="61"/>
                    <a:pt x="347" y="61"/>
                  </a:cubicBezTo>
                  <a:close/>
                  <a:moveTo>
                    <a:pt x="347" y="0"/>
                  </a:moveTo>
                  <a:cubicBezTo>
                    <a:pt x="156" y="0"/>
                    <a:pt x="0" y="157"/>
                    <a:pt x="0" y="347"/>
                  </a:cubicBezTo>
                  <a:cubicBezTo>
                    <a:pt x="0" y="538"/>
                    <a:pt x="155" y="694"/>
                    <a:pt x="347" y="694"/>
                  </a:cubicBezTo>
                  <a:cubicBezTo>
                    <a:pt x="539" y="694"/>
                    <a:pt x="694" y="538"/>
                    <a:pt x="694" y="347"/>
                  </a:cubicBezTo>
                  <a:cubicBezTo>
                    <a:pt x="694" y="157"/>
                    <a:pt x="539"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339;p54">
              <a:extLst>
                <a:ext uri="{FF2B5EF4-FFF2-40B4-BE49-F238E27FC236}">
                  <a16:creationId xmlns:a16="http://schemas.microsoft.com/office/drawing/2014/main" id="{6EB334E0-9BA1-502B-6744-369F58F661F6}"/>
                </a:ext>
              </a:extLst>
            </p:cNvPr>
            <p:cNvSpPr/>
            <p:nvPr/>
          </p:nvSpPr>
          <p:spPr>
            <a:xfrm>
              <a:off x="7373975" y="2112588"/>
              <a:ext cx="21725" cy="21750"/>
            </a:xfrm>
            <a:custGeom>
              <a:avLst/>
              <a:gdLst/>
              <a:ahLst/>
              <a:cxnLst/>
              <a:rect l="l" t="t" r="r" b="b"/>
              <a:pathLst>
                <a:path w="869" h="870" extrusionOk="0">
                  <a:moveTo>
                    <a:pt x="434" y="64"/>
                  </a:moveTo>
                  <a:cubicBezTo>
                    <a:pt x="638" y="64"/>
                    <a:pt x="806" y="231"/>
                    <a:pt x="806" y="434"/>
                  </a:cubicBezTo>
                  <a:cubicBezTo>
                    <a:pt x="806" y="639"/>
                    <a:pt x="638" y="806"/>
                    <a:pt x="434" y="806"/>
                  </a:cubicBezTo>
                  <a:cubicBezTo>
                    <a:pt x="230" y="806"/>
                    <a:pt x="64" y="639"/>
                    <a:pt x="64" y="434"/>
                  </a:cubicBezTo>
                  <a:cubicBezTo>
                    <a:pt x="64" y="231"/>
                    <a:pt x="230" y="64"/>
                    <a:pt x="434" y="64"/>
                  </a:cubicBezTo>
                  <a:close/>
                  <a:moveTo>
                    <a:pt x="434" y="1"/>
                  </a:moveTo>
                  <a:cubicBezTo>
                    <a:pt x="196" y="1"/>
                    <a:pt x="1" y="196"/>
                    <a:pt x="1" y="434"/>
                  </a:cubicBezTo>
                  <a:cubicBezTo>
                    <a:pt x="1" y="674"/>
                    <a:pt x="196" y="869"/>
                    <a:pt x="434" y="869"/>
                  </a:cubicBezTo>
                  <a:cubicBezTo>
                    <a:pt x="673" y="869"/>
                    <a:pt x="867" y="674"/>
                    <a:pt x="869" y="434"/>
                  </a:cubicBezTo>
                  <a:cubicBezTo>
                    <a:pt x="869"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340;p54">
              <a:extLst>
                <a:ext uri="{FF2B5EF4-FFF2-40B4-BE49-F238E27FC236}">
                  <a16:creationId xmlns:a16="http://schemas.microsoft.com/office/drawing/2014/main" id="{F0A8CD55-5587-2CB6-2600-6AD8830FBE49}"/>
                </a:ext>
              </a:extLst>
            </p:cNvPr>
            <p:cNvSpPr/>
            <p:nvPr/>
          </p:nvSpPr>
          <p:spPr>
            <a:xfrm>
              <a:off x="7313650" y="2099338"/>
              <a:ext cx="37350" cy="1550"/>
            </a:xfrm>
            <a:custGeom>
              <a:avLst/>
              <a:gdLst/>
              <a:ahLst/>
              <a:cxnLst/>
              <a:rect l="l" t="t" r="r" b="b"/>
              <a:pathLst>
                <a:path w="1494" h="62" extrusionOk="0">
                  <a:moveTo>
                    <a:pt x="0" y="0"/>
                  </a:moveTo>
                  <a:lnTo>
                    <a:pt x="0" y="61"/>
                  </a:lnTo>
                  <a:lnTo>
                    <a:pt x="1493" y="61"/>
                  </a:lnTo>
                  <a:lnTo>
                    <a:pt x="1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341;p54">
              <a:extLst>
                <a:ext uri="{FF2B5EF4-FFF2-40B4-BE49-F238E27FC236}">
                  <a16:creationId xmlns:a16="http://schemas.microsoft.com/office/drawing/2014/main" id="{3CCEC817-2D48-974B-2064-A72B47AD084A}"/>
                </a:ext>
              </a:extLst>
            </p:cNvPr>
            <p:cNvSpPr/>
            <p:nvPr/>
          </p:nvSpPr>
          <p:spPr>
            <a:xfrm>
              <a:off x="7422750" y="2035913"/>
              <a:ext cx="34800" cy="34800"/>
            </a:xfrm>
            <a:custGeom>
              <a:avLst/>
              <a:gdLst/>
              <a:ahLst/>
              <a:cxnLst/>
              <a:rect l="l" t="t" r="r" b="b"/>
              <a:pathLst>
                <a:path w="1392" h="1392" extrusionOk="0">
                  <a:moveTo>
                    <a:pt x="697" y="63"/>
                  </a:moveTo>
                  <a:cubicBezTo>
                    <a:pt x="1046" y="63"/>
                    <a:pt x="1330" y="346"/>
                    <a:pt x="1330" y="697"/>
                  </a:cubicBezTo>
                  <a:cubicBezTo>
                    <a:pt x="1330" y="1048"/>
                    <a:pt x="1046" y="1332"/>
                    <a:pt x="697" y="1332"/>
                  </a:cubicBezTo>
                  <a:cubicBezTo>
                    <a:pt x="346" y="1332"/>
                    <a:pt x="62" y="1048"/>
                    <a:pt x="62" y="697"/>
                  </a:cubicBezTo>
                  <a:cubicBezTo>
                    <a:pt x="62" y="348"/>
                    <a:pt x="346" y="63"/>
                    <a:pt x="697" y="63"/>
                  </a:cubicBezTo>
                  <a:close/>
                  <a:moveTo>
                    <a:pt x="697" y="0"/>
                  </a:moveTo>
                  <a:cubicBezTo>
                    <a:pt x="313" y="0"/>
                    <a:pt x="0" y="313"/>
                    <a:pt x="0" y="696"/>
                  </a:cubicBezTo>
                  <a:cubicBezTo>
                    <a:pt x="0" y="1080"/>
                    <a:pt x="313" y="1392"/>
                    <a:pt x="697" y="1392"/>
                  </a:cubicBezTo>
                  <a:cubicBezTo>
                    <a:pt x="1080" y="1392"/>
                    <a:pt x="1392" y="1080"/>
                    <a:pt x="1392" y="696"/>
                  </a:cubicBezTo>
                  <a:cubicBezTo>
                    <a:pt x="1392" y="313"/>
                    <a:pt x="1080"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342;p54">
              <a:extLst>
                <a:ext uri="{FF2B5EF4-FFF2-40B4-BE49-F238E27FC236}">
                  <a16:creationId xmlns:a16="http://schemas.microsoft.com/office/drawing/2014/main" id="{C87F6739-4538-FDB4-5522-9D830A14F645}"/>
                </a:ext>
              </a:extLst>
            </p:cNvPr>
            <p:cNvSpPr/>
            <p:nvPr/>
          </p:nvSpPr>
          <p:spPr>
            <a:xfrm>
              <a:off x="7218300" y="2040013"/>
              <a:ext cx="87475" cy="42575"/>
            </a:xfrm>
            <a:custGeom>
              <a:avLst/>
              <a:gdLst/>
              <a:ahLst/>
              <a:cxnLst/>
              <a:rect l="l" t="t" r="r" b="b"/>
              <a:pathLst>
                <a:path w="3499" h="1703" extrusionOk="0">
                  <a:moveTo>
                    <a:pt x="1658" y="1"/>
                  </a:moveTo>
                  <a:lnTo>
                    <a:pt x="0" y="1660"/>
                  </a:lnTo>
                  <a:lnTo>
                    <a:pt x="44" y="1703"/>
                  </a:lnTo>
                  <a:lnTo>
                    <a:pt x="1683" y="64"/>
                  </a:lnTo>
                  <a:lnTo>
                    <a:pt x="3498" y="64"/>
                  </a:ln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343;p54">
              <a:extLst>
                <a:ext uri="{FF2B5EF4-FFF2-40B4-BE49-F238E27FC236}">
                  <a16:creationId xmlns:a16="http://schemas.microsoft.com/office/drawing/2014/main" id="{D7EBF654-E70F-95BA-DE40-BBCED751683C}"/>
                </a:ext>
              </a:extLst>
            </p:cNvPr>
            <p:cNvSpPr/>
            <p:nvPr/>
          </p:nvSpPr>
          <p:spPr>
            <a:xfrm>
              <a:off x="7228925" y="2063713"/>
              <a:ext cx="37350" cy="19175"/>
            </a:xfrm>
            <a:custGeom>
              <a:avLst/>
              <a:gdLst/>
              <a:ahLst/>
              <a:cxnLst/>
              <a:rect l="l" t="t" r="r" b="b"/>
              <a:pathLst>
                <a:path w="1494" h="767" extrusionOk="0">
                  <a:moveTo>
                    <a:pt x="723" y="1"/>
                  </a:moveTo>
                  <a:lnTo>
                    <a:pt x="0" y="723"/>
                  </a:lnTo>
                  <a:lnTo>
                    <a:pt x="45" y="766"/>
                  </a:lnTo>
                  <a:lnTo>
                    <a:pt x="748" y="62"/>
                  </a:lnTo>
                  <a:lnTo>
                    <a:pt x="1493" y="62"/>
                  </a:lnTo>
                  <a:lnTo>
                    <a:pt x="14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344;p54">
              <a:extLst>
                <a:ext uri="{FF2B5EF4-FFF2-40B4-BE49-F238E27FC236}">
                  <a16:creationId xmlns:a16="http://schemas.microsoft.com/office/drawing/2014/main" id="{20256584-0CD3-3720-589B-89960199CCC1}"/>
                </a:ext>
              </a:extLst>
            </p:cNvPr>
            <p:cNvSpPr/>
            <p:nvPr/>
          </p:nvSpPr>
          <p:spPr>
            <a:xfrm>
              <a:off x="7304975" y="2034788"/>
              <a:ext cx="15325" cy="15325"/>
            </a:xfrm>
            <a:custGeom>
              <a:avLst/>
              <a:gdLst/>
              <a:ahLst/>
              <a:cxnLst/>
              <a:rect l="l" t="t" r="r" b="b"/>
              <a:pathLst>
                <a:path w="613" h="613" extrusionOk="0">
                  <a:moveTo>
                    <a:pt x="306" y="63"/>
                  </a:moveTo>
                  <a:cubicBezTo>
                    <a:pt x="439" y="63"/>
                    <a:pt x="549" y="172"/>
                    <a:pt x="549" y="306"/>
                  </a:cubicBezTo>
                  <a:cubicBezTo>
                    <a:pt x="549" y="439"/>
                    <a:pt x="439" y="549"/>
                    <a:pt x="306" y="549"/>
                  </a:cubicBezTo>
                  <a:cubicBezTo>
                    <a:pt x="172" y="549"/>
                    <a:pt x="63" y="439"/>
                    <a:pt x="63" y="306"/>
                  </a:cubicBezTo>
                  <a:cubicBezTo>
                    <a:pt x="63" y="172"/>
                    <a:pt x="172" y="63"/>
                    <a:pt x="306" y="63"/>
                  </a:cubicBezTo>
                  <a:close/>
                  <a:moveTo>
                    <a:pt x="306" y="0"/>
                  </a:moveTo>
                  <a:cubicBezTo>
                    <a:pt x="138" y="0"/>
                    <a:pt x="0" y="138"/>
                    <a:pt x="0" y="306"/>
                  </a:cubicBezTo>
                  <a:cubicBezTo>
                    <a:pt x="0" y="474"/>
                    <a:pt x="138" y="612"/>
                    <a:pt x="306" y="612"/>
                  </a:cubicBezTo>
                  <a:cubicBezTo>
                    <a:pt x="474" y="612"/>
                    <a:pt x="612" y="474"/>
                    <a:pt x="612" y="306"/>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345;p54">
              <a:extLst>
                <a:ext uri="{FF2B5EF4-FFF2-40B4-BE49-F238E27FC236}">
                  <a16:creationId xmlns:a16="http://schemas.microsoft.com/office/drawing/2014/main" id="{A19698D1-6F70-DFB2-490D-C28C996CE198}"/>
                </a:ext>
              </a:extLst>
            </p:cNvPr>
            <p:cNvSpPr/>
            <p:nvPr/>
          </p:nvSpPr>
          <p:spPr>
            <a:xfrm>
              <a:off x="7177900" y="1961263"/>
              <a:ext cx="15925" cy="15925"/>
            </a:xfrm>
            <a:custGeom>
              <a:avLst/>
              <a:gdLst/>
              <a:ahLst/>
              <a:cxnLst/>
              <a:rect l="l" t="t" r="r" b="b"/>
              <a:pathLst>
                <a:path w="637" h="637" extrusionOk="0">
                  <a:moveTo>
                    <a:pt x="319" y="63"/>
                  </a:moveTo>
                  <a:cubicBezTo>
                    <a:pt x="459" y="63"/>
                    <a:pt x="573" y="177"/>
                    <a:pt x="573" y="318"/>
                  </a:cubicBezTo>
                  <a:cubicBezTo>
                    <a:pt x="573" y="458"/>
                    <a:pt x="460" y="572"/>
                    <a:pt x="319" y="572"/>
                  </a:cubicBezTo>
                  <a:cubicBezTo>
                    <a:pt x="178" y="572"/>
                    <a:pt x="64" y="459"/>
                    <a:pt x="64" y="318"/>
                  </a:cubicBezTo>
                  <a:cubicBezTo>
                    <a:pt x="64" y="177"/>
                    <a:pt x="178" y="63"/>
                    <a:pt x="319" y="63"/>
                  </a:cubicBezTo>
                  <a:close/>
                  <a:moveTo>
                    <a:pt x="319" y="1"/>
                  </a:moveTo>
                  <a:cubicBezTo>
                    <a:pt x="144" y="1"/>
                    <a:pt x="1" y="144"/>
                    <a:pt x="1" y="319"/>
                  </a:cubicBezTo>
                  <a:cubicBezTo>
                    <a:pt x="1" y="494"/>
                    <a:pt x="144" y="636"/>
                    <a:pt x="319" y="636"/>
                  </a:cubicBezTo>
                  <a:cubicBezTo>
                    <a:pt x="493" y="636"/>
                    <a:pt x="635" y="494"/>
                    <a:pt x="636" y="319"/>
                  </a:cubicBezTo>
                  <a:cubicBezTo>
                    <a:pt x="636" y="144"/>
                    <a:pt x="493" y="1"/>
                    <a:pt x="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346;p54">
              <a:extLst>
                <a:ext uri="{FF2B5EF4-FFF2-40B4-BE49-F238E27FC236}">
                  <a16:creationId xmlns:a16="http://schemas.microsoft.com/office/drawing/2014/main" id="{70469797-0E89-7F92-61F8-FF4669E6D873}"/>
                </a:ext>
              </a:extLst>
            </p:cNvPr>
            <p:cNvSpPr/>
            <p:nvPr/>
          </p:nvSpPr>
          <p:spPr>
            <a:xfrm>
              <a:off x="7098300" y="1918238"/>
              <a:ext cx="15900" cy="15900"/>
            </a:xfrm>
            <a:custGeom>
              <a:avLst/>
              <a:gdLst/>
              <a:ahLst/>
              <a:cxnLst/>
              <a:rect l="l" t="t" r="r" b="b"/>
              <a:pathLst>
                <a:path w="636" h="636" extrusionOk="0">
                  <a:moveTo>
                    <a:pt x="318" y="63"/>
                  </a:moveTo>
                  <a:cubicBezTo>
                    <a:pt x="460" y="63"/>
                    <a:pt x="574" y="178"/>
                    <a:pt x="573" y="318"/>
                  </a:cubicBezTo>
                  <a:cubicBezTo>
                    <a:pt x="573" y="459"/>
                    <a:pt x="458" y="573"/>
                    <a:pt x="318" y="573"/>
                  </a:cubicBezTo>
                  <a:cubicBezTo>
                    <a:pt x="178" y="573"/>
                    <a:pt x="63" y="460"/>
                    <a:pt x="63" y="318"/>
                  </a:cubicBezTo>
                  <a:cubicBezTo>
                    <a:pt x="63" y="178"/>
                    <a:pt x="177" y="63"/>
                    <a:pt x="318" y="63"/>
                  </a:cubicBezTo>
                  <a:close/>
                  <a:moveTo>
                    <a:pt x="318" y="0"/>
                  </a:moveTo>
                  <a:cubicBezTo>
                    <a:pt x="143" y="0"/>
                    <a:pt x="1" y="144"/>
                    <a:pt x="1" y="318"/>
                  </a:cubicBezTo>
                  <a:cubicBezTo>
                    <a:pt x="1" y="493"/>
                    <a:pt x="143" y="636"/>
                    <a:pt x="318" y="636"/>
                  </a:cubicBezTo>
                  <a:cubicBezTo>
                    <a:pt x="493" y="636"/>
                    <a:pt x="636" y="494"/>
                    <a:pt x="636" y="318"/>
                  </a:cubicBezTo>
                  <a:cubicBezTo>
                    <a:pt x="636" y="144"/>
                    <a:pt x="493" y="0"/>
                    <a:pt x="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347;p54">
              <a:extLst>
                <a:ext uri="{FF2B5EF4-FFF2-40B4-BE49-F238E27FC236}">
                  <a16:creationId xmlns:a16="http://schemas.microsoft.com/office/drawing/2014/main" id="{C4FBC407-EDAC-0395-25DA-6A65B558907E}"/>
                </a:ext>
              </a:extLst>
            </p:cNvPr>
            <p:cNvSpPr/>
            <p:nvPr/>
          </p:nvSpPr>
          <p:spPr>
            <a:xfrm>
              <a:off x="7173775" y="1830313"/>
              <a:ext cx="15900" cy="15900"/>
            </a:xfrm>
            <a:custGeom>
              <a:avLst/>
              <a:gdLst/>
              <a:ahLst/>
              <a:cxnLst/>
              <a:rect l="l" t="t" r="r" b="b"/>
              <a:pathLst>
                <a:path w="636" h="636" extrusionOk="0">
                  <a:moveTo>
                    <a:pt x="317" y="63"/>
                  </a:moveTo>
                  <a:cubicBezTo>
                    <a:pt x="458" y="63"/>
                    <a:pt x="573" y="177"/>
                    <a:pt x="573" y="318"/>
                  </a:cubicBezTo>
                  <a:cubicBezTo>
                    <a:pt x="573" y="458"/>
                    <a:pt x="458" y="573"/>
                    <a:pt x="317" y="573"/>
                  </a:cubicBezTo>
                  <a:cubicBezTo>
                    <a:pt x="178" y="573"/>
                    <a:pt x="63" y="459"/>
                    <a:pt x="63" y="318"/>
                  </a:cubicBezTo>
                  <a:cubicBezTo>
                    <a:pt x="63" y="177"/>
                    <a:pt x="176" y="63"/>
                    <a:pt x="317" y="63"/>
                  </a:cubicBezTo>
                  <a:close/>
                  <a:moveTo>
                    <a:pt x="317" y="0"/>
                  </a:moveTo>
                  <a:cubicBezTo>
                    <a:pt x="143" y="0"/>
                    <a:pt x="0" y="143"/>
                    <a:pt x="0" y="318"/>
                  </a:cubicBezTo>
                  <a:cubicBezTo>
                    <a:pt x="0" y="492"/>
                    <a:pt x="143" y="636"/>
                    <a:pt x="317" y="636"/>
                  </a:cubicBezTo>
                  <a:cubicBezTo>
                    <a:pt x="493" y="636"/>
                    <a:pt x="636" y="492"/>
                    <a:pt x="636" y="318"/>
                  </a:cubicBezTo>
                  <a:cubicBezTo>
                    <a:pt x="636" y="143"/>
                    <a:pt x="493"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348;p54">
              <a:extLst>
                <a:ext uri="{FF2B5EF4-FFF2-40B4-BE49-F238E27FC236}">
                  <a16:creationId xmlns:a16="http://schemas.microsoft.com/office/drawing/2014/main" id="{6355348C-AECA-35BD-41EC-401CA9164A76}"/>
                </a:ext>
              </a:extLst>
            </p:cNvPr>
            <p:cNvSpPr/>
            <p:nvPr/>
          </p:nvSpPr>
          <p:spPr>
            <a:xfrm>
              <a:off x="7152275" y="1794863"/>
              <a:ext cx="15925" cy="15900"/>
            </a:xfrm>
            <a:custGeom>
              <a:avLst/>
              <a:gdLst/>
              <a:ahLst/>
              <a:cxnLst/>
              <a:rect l="l" t="t" r="r" b="b"/>
              <a:pathLst>
                <a:path w="637" h="636" extrusionOk="0">
                  <a:moveTo>
                    <a:pt x="319" y="63"/>
                  </a:moveTo>
                  <a:cubicBezTo>
                    <a:pt x="459" y="63"/>
                    <a:pt x="573" y="179"/>
                    <a:pt x="573" y="318"/>
                  </a:cubicBezTo>
                  <a:cubicBezTo>
                    <a:pt x="573" y="458"/>
                    <a:pt x="460" y="574"/>
                    <a:pt x="319" y="574"/>
                  </a:cubicBezTo>
                  <a:cubicBezTo>
                    <a:pt x="178" y="574"/>
                    <a:pt x="64" y="460"/>
                    <a:pt x="64" y="318"/>
                  </a:cubicBezTo>
                  <a:cubicBezTo>
                    <a:pt x="64" y="179"/>
                    <a:pt x="178" y="63"/>
                    <a:pt x="319" y="63"/>
                  </a:cubicBezTo>
                  <a:close/>
                  <a:moveTo>
                    <a:pt x="319" y="0"/>
                  </a:moveTo>
                  <a:cubicBezTo>
                    <a:pt x="144" y="0"/>
                    <a:pt x="1" y="143"/>
                    <a:pt x="1" y="318"/>
                  </a:cubicBezTo>
                  <a:cubicBezTo>
                    <a:pt x="1" y="494"/>
                    <a:pt x="144" y="636"/>
                    <a:pt x="319" y="636"/>
                  </a:cubicBezTo>
                  <a:cubicBezTo>
                    <a:pt x="493" y="636"/>
                    <a:pt x="636" y="495"/>
                    <a:pt x="636" y="318"/>
                  </a:cubicBezTo>
                  <a:cubicBezTo>
                    <a:pt x="636" y="143"/>
                    <a:pt x="493"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349;p54">
              <a:extLst>
                <a:ext uri="{FF2B5EF4-FFF2-40B4-BE49-F238E27FC236}">
                  <a16:creationId xmlns:a16="http://schemas.microsoft.com/office/drawing/2014/main" id="{8E6252EA-1CB4-107F-9968-C85DAD6AE08E}"/>
                </a:ext>
              </a:extLst>
            </p:cNvPr>
            <p:cNvSpPr/>
            <p:nvPr/>
          </p:nvSpPr>
          <p:spPr>
            <a:xfrm>
              <a:off x="7190150" y="1804238"/>
              <a:ext cx="30450" cy="27725"/>
            </a:xfrm>
            <a:custGeom>
              <a:avLst/>
              <a:gdLst/>
              <a:ahLst/>
              <a:cxnLst/>
              <a:rect l="l" t="t" r="r" b="b"/>
              <a:pathLst>
                <a:path w="1218" h="1109" extrusionOk="0">
                  <a:moveTo>
                    <a:pt x="610" y="62"/>
                  </a:moveTo>
                  <a:cubicBezTo>
                    <a:pt x="742" y="62"/>
                    <a:pt x="864" y="113"/>
                    <a:pt x="958" y="206"/>
                  </a:cubicBezTo>
                  <a:cubicBezTo>
                    <a:pt x="1052" y="300"/>
                    <a:pt x="1102" y="424"/>
                    <a:pt x="1102" y="555"/>
                  </a:cubicBezTo>
                  <a:cubicBezTo>
                    <a:pt x="1102" y="687"/>
                    <a:pt x="1052" y="809"/>
                    <a:pt x="958" y="903"/>
                  </a:cubicBezTo>
                  <a:cubicBezTo>
                    <a:pt x="865" y="996"/>
                    <a:pt x="742" y="1047"/>
                    <a:pt x="610" y="1047"/>
                  </a:cubicBezTo>
                  <a:cubicBezTo>
                    <a:pt x="477" y="1047"/>
                    <a:pt x="354" y="996"/>
                    <a:pt x="261" y="903"/>
                  </a:cubicBezTo>
                  <a:cubicBezTo>
                    <a:pt x="167" y="809"/>
                    <a:pt x="117" y="687"/>
                    <a:pt x="117" y="555"/>
                  </a:cubicBezTo>
                  <a:cubicBezTo>
                    <a:pt x="117" y="423"/>
                    <a:pt x="167" y="300"/>
                    <a:pt x="261" y="206"/>
                  </a:cubicBezTo>
                  <a:cubicBezTo>
                    <a:pt x="354" y="113"/>
                    <a:pt x="478" y="62"/>
                    <a:pt x="610" y="62"/>
                  </a:cubicBezTo>
                  <a:close/>
                  <a:moveTo>
                    <a:pt x="609" y="1"/>
                  </a:moveTo>
                  <a:cubicBezTo>
                    <a:pt x="467" y="1"/>
                    <a:pt x="325" y="54"/>
                    <a:pt x="217" y="162"/>
                  </a:cubicBezTo>
                  <a:cubicBezTo>
                    <a:pt x="1" y="379"/>
                    <a:pt x="1" y="729"/>
                    <a:pt x="217" y="946"/>
                  </a:cubicBezTo>
                  <a:cubicBezTo>
                    <a:pt x="322" y="1051"/>
                    <a:pt x="461" y="1108"/>
                    <a:pt x="610" y="1108"/>
                  </a:cubicBezTo>
                  <a:cubicBezTo>
                    <a:pt x="757" y="1108"/>
                    <a:pt x="898" y="1052"/>
                    <a:pt x="1000" y="946"/>
                  </a:cubicBezTo>
                  <a:cubicBezTo>
                    <a:pt x="1217" y="729"/>
                    <a:pt x="1217" y="379"/>
                    <a:pt x="1000" y="162"/>
                  </a:cubicBezTo>
                  <a:cubicBezTo>
                    <a:pt x="892" y="54"/>
                    <a:pt x="751" y="1"/>
                    <a:pt x="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350;p54">
              <a:extLst>
                <a:ext uri="{FF2B5EF4-FFF2-40B4-BE49-F238E27FC236}">
                  <a16:creationId xmlns:a16="http://schemas.microsoft.com/office/drawing/2014/main" id="{07D816C3-54D9-18DA-7940-E82B843C5135}"/>
                </a:ext>
              </a:extLst>
            </p:cNvPr>
            <p:cNvSpPr/>
            <p:nvPr/>
          </p:nvSpPr>
          <p:spPr>
            <a:xfrm>
              <a:off x="7394025" y="2019963"/>
              <a:ext cx="15325" cy="15325"/>
            </a:xfrm>
            <a:custGeom>
              <a:avLst/>
              <a:gdLst/>
              <a:ahLst/>
              <a:cxnLst/>
              <a:rect l="l" t="t" r="r" b="b"/>
              <a:pathLst>
                <a:path w="613" h="613" extrusionOk="0">
                  <a:moveTo>
                    <a:pt x="307" y="64"/>
                  </a:moveTo>
                  <a:cubicBezTo>
                    <a:pt x="440" y="64"/>
                    <a:pt x="549" y="173"/>
                    <a:pt x="549" y="306"/>
                  </a:cubicBezTo>
                  <a:cubicBezTo>
                    <a:pt x="549" y="440"/>
                    <a:pt x="440" y="550"/>
                    <a:pt x="307" y="550"/>
                  </a:cubicBezTo>
                  <a:cubicBezTo>
                    <a:pt x="173" y="550"/>
                    <a:pt x="63" y="440"/>
                    <a:pt x="63" y="306"/>
                  </a:cubicBezTo>
                  <a:cubicBezTo>
                    <a:pt x="63" y="173"/>
                    <a:pt x="173" y="64"/>
                    <a:pt x="307" y="64"/>
                  </a:cubicBezTo>
                  <a:close/>
                  <a:moveTo>
                    <a:pt x="307" y="1"/>
                  </a:moveTo>
                  <a:cubicBezTo>
                    <a:pt x="138" y="1"/>
                    <a:pt x="0" y="139"/>
                    <a:pt x="0" y="306"/>
                  </a:cubicBezTo>
                  <a:cubicBezTo>
                    <a:pt x="0" y="475"/>
                    <a:pt x="138" y="613"/>
                    <a:pt x="307" y="613"/>
                  </a:cubicBezTo>
                  <a:cubicBezTo>
                    <a:pt x="475" y="613"/>
                    <a:pt x="612" y="476"/>
                    <a:pt x="612" y="306"/>
                  </a:cubicBezTo>
                  <a:cubicBezTo>
                    <a:pt x="612" y="139"/>
                    <a:pt x="475" y="1"/>
                    <a:pt x="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351;p54">
              <a:extLst>
                <a:ext uri="{FF2B5EF4-FFF2-40B4-BE49-F238E27FC236}">
                  <a16:creationId xmlns:a16="http://schemas.microsoft.com/office/drawing/2014/main" id="{36FC276C-396A-BE89-BA48-CCAA6CA1B928}"/>
                </a:ext>
              </a:extLst>
            </p:cNvPr>
            <p:cNvSpPr/>
            <p:nvPr/>
          </p:nvSpPr>
          <p:spPr>
            <a:xfrm>
              <a:off x="7439150" y="1981963"/>
              <a:ext cx="15300" cy="15325"/>
            </a:xfrm>
            <a:custGeom>
              <a:avLst/>
              <a:gdLst/>
              <a:ahLst/>
              <a:cxnLst/>
              <a:rect l="l" t="t" r="r" b="b"/>
              <a:pathLst>
                <a:path w="612" h="613" extrusionOk="0">
                  <a:moveTo>
                    <a:pt x="306" y="63"/>
                  </a:moveTo>
                  <a:cubicBezTo>
                    <a:pt x="441" y="63"/>
                    <a:pt x="549" y="173"/>
                    <a:pt x="549" y="307"/>
                  </a:cubicBezTo>
                  <a:cubicBezTo>
                    <a:pt x="549" y="440"/>
                    <a:pt x="440" y="549"/>
                    <a:pt x="306" y="549"/>
                  </a:cubicBezTo>
                  <a:cubicBezTo>
                    <a:pt x="173" y="549"/>
                    <a:pt x="63" y="440"/>
                    <a:pt x="63" y="307"/>
                  </a:cubicBezTo>
                  <a:cubicBezTo>
                    <a:pt x="63" y="173"/>
                    <a:pt x="173" y="63"/>
                    <a:pt x="306" y="63"/>
                  </a:cubicBezTo>
                  <a:close/>
                  <a:moveTo>
                    <a:pt x="306" y="0"/>
                  </a:moveTo>
                  <a:cubicBezTo>
                    <a:pt x="138" y="0"/>
                    <a:pt x="0" y="138"/>
                    <a:pt x="0" y="307"/>
                  </a:cubicBezTo>
                  <a:cubicBezTo>
                    <a:pt x="0" y="474"/>
                    <a:pt x="138" y="612"/>
                    <a:pt x="306" y="612"/>
                  </a:cubicBezTo>
                  <a:cubicBezTo>
                    <a:pt x="474" y="612"/>
                    <a:pt x="612" y="475"/>
                    <a:pt x="612" y="307"/>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352;p54">
              <a:extLst>
                <a:ext uri="{FF2B5EF4-FFF2-40B4-BE49-F238E27FC236}">
                  <a16:creationId xmlns:a16="http://schemas.microsoft.com/office/drawing/2014/main" id="{3BA98AFD-AA9A-5111-6B43-4C46C519AAA7}"/>
                </a:ext>
              </a:extLst>
            </p:cNvPr>
            <p:cNvSpPr/>
            <p:nvPr/>
          </p:nvSpPr>
          <p:spPr>
            <a:xfrm>
              <a:off x="7418050" y="1969688"/>
              <a:ext cx="15325" cy="15300"/>
            </a:xfrm>
            <a:custGeom>
              <a:avLst/>
              <a:gdLst/>
              <a:ahLst/>
              <a:cxnLst/>
              <a:rect l="l" t="t" r="r" b="b"/>
              <a:pathLst>
                <a:path w="613" h="612" extrusionOk="0">
                  <a:moveTo>
                    <a:pt x="307" y="63"/>
                  </a:moveTo>
                  <a:cubicBezTo>
                    <a:pt x="440" y="63"/>
                    <a:pt x="549" y="173"/>
                    <a:pt x="549" y="307"/>
                  </a:cubicBezTo>
                  <a:cubicBezTo>
                    <a:pt x="549" y="440"/>
                    <a:pt x="440" y="549"/>
                    <a:pt x="307" y="549"/>
                  </a:cubicBezTo>
                  <a:cubicBezTo>
                    <a:pt x="173" y="549"/>
                    <a:pt x="63" y="440"/>
                    <a:pt x="63" y="307"/>
                  </a:cubicBezTo>
                  <a:cubicBezTo>
                    <a:pt x="63" y="173"/>
                    <a:pt x="173" y="63"/>
                    <a:pt x="307" y="63"/>
                  </a:cubicBezTo>
                  <a:close/>
                  <a:moveTo>
                    <a:pt x="307" y="0"/>
                  </a:moveTo>
                  <a:cubicBezTo>
                    <a:pt x="138" y="0"/>
                    <a:pt x="0" y="138"/>
                    <a:pt x="0" y="307"/>
                  </a:cubicBezTo>
                  <a:cubicBezTo>
                    <a:pt x="0" y="474"/>
                    <a:pt x="138" y="612"/>
                    <a:pt x="307" y="612"/>
                  </a:cubicBezTo>
                  <a:cubicBezTo>
                    <a:pt x="475" y="612"/>
                    <a:pt x="610" y="475"/>
                    <a:pt x="612" y="307"/>
                  </a:cubicBezTo>
                  <a:cubicBezTo>
                    <a:pt x="612" y="138"/>
                    <a:pt x="475" y="0"/>
                    <a:pt x="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353;p54">
              <a:extLst>
                <a:ext uri="{FF2B5EF4-FFF2-40B4-BE49-F238E27FC236}">
                  <a16:creationId xmlns:a16="http://schemas.microsoft.com/office/drawing/2014/main" id="{64E766E5-C8BE-4322-6EB0-A530E4928F30}"/>
                </a:ext>
              </a:extLst>
            </p:cNvPr>
            <p:cNvSpPr/>
            <p:nvPr/>
          </p:nvSpPr>
          <p:spPr>
            <a:xfrm>
              <a:off x="7392625" y="1906388"/>
              <a:ext cx="15300" cy="15325"/>
            </a:xfrm>
            <a:custGeom>
              <a:avLst/>
              <a:gdLst/>
              <a:ahLst/>
              <a:cxnLst/>
              <a:rect l="l" t="t" r="r" b="b"/>
              <a:pathLst>
                <a:path w="612" h="613" extrusionOk="0">
                  <a:moveTo>
                    <a:pt x="306" y="63"/>
                  </a:moveTo>
                  <a:cubicBezTo>
                    <a:pt x="440" y="63"/>
                    <a:pt x="550" y="172"/>
                    <a:pt x="550" y="306"/>
                  </a:cubicBezTo>
                  <a:cubicBezTo>
                    <a:pt x="550" y="439"/>
                    <a:pt x="440" y="549"/>
                    <a:pt x="306" y="549"/>
                  </a:cubicBezTo>
                  <a:cubicBezTo>
                    <a:pt x="173" y="549"/>
                    <a:pt x="63" y="439"/>
                    <a:pt x="63" y="306"/>
                  </a:cubicBezTo>
                  <a:cubicBezTo>
                    <a:pt x="63" y="172"/>
                    <a:pt x="173" y="63"/>
                    <a:pt x="306" y="63"/>
                  </a:cubicBezTo>
                  <a:close/>
                  <a:moveTo>
                    <a:pt x="306" y="0"/>
                  </a:moveTo>
                  <a:cubicBezTo>
                    <a:pt x="138" y="0"/>
                    <a:pt x="1" y="138"/>
                    <a:pt x="1" y="306"/>
                  </a:cubicBezTo>
                  <a:cubicBezTo>
                    <a:pt x="1" y="474"/>
                    <a:pt x="138" y="612"/>
                    <a:pt x="306" y="612"/>
                  </a:cubicBezTo>
                  <a:cubicBezTo>
                    <a:pt x="475" y="612"/>
                    <a:pt x="611" y="474"/>
                    <a:pt x="612" y="306"/>
                  </a:cubicBezTo>
                  <a:cubicBezTo>
                    <a:pt x="612"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354;p54">
              <a:extLst>
                <a:ext uri="{FF2B5EF4-FFF2-40B4-BE49-F238E27FC236}">
                  <a16:creationId xmlns:a16="http://schemas.microsoft.com/office/drawing/2014/main" id="{899A4BBC-99D6-5D8D-E2BA-3CB363C3A6A2}"/>
                </a:ext>
              </a:extLst>
            </p:cNvPr>
            <p:cNvSpPr/>
            <p:nvPr/>
          </p:nvSpPr>
          <p:spPr>
            <a:xfrm>
              <a:off x="7322425" y="1894088"/>
              <a:ext cx="15300" cy="15275"/>
            </a:xfrm>
            <a:custGeom>
              <a:avLst/>
              <a:gdLst/>
              <a:ahLst/>
              <a:cxnLst/>
              <a:rect l="l" t="t" r="r" b="b"/>
              <a:pathLst>
                <a:path w="612" h="611" extrusionOk="0">
                  <a:moveTo>
                    <a:pt x="306" y="64"/>
                  </a:moveTo>
                  <a:cubicBezTo>
                    <a:pt x="440" y="64"/>
                    <a:pt x="550" y="172"/>
                    <a:pt x="550" y="307"/>
                  </a:cubicBezTo>
                  <a:cubicBezTo>
                    <a:pt x="550" y="440"/>
                    <a:pt x="440" y="550"/>
                    <a:pt x="306" y="550"/>
                  </a:cubicBezTo>
                  <a:cubicBezTo>
                    <a:pt x="173" y="550"/>
                    <a:pt x="63" y="440"/>
                    <a:pt x="63" y="307"/>
                  </a:cubicBezTo>
                  <a:cubicBezTo>
                    <a:pt x="63" y="173"/>
                    <a:pt x="173" y="64"/>
                    <a:pt x="306" y="64"/>
                  </a:cubicBezTo>
                  <a:close/>
                  <a:moveTo>
                    <a:pt x="306" y="0"/>
                  </a:moveTo>
                  <a:cubicBezTo>
                    <a:pt x="137" y="0"/>
                    <a:pt x="1" y="137"/>
                    <a:pt x="1" y="306"/>
                  </a:cubicBezTo>
                  <a:cubicBezTo>
                    <a:pt x="1" y="473"/>
                    <a:pt x="137" y="611"/>
                    <a:pt x="306" y="611"/>
                  </a:cubicBezTo>
                  <a:cubicBezTo>
                    <a:pt x="475" y="611"/>
                    <a:pt x="610" y="475"/>
                    <a:pt x="611" y="306"/>
                  </a:cubicBezTo>
                  <a:cubicBezTo>
                    <a:pt x="611"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355;p54">
              <a:extLst>
                <a:ext uri="{FF2B5EF4-FFF2-40B4-BE49-F238E27FC236}">
                  <a16:creationId xmlns:a16="http://schemas.microsoft.com/office/drawing/2014/main" id="{F53F1EF4-F20B-2A5C-FF94-7F7DD6A89453}"/>
                </a:ext>
              </a:extLst>
            </p:cNvPr>
            <p:cNvSpPr/>
            <p:nvPr/>
          </p:nvSpPr>
          <p:spPr>
            <a:xfrm>
              <a:off x="7270125" y="1855663"/>
              <a:ext cx="18325" cy="18325"/>
            </a:xfrm>
            <a:custGeom>
              <a:avLst/>
              <a:gdLst/>
              <a:ahLst/>
              <a:cxnLst/>
              <a:rect l="l" t="t" r="r" b="b"/>
              <a:pathLst>
                <a:path w="733" h="733" extrusionOk="0">
                  <a:moveTo>
                    <a:pt x="367" y="63"/>
                  </a:moveTo>
                  <a:cubicBezTo>
                    <a:pt x="535" y="63"/>
                    <a:pt x="672" y="198"/>
                    <a:pt x="672" y="367"/>
                  </a:cubicBezTo>
                  <a:cubicBezTo>
                    <a:pt x="672" y="534"/>
                    <a:pt x="534" y="671"/>
                    <a:pt x="367" y="671"/>
                  </a:cubicBezTo>
                  <a:cubicBezTo>
                    <a:pt x="198" y="671"/>
                    <a:pt x="63" y="533"/>
                    <a:pt x="63" y="367"/>
                  </a:cubicBezTo>
                  <a:cubicBezTo>
                    <a:pt x="63" y="198"/>
                    <a:pt x="200" y="63"/>
                    <a:pt x="367" y="63"/>
                  </a:cubicBezTo>
                  <a:close/>
                  <a:moveTo>
                    <a:pt x="367" y="1"/>
                  </a:moveTo>
                  <a:cubicBezTo>
                    <a:pt x="165" y="1"/>
                    <a:pt x="1" y="165"/>
                    <a:pt x="1" y="367"/>
                  </a:cubicBezTo>
                  <a:cubicBezTo>
                    <a:pt x="1" y="568"/>
                    <a:pt x="165" y="732"/>
                    <a:pt x="367" y="732"/>
                  </a:cubicBezTo>
                  <a:cubicBezTo>
                    <a:pt x="568" y="732"/>
                    <a:pt x="732" y="568"/>
                    <a:pt x="732" y="367"/>
                  </a:cubicBezTo>
                  <a:cubicBezTo>
                    <a:pt x="732" y="165"/>
                    <a:pt x="568" y="1"/>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356;p54">
              <a:extLst>
                <a:ext uri="{FF2B5EF4-FFF2-40B4-BE49-F238E27FC236}">
                  <a16:creationId xmlns:a16="http://schemas.microsoft.com/office/drawing/2014/main" id="{D0204225-0275-FB90-BD9B-EA9ABC1D0A86}"/>
                </a:ext>
              </a:extLst>
            </p:cNvPr>
            <p:cNvSpPr/>
            <p:nvPr/>
          </p:nvSpPr>
          <p:spPr>
            <a:xfrm>
              <a:off x="7214575" y="1899438"/>
              <a:ext cx="18325" cy="18325"/>
            </a:xfrm>
            <a:custGeom>
              <a:avLst/>
              <a:gdLst/>
              <a:ahLst/>
              <a:cxnLst/>
              <a:rect l="l" t="t" r="r" b="b"/>
              <a:pathLst>
                <a:path w="733" h="733" extrusionOk="0">
                  <a:moveTo>
                    <a:pt x="366" y="64"/>
                  </a:moveTo>
                  <a:cubicBezTo>
                    <a:pt x="535" y="64"/>
                    <a:pt x="670" y="199"/>
                    <a:pt x="670" y="368"/>
                  </a:cubicBezTo>
                  <a:cubicBezTo>
                    <a:pt x="670" y="536"/>
                    <a:pt x="534" y="672"/>
                    <a:pt x="366" y="672"/>
                  </a:cubicBezTo>
                  <a:cubicBezTo>
                    <a:pt x="198" y="672"/>
                    <a:pt x="62" y="536"/>
                    <a:pt x="62" y="368"/>
                  </a:cubicBezTo>
                  <a:cubicBezTo>
                    <a:pt x="62" y="199"/>
                    <a:pt x="198" y="64"/>
                    <a:pt x="366" y="64"/>
                  </a:cubicBezTo>
                  <a:close/>
                  <a:moveTo>
                    <a:pt x="366" y="1"/>
                  </a:moveTo>
                  <a:cubicBezTo>
                    <a:pt x="165" y="1"/>
                    <a:pt x="1" y="165"/>
                    <a:pt x="1" y="367"/>
                  </a:cubicBezTo>
                  <a:cubicBezTo>
                    <a:pt x="1" y="568"/>
                    <a:pt x="165" y="732"/>
                    <a:pt x="366" y="732"/>
                  </a:cubicBezTo>
                  <a:cubicBezTo>
                    <a:pt x="569" y="732"/>
                    <a:pt x="732" y="568"/>
                    <a:pt x="732" y="367"/>
                  </a:cubicBezTo>
                  <a:cubicBezTo>
                    <a:pt x="732" y="165"/>
                    <a:pt x="568"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357;p54">
              <a:extLst>
                <a:ext uri="{FF2B5EF4-FFF2-40B4-BE49-F238E27FC236}">
                  <a16:creationId xmlns:a16="http://schemas.microsoft.com/office/drawing/2014/main" id="{0E78D18B-861C-BC90-E538-571115E1A6B9}"/>
                </a:ext>
              </a:extLst>
            </p:cNvPr>
            <p:cNvSpPr/>
            <p:nvPr/>
          </p:nvSpPr>
          <p:spPr>
            <a:xfrm>
              <a:off x="7158125" y="1911463"/>
              <a:ext cx="28325" cy="28325"/>
            </a:xfrm>
            <a:custGeom>
              <a:avLst/>
              <a:gdLst/>
              <a:ahLst/>
              <a:cxnLst/>
              <a:rect l="l" t="t" r="r" b="b"/>
              <a:pathLst>
                <a:path w="1133" h="1133" extrusionOk="0">
                  <a:moveTo>
                    <a:pt x="566" y="63"/>
                  </a:moveTo>
                  <a:cubicBezTo>
                    <a:pt x="844" y="63"/>
                    <a:pt x="1070" y="289"/>
                    <a:pt x="1069" y="566"/>
                  </a:cubicBezTo>
                  <a:cubicBezTo>
                    <a:pt x="1069" y="844"/>
                    <a:pt x="844" y="1069"/>
                    <a:pt x="566" y="1069"/>
                  </a:cubicBezTo>
                  <a:cubicBezTo>
                    <a:pt x="289" y="1069"/>
                    <a:pt x="62" y="844"/>
                    <a:pt x="62" y="566"/>
                  </a:cubicBezTo>
                  <a:cubicBezTo>
                    <a:pt x="62" y="289"/>
                    <a:pt x="289" y="63"/>
                    <a:pt x="566" y="63"/>
                  </a:cubicBezTo>
                  <a:close/>
                  <a:moveTo>
                    <a:pt x="566" y="0"/>
                  </a:moveTo>
                  <a:cubicBezTo>
                    <a:pt x="254" y="0"/>
                    <a:pt x="1" y="254"/>
                    <a:pt x="1" y="566"/>
                  </a:cubicBezTo>
                  <a:cubicBezTo>
                    <a:pt x="1" y="879"/>
                    <a:pt x="254" y="1132"/>
                    <a:pt x="566" y="1132"/>
                  </a:cubicBezTo>
                  <a:cubicBezTo>
                    <a:pt x="878" y="1132"/>
                    <a:pt x="1132" y="879"/>
                    <a:pt x="1132" y="566"/>
                  </a:cubicBezTo>
                  <a:cubicBezTo>
                    <a:pt x="1132" y="254"/>
                    <a:pt x="878"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358;p54">
              <a:extLst>
                <a:ext uri="{FF2B5EF4-FFF2-40B4-BE49-F238E27FC236}">
                  <a16:creationId xmlns:a16="http://schemas.microsoft.com/office/drawing/2014/main" id="{DD62F975-1719-C061-D43C-DFD84A70FF28}"/>
                </a:ext>
              </a:extLst>
            </p:cNvPr>
            <p:cNvSpPr/>
            <p:nvPr/>
          </p:nvSpPr>
          <p:spPr>
            <a:xfrm>
              <a:off x="7238850" y="1874613"/>
              <a:ext cx="18275" cy="18325"/>
            </a:xfrm>
            <a:custGeom>
              <a:avLst/>
              <a:gdLst/>
              <a:ahLst/>
              <a:cxnLst/>
              <a:rect l="l" t="t" r="r" b="b"/>
              <a:pathLst>
                <a:path w="731" h="733" extrusionOk="0">
                  <a:moveTo>
                    <a:pt x="366" y="62"/>
                  </a:moveTo>
                  <a:cubicBezTo>
                    <a:pt x="534" y="62"/>
                    <a:pt x="670" y="198"/>
                    <a:pt x="670" y="367"/>
                  </a:cubicBezTo>
                  <a:cubicBezTo>
                    <a:pt x="670" y="535"/>
                    <a:pt x="534" y="671"/>
                    <a:pt x="366" y="671"/>
                  </a:cubicBezTo>
                  <a:cubicBezTo>
                    <a:pt x="198" y="671"/>
                    <a:pt x="61" y="534"/>
                    <a:pt x="61" y="367"/>
                  </a:cubicBezTo>
                  <a:cubicBezTo>
                    <a:pt x="61" y="198"/>
                    <a:pt x="199" y="62"/>
                    <a:pt x="366" y="62"/>
                  </a:cubicBezTo>
                  <a:close/>
                  <a:moveTo>
                    <a:pt x="366" y="1"/>
                  </a:moveTo>
                  <a:cubicBezTo>
                    <a:pt x="164" y="1"/>
                    <a:pt x="1" y="165"/>
                    <a:pt x="1" y="367"/>
                  </a:cubicBezTo>
                  <a:cubicBezTo>
                    <a:pt x="1" y="568"/>
                    <a:pt x="164" y="732"/>
                    <a:pt x="366" y="732"/>
                  </a:cubicBezTo>
                  <a:cubicBezTo>
                    <a:pt x="567" y="732"/>
                    <a:pt x="731" y="568"/>
                    <a:pt x="731" y="367"/>
                  </a:cubicBezTo>
                  <a:cubicBezTo>
                    <a:pt x="731" y="165"/>
                    <a:pt x="567"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359;p54">
              <a:extLst>
                <a:ext uri="{FF2B5EF4-FFF2-40B4-BE49-F238E27FC236}">
                  <a16:creationId xmlns:a16="http://schemas.microsoft.com/office/drawing/2014/main" id="{1C5CF721-4DFC-7F52-246C-BF25BFFEB37E}"/>
                </a:ext>
              </a:extLst>
            </p:cNvPr>
            <p:cNvSpPr/>
            <p:nvPr/>
          </p:nvSpPr>
          <p:spPr>
            <a:xfrm>
              <a:off x="7278525" y="1825613"/>
              <a:ext cx="21650" cy="21650"/>
            </a:xfrm>
            <a:custGeom>
              <a:avLst/>
              <a:gdLst/>
              <a:ahLst/>
              <a:cxnLst/>
              <a:rect l="l" t="t" r="r" b="b"/>
              <a:pathLst>
                <a:path w="866" h="866" extrusionOk="0">
                  <a:moveTo>
                    <a:pt x="433" y="61"/>
                  </a:moveTo>
                  <a:cubicBezTo>
                    <a:pt x="637" y="61"/>
                    <a:pt x="803" y="227"/>
                    <a:pt x="803" y="433"/>
                  </a:cubicBezTo>
                  <a:cubicBezTo>
                    <a:pt x="803" y="637"/>
                    <a:pt x="637" y="803"/>
                    <a:pt x="433" y="803"/>
                  </a:cubicBezTo>
                  <a:cubicBezTo>
                    <a:pt x="229" y="803"/>
                    <a:pt x="61" y="637"/>
                    <a:pt x="61" y="433"/>
                  </a:cubicBezTo>
                  <a:cubicBezTo>
                    <a:pt x="61" y="229"/>
                    <a:pt x="229" y="61"/>
                    <a:pt x="433" y="61"/>
                  </a:cubicBezTo>
                  <a:close/>
                  <a:moveTo>
                    <a:pt x="433" y="0"/>
                  </a:moveTo>
                  <a:cubicBezTo>
                    <a:pt x="193" y="0"/>
                    <a:pt x="0" y="194"/>
                    <a:pt x="0" y="433"/>
                  </a:cubicBezTo>
                  <a:cubicBezTo>
                    <a:pt x="0" y="672"/>
                    <a:pt x="193" y="865"/>
                    <a:pt x="433" y="865"/>
                  </a:cubicBezTo>
                  <a:cubicBezTo>
                    <a:pt x="672" y="865"/>
                    <a:pt x="865" y="670"/>
                    <a:pt x="865" y="433"/>
                  </a:cubicBezTo>
                  <a:cubicBezTo>
                    <a:pt x="865" y="194"/>
                    <a:pt x="671"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360;p54">
              <a:extLst>
                <a:ext uri="{FF2B5EF4-FFF2-40B4-BE49-F238E27FC236}">
                  <a16:creationId xmlns:a16="http://schemas.microsoft.com/office/drawing/2014/main" id="{50D5A9E9-9045-1BEB-ED3F-94A712B7E86A}"/>
                </a:ext>
              </a:extLst>
            </p:cNvPr>
            <p:cNvSpPr/>
            <p:nvPr/>
          </p:nvSpPr>
          <p:spPr>
            <a:xfrm>
              <a:off x="7203050" y="1839113"/>
              <a:ext cx="30050" cy="30050"/>
            </a:xfrm>
            <a:custGeom>
              <a:avLst/>
              <a:gdLst/>
              <a:ahLst/>
              <a:cxnLst/>
              <a:rect l="l" t="t" r="r" b="b"/>
              <a:pathLst>
                <a:path w="1202" h="1202" extrusionOk="0">
                  <a:moveTo>
                    <a:pt x="602" y="63"/>
                  </a:moveTo>
                  <a:cubicBezTo>
                    <a:pt x="899" y="63"/>
                    <a:pt x="1140" y="304"/>
                    <a:pt x="1141" y="601"/>
                  </a:cubicBezTo>
                  <a:cubicBezTo>
                    <a:pt x="1141" y="899"/>
                    <a:pt x="899" y="1140"/>
                    <a:pt x="602" y="1140"/>
                  </a:cubicBezTo>
                  <a:cubicBezTo>
                    <a:pt x="304" y="1140"/>
                    <a:pt x="63" y="899"/>
                    <a:pt x="63" y="601"/>
                  </a:cubicBezTo>
                  <a:cubicBezTo>
                    <a:pt x="63" y="304"/>
                    <a:pt x="304" y="63"/>
                    <a:pt x="602" y="63"/>
                  </a:cubicBezTo>
                  <a:close/>
                  <a:moveTo>
                    <a:pt x="602" y="1"/>
                  </a:moveTo>
                  <a:cubicBezTo>
                    <a:pt x="271" y="1"/>
                    <a:pt x="1" y="270"/>
                    <a:pt x="1" y="601"/>
                  </a:cubicBezTo>
                  <a:cubicBezTo>
                    <a:pt x="1" y="933"/>
                    <a:pt x="271" y="1202"/>
                    <a:pt x="602" y="1202"/>
                  </a:cubicBezTo>
                  <a:cubicBezTo>
                    <a:pt x="933" y="1202"/>
                    <a:pt x="1202" y="933"/>
                    <a:pt x="1202" y="601"/>
                  </a:cubicBezTo>
                  <a:cubicBezTo>
                    <a:pt x="1202" y="270"/>
                    <a:pt x="93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361;p54">
              <a:extLst>
                <a:ext uri="{FF2B5EF4-FFF2-40B4-BE49-F238E27FC236}">
                  <a16:creationId xmlns:a16="http://schemas.microsoft.com/office/drawing/2014/main" id="{61CB913F-5372-0F2F-FDAC-978CD3E65FF8}"/>
                </a:ext>
              </a:extLst>
            </p:cNvPr>
            <p:cNvSpPr/>
            <p:nvPr/>
          </p:nvSpPr>
          <p:spPr>
            <a:xfrm>
              <a:off x="7070825" y="1829738"/>
              <a:ext cx="30075" cy="30075"/>
            </a:xfrm>
            <a:custGeom>
              <a:avLst/>
              <a:gdLst/>
              <a:ahLst/>
              <a:cxnLst/>
              <a:rect l="l" t="t" r="r" b="b"/>
              <a:pathLst>
                <a:path w="1203" h="1203" extrusionOk="0">
                  <a:moveTo>
                    <a:pt x="601" y="64"/>
                  </a:moveTo>
                  <a:cubicBezTo>
                    <a:pt x="898" y="64"/>
                    <a:pt x="1140" y="305"/>
                    <a:pt x="1140" y="602"/>
                  </a:cubicBezTo>
                  <a:cubicBezTo>
                    <a:pt x="1140" y="900"/>
                    <a:pt x="899" y="1141"/>
                    <a:pt x="601" y="1141"/>
                  </a:cubicBezTo>
                  <a:cubicBezTo>
                    <a:pt x="304" y="1141"/>
                    <a:pt x="62" y="900"/>
                    <a:pt x="62" y="602"/>
                  </a:cubicBezTo>
                  <a:cubicBezTo>
                    <a:pt x="62" y="305"/>
                    <a:pt x="305" y="64"/>
                    <a:pt x="601" y="64"/>
                  </a:cubicBezTo>
                  <a:close/>
                  <a:moveTo>
                    <a:pt x="601" y="1"/>
                  </a:moveTo>
                  <a:cubicBezTo>
                    <a:pt x="270" y="1"/>
                    <a:pt x="1" y="270"/>
                    <a:pt x="1" y="601"/>
                  </a:cubicBezTo>
                  <a:cubicBezTo>
                    <a:pt x="1" y="932"/>
                    <a:pt x="270" y="1202"/>
                    <a:pt x="601" y="1202"/>
                  </a:cubicBezTo>
                  <a:cubicBezTo>
                    <a:pt x="932" y="1202"/>
                    <a:pt x="1202" y="932"/>
                    <a:pt x="1202" y="601"/>
                  </a:cubicBezTo>
                  <a:cubicBezTo>
                    <a:pt x="1202" y="270"/>
                    <a:pt x="932"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362;p54">
              <a:extLst>
                <a:ext uri="{FF2B5EF4-FFF2-40B4-BE49-F238E27FC236}">
                  <a16:creationId xmlns:a16="http://schemas.microsoft.com/office/drawing/2014/main" id="{FAFC01D7-3BCF-CEBA-47D6-E833EC1ADEB0}"/>
                </a:ext>
              </a:extLst>
            </p:cNvPr>
            <p:cNvSpPr/>
            <p:nvPr/>
          </p:nvSpPr>
          <p:spPr>
            <a:xfrm>
              <a:off x="6956200" y="1876488"/>
              <a:ext cx="30075" cy="30050"/>
            </a:xfrm>
            <a:custGeom>
              <a:avLst/>
              <a:gdLst/>
              <a:ahLst/>
              <a:cxnLst/>
              <a:rect l="l" t="t" r="r" b="b"/>
              <a:pathLst>
                <a:path w="1203" h="1202" extrusionOk="0">
                  <a:moveTo>
                    <a:pt x="602" y="62"/>
                  </a:moveTo>
                  <a:cubicBezTo>
                    <a:pt x="898" y="62"/>
                    <a:pt x="1139" y="304"/>
                    <a:pt x="1141" y="601"/>
                  </a:cubicBezTo>
                  <a:cubicBezTo>
                    <a:pt x="1141" y="898"/>
                    <a:pt x="898" y="1140"/>
                    <a:pt x="602" y="1140"/>
                  </a:cubicBezTo>
                  <a:cubicBezTo>
                    <a:pt x="304" y="1140"/>
                    <a:pt x="63" y="897"/>
                    <a:pt x="63" y="601"/>
                  </a:cubicBezTo>
                  <a:cubicBezTo>
                    <a:pt x="63" y="304"/>
                    <a:pt x="304" y="62"/>
                    <a:pt x="602" y="62"/>
                  </a:cubicBezTo>
                  <a:close/>
                  <a:moveTo>
                    <a:pt x="602" y="0"/>
                  </a:moveTo>
                  <a:cubicBezTo>
                    <a:pt x="271" y="0"/>
                    <a:pt x="1" y="270"/>
                    <a:pt x="1" y="601"/>
                  </a:cubicBezTo>
                  <a:cubicBezTo>
                    <a:pt x="1" y="933"/>
                    <a:pt x="271" y="1202"/>
                    <a:pt x="602" y="1202"/>
                  </a:cubicBezTo>
                  <a:cubicBezTo>
                    <a:pt x="933" y="1202"/>
                    <a:pt x="1202" y="933"/>
                    <a:pt x="1202" y="601"/>
                  </a:cubicBezTo>
                  <a:cubicBezTo>
                    <a:pt x="1202" y="270"/>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363;p54">
              <a:extLst>
                <a:ext uri="{FF2B5EF4-FFF2-40B4-BE49-F238E27FC236}">
                  <a16:creationId xmlns:a16="http://schemas.microsoft.com/office/drawing/2014/main" id="{A20548DF-EFEB-1C44-3B9C-6C77699786C8}"/>
                </a:ext>
              </a:extLst>
            </p:cNvPr>
            <p:cNvSpPr/>
            <p:nvPr/>
          </p:nvSpPr>
          <p:spPr>
            <a:xfrm>
              <a:off x="7005500" y="1944213"/>
              <a:ext cx="30050" cy="30075"/>
            </a:xfrm>
            <a:custGeom>
              <a:avLst/>
              <a:gdLst/>
              <a:ahLst/>
              <a:cxnLst/>
              <a:rect l="l" t="t" r="r" b="b"/>
              <a:pathLst>
                <a:path w="1202" h="1203" extrusionOk="0">
                  <a:moveTo>
                    <a:pt x="601" y="62"/>
                  </a:moveTo>
                  <a:cubicBezTo>
                    <a:pt x="897" y="62"/>
                    <a:pt x="1139" y="304"/>
                    <a:pt x="1140" y="602"/>
                  </a:cubicBezTo>
                  <a:cubicBezTo>
                    <a:pt x="1140" y="899"/>
                    <a:pt x="897" y="1141"/>
                    <a:pt x="601" y="1141"/>
                  </a:cubicBezTo>
                  <a:cubicBezTo>
                    <a:pt x="303" y="1141"/>
                    <a:pt x="62" y="897"/>
                    <a:pt x="62" y="602"/>
                  </a:cubicBezTo>
                  <a:cubicBezTo>
                    <a:pt x="62" y="304"/>
                    <a:pt x="303" y="62"/>
                    <a:pt x="601" y="62"/>
                  </a:cubicBezTo>
                  <a:close/>
                  <a:moveTo>
                    <a:pt x="601" y="0"/>
                  </a:moveTo>
                  <a:cubicBezTo>
                    <a:pt x="270" y="0"/>
                    <a:pt x="0" y="271"/>
                    <a:pt x="0" y="602"/>
                  </a:cubicBezTo>
                  <a:cubicBezTo>
                    <a:pt x="0" y="933"/>
                    <a:pt x="270" y="1203"/>
                    <a:pt x="601" y="1203"/>
                  </a:cubicBezTo>
                  <a:cubicBezTo>
                    <a:pt x="932" y="1203"/>
                    <a:pt x="1201" y="933"/>
                    <a:pt x="1201" y="602"/>
                  </a:cubicBezTo>
                  <a:cubicBezTo>
                    <a:pt x="1201" y="271"/>
                    <a:pt x="932" y="0"/>
                    <a:pt x="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364;p54">
              <a:extLst>
                <a:ext uri="{FF2B5EF4-FFF2-40B4-BE49-F238E27FC236}">
                  <a16:creationId xmlns:a16="http://schemas.microsoft.com/office/drawing/2014/main" id="{661772AF-1CAC-2CAF-3280-A9E4AEA98E09}"/>
                </a:ext>
              </a:extLst>
            </p:cNvPr>
            <p:cNvSpPr/>
            <p:nvPr/>
          </p:nvSpPr>
          <p:spPr>
            <a:xfrm>
              <a:off x="6925225" y="1808288"/>
              <a:ext cx="22900" cy="22925"/>
            </a:xfrm>
            <a:custGeom>
              <a:avLst/>
              <a:gdLst/>
              <a:ahLst/>
              <a:cxnLst/>
              <a:rect l="l" t="t" r="r" b="b"/>
              <a:pathLst>
                <a:path w="916" h="917" extrusionOk="0">
                  <a:moveTo>
                    <a:pt x="458" y="63"/>
                  </a:moveTo>
                  <a:cubicBezTo>
                    <a:pt x="677" y="63"/>
                    <a:pt x="854" y="241"/>
                    <a:pt x="853" y="458"/>
                  </a:cubicBezTo>
                  <a:cubicBezTo>
                    <a:pt x="853" y="676"/>
                    <a:pt x="675" y="853"/>
                    <a:pt x="458" y="853"/>
                  </a:cubicBezTo>
                  <a:cubicBezTo>
                    <a:pt x="240" y="853"/>
                    <a:pt x="62" y="676"/>
                    <a:pt x="62" y="458"/>
                  </a:cubicBezTo>
                  <a:cubicBezTo>
                    <a:pt x="62" y="241"/>
                    <a:pt x="240" y="63"/>
                    <a:pt x="458" y="63"/>
                  </a:cubicBezTo>
                  <a:close/>
                  <a:moveTo>
                    <a:pt x="458" y="0"/>
                  </a:moveTo>
                  <a:cubicBezTo>
                    <a:pt x="205" y="0"/>
                    <a:pt x="0" y="206"/>
                    <a:pt x="0" y="458"/>
                  </a:cubicBezTo>
                  <a:cubicBezTo>
                    <a:pt x="0" y="710"/>
                    <a:pt x="205" y="916"/>
                    <a:pt x="458" y="916"/>
                  </a:cubicBezTo>
                  <a:cubicBezTo>
                    <a:pt x="710" y="916"/>
                    <a:pt x="915" y="711"/>
                    <a:pt x="915" y="458"/>
                  </a:cubicBezTo>
                  <a:cubicBezTo>
                    <a:pt x="915" y="205"/>
                    <a:pt x="710"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365;p54">
              <a:extLst>
                <a:ext uri="{FF2B5EF4-FFF2-40B4-BE49-F238E27FC236}">
                  <a16:creationId xmlns:a16="http://schemas.microsoft.com/office/drawing/2014/main" id="{7B37BA47-7810-15CA-5E2B-81B57DE9E6D7}"/>
                </a:ext>
              </a:extLst>
            </p:cNvPr>
            <p:cNvSpPr/>
            <p:nvPr/>
          </p:nvSpPr>
          <p:spPr>
            <a:xfrm>
              <a:off x="6909575" y="1845638"/>
              <a:ext cx="17375" cy="17375"/>
            </a:xfrm>
            <a:custGeom>
              <a:avLst/>
              <a:gdLst/>
              <a:ahLst/>
              <a:cxnLst/>
              <a:rect l="l" t="t" r="r" b="b"/>
              <a:pathLst>
                <a:path w="695" h="695" extrusionOk="0">
                  <a:moveTo>
                    <a:pt x="348" y="63"/>
                  </a:moveTo>
                  <a:cubicBezTo>
                    <a:pt x="503" y="63"/>
                    <a:pt x="632" y="191"/>
                    <a:pt x="632" y="347"/>
                  </a:cubicBezTo>
                  <a:cubicBezTo>
                    <a:pt x="632" y="503"/>
                    <a:pt x="503" y="631"/>
                    <a:pt x="348" y="631"/>
                  </a:cubicBezTo>
                  <a:cubicBezTo>
                    <a:pt x="191" y="631"/>
                    <a:pt x="62" y="504"/>
                    <a:pt x="62" y="347"/>
                  </a:cubicBezTo>
                  <a:cubicBezTo>
                    <a:pt x="62" y="191"/>
                    <a:pt x="190" y="63"/>
                    <a:pt x="348" y="63"/>
                  </a:cubicBezTo>
                  <a:close/>
                  <a:moveTo>
                    <a:pt x="348" y="0"/>
                  </a:moveTo>
                  <a:cubicBezTo>
                    <a:pt x="155" y="0"/>
                    <a:pt x="1" y="156"/>
                    <a:pt x="1" y="347"/>
                  </a:cubicBezTo>
                  <a:cubicBezTo>
                    <a:pt x="1" y="538"/>
                    <a:pt x="156" y="694"/>
                    <a:pt x="348" y="694"/>
                  </a:cubicBezTo>
                  <a:cubicBezTo>
                    <a:pt x="538" y="694"/>
                    <a:pt x="692" y="539"/>
                    <a:pt x="695" y="347"/>
                  </a:cubicBezTo>
                  <a:cubicBezTo>
                    <a:pt x="695" y="156"/>
                    <a:pt x="538"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366;p54">
              <a:extLst>
                <a:ext uri="{FF2B5EF4-FFF2-40B4-BE49-F238E27FC236}">
                  <a16:creationId xmlns:a16="http://schemas.microsoft.com/office/drawing/2014/main" id="{4A03BEF6-85E7-F57D-7790-1184982920F4}"/>
                </a:ext>
              </a:extLst>
            </p:cNvPr>
            <p:cNvSpPr/>
            <p:nvPr/>
          </p:nvSpPr>
          <p:spPr>
            <a:xfrm>
              <a:off x="6895050" y="1823213"/>
              <a:ext cx="17375" cy="17375"/>
            </a:xfrm>
            <a:custGeom>
              <a:avLst/>
              <a:gdLst/>
              <a:ahLst/>
              <a:cxnLst/>
              <a:rect l="l" t="t" r="r" b="b"/>
              <a:pathLst>
                <a:path w="695" h="695" extrusionOk="0">
                  <a:moveTo>
                    <a:pt x="348" y="62"/>
                  </a:moveTo>
                  <a:cubicBezTo>
                    <a:pt x="505" y="62"/>
                    <a:pt x="632" y="191"/>
                    <a:pt x="632" y="347"/>
                  </a:cubicBezTo>
                  <a:cubicBezTo>
                    <a:pt x="632" y="503"/>
                    <a:pt x="505" y="631"/>
                    <a:pt x="348" y="631"/>
                  </a:cubicBezTo>
                  <a:cubicBezTo>
                    <a:pt x="192" y="631"/>
                    <a:pt x="64" y="504"/>
                    <a:pt x="64" y="347"/>
                  </a:cubicBezTo>
                  <a:cubicBezTo>
                    <a:pt x="64" y="191"/>
                    <a:pt x="190" y="62"/>
                    <a:pt x="348" y="62"/>
                  </a:cubicBezTo>
                  <a:close/>
                  <a:moveTo>
                    <a:pt x="348" y="0"/>
                  </a:moveTo>
                  <a:cubicBezTo>
                    <a:pt x="155" y="0"/>
                    <a:pt x="1" y="156"/>
                    <a:pt x="1" y="347"/>
                  </a:cubicBezTo>
                  <a:cubicBezTo>
                    <a:pt x="1" y="539"/>
                    <a:pt x="157" y="694"/>
                    <a:pt x="348" y="694"/>
                  </a:cubicBezTo>
                  <a:cubicBezTo>
                    <a:pt x="539" y="694"/>
                    <a:pt x="695" y="538"/>
                    <a:pt x="695" y="347"/>
                  </a:cubicBezTo>
                  <a:cubicBezTo>
                    <a:pt x="695" y="155"/>
                    <a:pt x="539"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367;p54">
              <a:extLst>
                <a:ext uri="{FF2B5EF4-FFF2-40B4-BE49-F238E27FC236}">
                  <a16:creationId xmlns:a16="http://schemas.microsoft.com/office/drawing/2014/main" id="{890B4D7A-1507-E7BA-F41A-4674EC86B82E}"/>
                </a:ext>
              </a:extLst>
            </p:cNvPr>
            <p:cNvSpPr/>
            <p:nvPr/>
          </p:nvSpPr>
          <p:spPr>
            <a:xfrm>
              <a:off x="6866350" y="1826963"/>
              <a:ext cx="21525" cy="21525"/>
            </a:xfrm>
            <a:custGeom>
              <a:avLst/>
              <a:gdLst/>
              <a:ahLst/>
              <a:cxnLst/>
              <a:rect l="l" t="t" r="r" b="b"/>
              <a:pathLst>
                <a:path w="861" h="861" extrusionOk="0">
                  <a:moveTo>
                    <a:pt x="430" y="64"/>
                  </a:moveTo>
                  <a:cubicBezTo>
                    <a:pt x="633" y="64"/>
                    <a:pt x="798" y="229"/>
                    <a:pt x="797" y="431"/>
                  </a:cubicBezTo>
                  <a:cubicBezTo>
                    <a:pt x="797" y="632"/>
                    <a:pt x="633" y="797"/>
                    <a:pt x="430" y="797"/>
                  </a:cubicBezTo>
                  <a:cubicBezTo>
                    <a:pt x="227" y="797"/>
                    <a:pt x="64" y="633"/>
                    <a:pt x="64" y="431"/>
                  </a:cubicBezTo>
                  <a:cubicBezTo>
                    <a:pt x="64" y="229"/>
                    <a:pt x="227" y="64"/>
                    <a:pt x="430" y="64"/>
                  </a:cubicBezTo>
                  <a:close/>
                  <a:moveTo>
                    <a:pt x="430" y="1"/>
                  </a:moveTo>
                  <a:cubicBezTo>
                    <a:pt x="193" y="1"/>
                    <a:pt x="1" y="194"/>
                    <a:pt x="1" y="431"/>
                  </a:cubicBezTo>
                  <a:cubicBezTo>
                    <a:pt x="1" y="668"/>
                    <a:pt x="194" y="860"/>
                    <a:pt x="430" y="860"/>
                  </a:cubicBezTo>
                  <a:cubicBezTo>
                    <a:pt x="668" y="860"/>
                    <a:pt x="860" y="668"/>
                    <a:pt x="860" y="431"/>
                  </a:cubicBezTo>
                  <a:cubicBezTo>
                    <a:pt x="860" y="193"/>
                    <a:pt x="66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368;p54">
              <a:extLst>
                <a:ext uri="{FF2B5EF4-FFF2-40B4-BE49-F238E27FC236}">
                  <a16:creationId xmlns:a16="http://schemas.microsoft.com/office/drawing/2014/main" id="{3E8E695D-8327-1CEC-05E4-B9FFB12A05E9}"/>
                </a:ext>
              </a:extLst>
            </p:cNvPr>
            <p:cNvSpPr/>
            <p:nvPr/>
          </p:nvSpPr>
          <p:spPr>
            <a:xfrm>
              <a:off x="7105450" y="1787838"/>
              <a:ext cx="30075" cy="30050"/>
            </a:xfrm>
            <a:custGeom>
              <a:avLst/>
              <a:gdLst/>
              <a:ahLst/>
              <a:cxnLst/>
              <a:rect l="l" t="t" r="r" b="b"/>
              <a:pathLst>
                <a:path w="1203" h="1202" extrusionOk="0">
                  <a:moveTo>
                    <a:pt x="602" y="61"/>
                  </a:moveTo>
                  <a:cubicBezTo>
                    <a:pt x="900" y="61"/>
                    <a:pt x="1141" y="303"/>
                    <a:pt x="1141" y="600"/>
                  </a:cubicBezTo>
                  <a:cubicBezTo>
                    <a:pt x="1141" y="898"/>
                    <a:pt x="898" y="1140"/>
                    <a:pt x="602" y="1140"/>
                  </a:cubicBezTo>
                  <a:cubicBezTo>
                    <a:pt x="304" y="1140"/>
                    <a:pt x="63" y="897"/>
                    <a:pt x="63" y="600"/>
                  </a:cubicBezTo>
                  <a:cubicBezTo>
                    <a:pt x="63" y="304"/>
                    <a:pt x="304" y="61"/>
                    <a:pt x="602" y="61"/>
                  </a:cubicBezTo>
                  <a:close/>
                  <a:moveTo>
                    <a:pt x="602" y="0"/>
                  </a:moveTo>
                  <a:cubicBezTo>
                    <a:pt x="271" y="0"/>
                    <a:pt x="1" y="269"/>
                    <a:pt x="1" y="600"/>
                  </a:cubicBezTo>
                  <a:cubicBezTo>
                    <a:pt x="1" y="931"/>
                    <a:pt x="271" y="1202"/>
                    <a:pt x="602" y="1202"/>
                  </a:cubicBezTo>
                  <a:cubicBezTo>
                    <a:pt x="933" y="1202"/>
                    <a:pt x="1202" y="931"/>
                    <a:pt x="1202" y="600"/>
                  </a:cubicBezTo>
                  <a:cubicBezTo>
                    <a:pt x="1202" y="269"/>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369;p54">
              <a:extLst>
                <a:ext uri="{FF2B5EF4-FFF2-40B4-BE49-F238E27FC236}">
                  <a16:creationId xmlns:a16="http://schemas.microsoft.com/office/drawing/2014/main" id="{4B6B303A-2908-E5D7-A503-7D0C17D01B02}"/>
                </a:ext>
              </a:extLst>
            </p:cNvPr>
            <p:cNvSpPr/>
            <p:nvPr/>
          </p:nvSpPr>
          <p:spPr>
            <a:xfrm>
              <a:off x="7038275" y="1826988"/>
              <a:ext cx="25975" cy="26000"/>
            </a:xfrm>
            <a:custGeom>
              <a:avLst/>
              <a:gdLst/>
              <a:ahLst/>
              <a:cxnLst/>
              <a:rect l="l" t="t" r="r" b="b"/>
              <a:pathLst>
                <a:path w="1039" h="1040" extrusionOk="0">
                  <a:moveTo>
                    <a:pt x="519" y="63"/>
                  </a:moveTo>
                  <a:cubicBezTo>
                    <a:pt x="771" y="63"/>
                    <a:pt x="976" y="268"/>
                    <a:pt x="977" y="521"/>
                  </a:cubicBezTo>
                  <a:cubicBezTo>
                    <a:pt x="977" y="773"/>
                    <a:pt x="771" y="978"/>
                    <a:pt x="519" y="978"/>
                  </a:cubicBezTo>
                  <a:cubicBezTo>
                    <a:pt x="267" y="978"/>
                    <a:pt x="61" y="773"/>
                    <a:pt x="61" y="521"/>
                  </a:cubicBezTo>
                  <a:cubicBezTo>
                    <a:pt x="61" y="268"/>
                    <a:pt x="267" y="63"/>
                    <a:pt x="519" y="63"/>
                  </a:cubicBezTo>
                  <a:close/>
                  <a:moveTo>
                    <a:pt x="519" y="1"/>
                  </a:moveTo>
                  <a:cubicBezTo>
                    <a:pt x="234" y="1"/>
                    <a:pt x="0" y="234"/>
                    <a:pt x="0" y="521"/>
                  </a:cubicBezTo>
                  <a:cubicBezTo>
                    <a:pt x="0" y="806"/>
                    <a:pt x="232" y="1040"/>
                    <a:pt x="519" y="1040"/>
                  </a:cubicBezTo>
                  <a:cubicBezTo>
                    <a:pt x="805" y="1040"/>
                    <a:pt x="1038" y="807"/>
                    <a:pt x="1038" y="521"/>
                  </a:cubicBezTo>
                  <a:cubicBezTo>
                    <a:pt x="1038" y="235"/>
                    <a:pt x="806"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370;p54">
              <a:extLst>
                <a:ext uri="{FF2B5EF4-FFF2-40B4-BE49-F238E27FC236}">
                  <a16:creationId xmlns:a16="http://schemas.microsoft.com/office/drawing/2014/main" id="{79434C0A-8453-E7A0-B293-30CCF052DFE6}"/>
                </a:ext>
              </a:extLst>
            </p:cNvPr>
            <p:cNvSpPr/>
            <p:nvPr/>
          </p:nvSpPr>
          <p:spPr>
            <a:xfrm>
              <a:off x="7230650" y="1816263"/>
              <a:ext cx="22800" cy="22775"/>
            </a:xfrm>
            <a:custGeom>
              <a:avLst/>
              <a:gdLst/>
              <a:ahLst/>
              <a:cxnLst/>
              <a:rect l="l" t="t" r="r" b="b"/>
              <a:pathLst>
                <a:path w="912" h="911" extrusionOk="0">
                  <a:moveTo>
                    <a:pt x="457" y="65"/>
                  </a:moveTo>
                  <a:cubicBezTo>
                    <a:pt x="672" y="65"/>
                    <a:pt x="849" y="241"/>
                    <a:pt x="849" y="457"/>
                  </a:cubicBezTo>
                  <a:cubicBezTo>
                    <a:pt x="849" y="673"/>
                    <a:pt x="672" y="849"/>
                    <a:pt x="457" y="849"/>
                  </a:cubicBezTo>
                  <a:cubicBezTo>
                    <a:pt x="240" y="849"/>
                    <a:pt x="64" y="673"/>
                    <a:pt x="64" y="457"/>
                  </a:cubicBezTo>
                  <a:cubicBezTo>
                    <a:pt x="64" y="241"/>
                    <a:pt x="240" y="65"/>
                    <a:pt x="457" y="65"/>
                  </a:cubicBezTo>
                  <a:close/>
                  <a:moveTo>
                    <a:pt x="457" y="1"/>
                  </a:moveTo>
                  <a:cubicBezTo>
                    <a:pt x="205" y="1"/>
                    <a:pt x="1" y="205"/>
                    <a:pt x="1" y="455"/>
                  </a:cubicBezTo>
                  <a:cubicBezTo>
                    <a:pt x="1" y="706"/>
                    <a:pt x="206" y="910"/>
                    <a:pt x="457" y="910"/>
                  </a:cubicBezTo>
                  <a:cubicBezTo>
                    <a:pt x="705" y="910"/>
                    <a:pt x="910" y="707"/>
                    <a:pt x="912" y="455"/>
                  </a:cubicBezTo>
                  <a:cubicBezTo>
                    <a:pt x="912" y="205"/>
                    <a:pt x="708"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371;p54">
              <a:extLst>
                <a:ext uri="{FF2B5EF4-FFF2-40B4-BE49-F238E27FC236}">
                  <a16:creationId xmlns:a16="http://schemas.microsoft.com/office/drawing/2014/main" id="{BC751AFB-2054-5A92-641C-CD152D630472}"/>
                </a:ext>
              </a:extLst>
            </p:cNvPr>
            <p:cNvSpPr/>
            <p:nvPr/>
          </p:nvSpPr>
          <p:spPr>
            <a:xfrm>
              <a:off x="7318325" y="1854988"/>
              <a:ext cx="15325" cy="15325"/>
            </a:xfrm>
            <a:custGeom>
              <a:avLst/>
              <a:gdLst/>
              <a:ahLst/>
              <a:cxnLst/>
              <a:rect l="l" t="t" r="r" b="b"/>
              <a:pathLst>
                <a:path w="613" h="613" extrusionOk="0">
                  <a:moveTo>
                    <a:pt x="306" y="64"/>
                  </a:moveTo>
                  <a:cubicBezTo>
                    <a:pt x="441" y="64"/>
                    <a:pt x="549" y="173"/>
                    <a:pt x="549" y="306"/>
                  </a:cubicBezTo>
                  <a:cubicBezTo>
                    <a:pt x="549" y="440"/>
                    <a:pt x="439" y="550"/>
                    <a:pt x="306" y="550"/>
                  </a:cubicBezTo>
                  <a:cubicBezTo>
                    <a:pt x="172" y="550"/>
                    <a:pt x="63" y="440"/>
                    <a:pt x="63" y="306"/>
                  </a:cubicBezTo>
                  <a:cubicBezTo>
                    <a:pt x="63" y="173"/>
                    <a:pt x="172" y="64"/>
                    <a:pt x="306" y="64"/>
                  </a:cubicBezTo>
                  <a:close/>
                  <a:moveTo>
                    <a:pt x="306" y="1"/>
                  </a:moveTo>
                  <a:cubicBezTo>
                    <a:pt x="138" y="1"/>
                    <a:pt x="0" y="139"/>
                    <a:pt x="0" y="306"/>
                  </a:cubicBezTo>
                  <a:cubicBezTo>
                    <a:pt x="0" y="475"/>
                    <a:pt x="138" y="613"/>
                    <a:pt x="306" y="613"/>
                  </a:cubicBezTo>
                  <a:cubicBezTo>
                    <a:pt x="474" y="613"/>
                    <a:pt x="612" y="475"/>
                    <a:pt x="612" y="306"/>
                  </a:cubicBezTo>
                  <a:cubicBezTo>
                    <a:pt x="612" y="139"/>
                    <a:pt x="474" y="1"/>
                    <a:pt x="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372;p54">
              <a:extLst>
                <a:ext uri="{FF2B5EF4-FFF2-40B4-BE49-F238E27FC236}">
                  <a16:creationId xmlns:a16="http://schemas.microsoft.com/office/drawing/2014/main" id="{866F7CEE-F582-602E-B9C3-C14D77ACCC63}"/>
                </a:ext>
              </a:extLst>
            </p:cNvPr>
            <p:cNvSpPr/>
            <p:nvPr/>
          </p:nvSpPr>
          <p:spPr>
            <a:xfrm>
              <a:off x="7293525" y="1870463"/>
              <a:ext cx="23825" cy="23775"/>
            </a:xfrm>
            <a:custGeom>
              <a:avLst/>
              <a:gdLst/>
              <a:ahLst/>
              <a:cxnLst/>
              <a:rect l="l" t="t" r="r" b="b"/>
              <a:pathLst>
                <a:path w="953" h="951" extrusionOk="0">
                  <a:moveTo>
                    <a:pt x="475" y="61"/>
                  </a:moveTo>
                  <a:cubicBezTo>
                    <a:pt x="704" y="61"/>
                    <a:pt x="890" y="247"/>
                    <a:pt x="890" y="475"/>
                  </a:cubicBezTo>
                  <a:cubicBezTo>
                    <a:pt x="890" y="704"/>
                    <a:pt x="704" y="889"/>
                    <a:pt x="475" y="889"/>
                  </a:cubicBezTo>
                  <a:cubicBezTo>
                    <a:pt x="248" y="889"/>
                    <a:pt x="62" y="704"/>
                    <a:pt x="62" y="475"/>
                  </a:cubicBezTo>
                  <a:cubicBezTo>
                    <a:pt x="62" y="247"/>
                    <a:pt x="248" y="61"/>
                    <a:pt x="475" y="61"/>
                  </a:cubicBezTo>
                  <a:close/>
                  <a:moveTo>
                    <a:pt x="475" y="0"/>
                  </a:moveTo>
                  <a:cubicBezTo>
                    <a:pt x="214" y="0"/>
                    <a:pt x="0" y="214"/>
                    <a:pt x="0" y="475"/>
                  </a:cubicBezTo>
                  <a:cubicBezTo>
                    <a:pt x="0" y="737"/>
                    <a:pt x="214" y="950"/>
                    <a:pt x="475" y="950"/>
                  </a:cubicBezTo>
                  <a:cubicBezTo>
                    <a:pt x="739" y="950"/>
                    <a:pt x="953" y="737"/>
                    <a:pt x="951" y="475"/>
                  </a:cubicBezTo>
                  <a:cubicBezTo>
                    <a:pt x="951" y="214"/>
                    <a:pt x="737" y="0"/>
                    <a:pt x="4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373;p54">
              <a:extLst>
                <a:ext uri="{FF2B5EF4-FFF2-40B4-BE49-F238E27FC236}">
                  <a16:creationId xmlns:a16="http://schemas.microsoft.com/office/drawing/2014/main" id="{7A8E8EA1-C550-7A90-A5D5-393B9836B678}"/>
                </a:ext>
              </a:extLst>
            </p:cNvPr>
            <p:cNvSpPr/>
            <p:nvPr/>
          </p:nvSpPr>
          <p:spPr>
            <a:xfrm>
              <a:off x="7353300" y="1923063"/>
              <a:ext cx="17850" cy="17825"/>
            </a:xfrm>
            <a:custGeom>
              <a:avLst/>
              <a:gdLst/>
              <a:ahLst/>
              <a:cxnLst/>
              <a:rect l="l" t="t" r="r" b="b"/>
              <a:pathLst>
                <a:path w="714" h="713" extrusionOk="0">
                  <a:moveTo>
                    <a:pt x="357" y="64"/>
                  </a:moveTo>
                  <a:cubicBezTo>
                    <a:pt x="518" y="64"/>
                    <a:pt x="650" y="196"/>
                    <a:pt x="650" y="357"/>
                  </a:cubicBezTo>
                  <a:cubicBezTo>
                    <a:pt x="650" y="519"/>
                    <a:pt x="518" y="651"/>
                    <a:pt x="357" y="651"/>
                  </a:cubicBezTo>
                  <a:cubicBezTo>
                    <a:pt x="195" y="651"/>
                    <a:pt x="63" y="519"/>
                    <a:pt x="63" y="357"/>
                  </a:cubicBezTo>
                  <a:cubicBezTo>
                    <a:pt x="63" y="195"/>
                    <a:pt x="195" y="64"/>
                    <a:pt x="357" y="64"/>
                  </a:cubicBezTo>
                  <a:close/>
                  <a:moveTo>
                    <a:pt x="357" y="1"/>
                  </a:moveTo>
                  <a:cubicBezTo>
                    <a:pt x="160" y="1"/>
                    <a:pt x="0" y="161"/>
                    <a:pt x="0" y="357"/>
                  </a:cubicBezTo>
                  <a:cubicBezTo>
                    <a:pt x="0" y="553"/>
                    <a:pt x="160" y="713"/>
                    <a:pt x="357" y="713"/>
                  </a:cubicBezTo>
                  <a:cubicBezTo>
                    <a:pt x="553" y="713"/>
                    <a:pt x="713" y="553"/>
                    <a:pt x="713" y="357"/>
                  </a:cubicBezTo>
                  <a:cubicBezTo>
                    <a:pt x="713" y="161"/>
                    <a:pt x="553" y="1"/>
                    <a:pt x="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374;p54">
              <a:extLst>
                <a:ext uri="{FF2B5EF4-FFF2-40B4-BE49-F238E27FC236}">
                  <a16:creationId xmlns:a16="http://schemas.microsoft.com/office/drawing/2014/main" id="{9F820C69-5270-EFE1-C378-E972314A27BB}"/>
                </a:ext>
              </a:extLst>
            </p:cNvPr>
            <p:cNvSpPr/>
            <p:nvPr/>
          </p:nvSpPr>
          <p:spPr>
            <a:xfrm>
              <a:off x="7353000" y="1879663"/>
              <a:ext cx="27525" cy="27525"/>
            </a:xfrm>
            <a:custGeom>
              <a:avLst/>
              <a:gdLst/>
              <a:ahLst/>
              <a:cxnLst/>
              <a:rect l="l" t="t" r="r" b="b"/>
              <a:pathLst>
                <a:path w="1101" h="1101" extrusionOk="0">
                  <a:moveTo>
                    <a:pt x="550" y="64"/>
                  </a:moveTo>
                  <a:cubicBezTo>
                    <a:pt x="818" y="64"/>
                    <a:pt x="1037" y="282"/>
                    <a:pt x="1037" y="550"/>
                  </a:cubicBezTo>
                  <a:cubicBezTo>
                    <a:pt x="1037" y="818"/>
                    <a:pt x="818" y="1037"/>
                    <a:pt x="550" y="1037"/>
                  </a:cubicBezTo>
                  <a:cubicBezTo>
                    <a:pt x="281" y="1037"/>
                    <a:pt x="62" y="818"/>
                    <a:pt x="62" y="550"/>
                  </a:cubicBezTo>
                  <a:cubicBezTo>
                    <a:pt x="62" y="282"/>
                    <a:pt x="281" y="64"/>
                    <a:pt x="550" y="64"/>
                  </a:cubicBezTo>
                  <a:close/>
                  <a:moveTo>
                    <a:pt x="550" y="1"/>
                  </a:moveTo>
                  <a:cubicBezTo>
                    <a:pt x="247" y="1"/>
                    <a:pt x="0" y="247"/>
                    <a:pt x="0" y="550"/>
                  </a:cubicBezTo>
                  <a:cubicBezTo>
                    <a:pt x="0" y="854"/>
                    <a:pt x="247" y="1100"/>
                    <a:pt x="550" y="1100"/>
                  </a:cubicBezTo>
                  <a:cubicBezTo>
                    <a:pt x="853" y="1100"/>
                    <a:pt x="1100" y="855"/>
                    <a:pt x="1100" y="550"/>
                  </a:cubicBezTo>
                  <a:cubicBezTo>
                    <a:pt x="1100" y="247"/>
                    <a:pt x="85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375;p54">
              <a:extLst>
                <a:ext uri="{FF2B5EF4-FFF2-40B4-BE49-F238E27FC236}">
                  <a16:creationId xmlns:a16="http://schemas.microsoft.com/office/drawing/2014/main" id="{6E229B52-FBA8-8938-A015-C67065CBE1A5}"/>
                </a:ext>
              </a:extLst>
            </p:cNvPr>
            <p:cNvSpPr/>
            <p:nvPr/>
          </p:nvSpPr>
          <p:spPr>
            <a:xfrm>
              <a:off x="7425500" y="2005013"/>
              <a:ext cx="17375" cy="17375"/>
            </a:xfrm>
            <a:custGeom>
              <a:avLst/>
              <a:gdLst/>
              <a:ahLst/>
              <a:cxnLst/>
              <a:rect l="l" t="t" r="r" b="b"/>
              <a:pathLst>
                <a:path w="695" h="695" extrusionOk="0">
                  <a:moveTo>
                    <a:pt x="347" y="63"/>
                  </a:moveTo>
                  <a:cubicBezTo>
                    <a:pt x="505" y="63"/>
                    <a:pt x="633" y="191"/>
                    <a:pt x="633" y="348"/>
                  </a:cubicBezTo>
                  <a:cubicBezTo>
                    <a:pt x="633" y="505"/>
                    <a:pt x="504" y="633"/>
                    <a:pt x="347" y="633"/>
                  </a:cubicBezTo>
                  <a:cubicBezTo>
                    <a:pt x="190" y="633"/>
                    <a:pt x="62" y="506"/>
                    <a:pt x="62" y="348"/>
                  </a:cubicBezTo>
                  <a:cubicBezTo>
                    <a:pt x="62" y="191"/>
                    <a:pt x="190" y="63"/>
                    <a:pt x="347" y="63"/>
                  </a:cubicBezTo>
                  <a:close/>
                  <a:moveTo>
                    <a:pt x="347" y="1"/>
                  </a:moveTo>
                  <a:cubicBezTo>
                    <a:pt x="156" y="1"/>
                    <a:pt x="0" y="156"/>
                    <a:pt x="0" y="348"/>
                  </a:cubicBezTo>
                  <a:cubicBezTo>
                    <a:pt x="0" y="539"/>
                    <a:pt x="155" y="695"/>
                    <a:pt x="347" y="695"/>
                  </a:cubicBezTo>
                  <a:cubicBezTo>
                    <a:pt x="539" y="695"/>
                    <a:pt x="694" y="539"/>
                    <a:pt x="694" y="348"/>
                  </a:cubicBezTo>
                  <a:cubicBezTo>
                    <a:pt x="694" y="157"/>
                    <a:pt x="539"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376;p54">
              <a:extLst>
                <a:ext uri="{FF2B5EF4-FFF2-40B4-BE49-F238E27FC236}">
                  <a16:creationId xmlns:a16="http://schemas.microsoft.com/office/drawing/2014/main" id="{189B490C-D87F-5883-EA7C-C7EE1B377C1B}"/>
                </a:ext>
              </a:extLst>
            </p:cNvPr>
            <p:cNvSpPr/>
            <p:nvPr/>
          </p:nvSpPr>
          <p:spPr>
            <a:xfrm>
              <a:off x="7265475" y="2055613"/>
              <a:ext cx="17775" cy="17775"/>
            </a:xfrm>
            <a:custGeom>
              <a:avLst/>
              <a:gdLst/>
              <a:ahLst/>
              <a:cxnLst/>
              <a:rect l="l" t="t" r="r" b="b"/>
              <a:pathLst>
                <a:path w="711" h="711" extrusionOk="0">
                  <a:moveTo>
                    <a:pt x="356" y="63"/>
                  </a:moveTo>
                  <a:cubicBezTo>
                    <a:pt x="517" y="63"/>
                    <a:pt x="647" y="194"/>
                    <a:pt x="649" y="357"/>
                  </a:cubicBezTo>
                  <a:cubicBezTo>
                    <a:pt x="649" y="518"/>
                    <a:pt x="517" y="651"/>
                    <a:pt x="356" y="651"/>
                  </a:cubicBezTo>
                  <a:cubicBezTo>
                    <a:pt x="193" y="651"/>
                    <a:pt x="62" y="518"/>
                    <a:pt x="62" y="357"/>
                  </a:cubicBezTo>
                  <a:cubicBezTo>
                    <a:pt x="62" y="195"/>
                    <a:pt x="193" y="63"/>
                    <a:pt x="356" y="63"/>
                  </a:cubicBezTo>
                  <a:close/>
                  <a:moveTo>
                    <a:pt x="356" y="0"/>
                  </a:moveTo>
                  <a:cubicBezTo>
                    <a:pt x="159" y="0"/>
                    <a:pt x="0" y="159"/>
                    <a:pt x="0" y="355"/>
                  </a:cubicBezTo>
                  <a:cubicBezTo>
                    <a:pt x="0" y="551"/>
                    <a:pt x="159" y="710"/>
                    <a:pt x="356" y="710"/>
                  </a:cubicBezTo>
                  <a:cubicBezTo>
                    <a:pt x="550" y="710"/>
                    <a:pt x="710" y="551"/>
                    <a:pt x="710" y="355"/>
                  </a:cubicBezTo>
                  <a:cubicBezTo>
                    <a:pt x="710" y="159"/>
                    <a:pt x="55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377;p54">
              <a:extLst>
                <a:ext uri="{FF2B5EF4-FFF2-40B4-BE49-F238E27FC236}">
                  <a16:creationId xmlns:a16="http://schemas.microsoft.com/office/drawing/2014/main" id="{3FD96698-8641-98CC-84E1-6A1750F0E3E4}"/>
                </a:ext>
              </a:extLst>
            </p:cNvPr>
            <p:cNvSpPr/>
            <p:nvPr/>
          </p:nvSpPr>
          <p:spPr>
            <a:xfrm>
              <a:off x="7117125" y="2051613"/>
              <a:ext cx="74025" cy="10275"/>
            </a:xfrm>
            <a:custGeom>
              <a:avLst/>
              <a:gdLst/>
              <a:ahLst/>
              <a:cxnLst/>
              <a:rect l="l" t="t" r="r" b="b"/>
              <a:pathLst>
                <a:path w="2961" h="411" extrusionOk="0">
                  <a:moveTo>
                    <a:pt x="1936" y="0"/>
                  </a:moveTo>
                  <a:lnTo>
                    <a:pt x="1588" y="348"/>
                  </a:lnTo>
                  <a:lnTo>
                    <a:pt x="0" y="348"/>
                  </a:lnTo>
                  <a:lnTo>
                    <a:pt x="0" y="410"/>
                  </a:lnTo>
                  <a:lnTo>
                    <a:pt x="1614" y="410"/>
                  </a:lnTo>
                  <a:lnTo>
                    <a:pt x="1962" y="62"/>
                  </a:lnTo>
                  <a:lnTo>
                    <a:pt x="2960" y="62"/>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378;p54">
              <a:extLst>
                <a:ext uri="{FF2B5EF4-FFF2-40B4-BE49-F238E27FC236}">
                  <a16:creationId xmlns:a16="http://schemas.microsoft.com/office/drawing/2014/main" id="{9B3048C9-BA64-A384-FDFB-45EE93B63D6F}"/>
                </a:ext>
              </a:extLst>
            </p:cNvPr>
            <p:cNvSpPr/>
            <p:nvPr/>
          </p:nvSpPr>
          <p:spPr>
            <a:xfrm>
              <a:off x="7289625" y="1959713"/>
              <a:ext cx="95750" cy="41275"/>
            </a:xfrm>
            <a:custGeom>
              <a:avLst/>
              <a:gdLst/>
              <a:ahLst/>
              <a:cxnLst/>
              <a:rect l="l" t="t" r="r" b="b"/>
              <a:pathLst>
                <a:path w="3830" h="1651" extrusionOk="0">
                  <a:moveTo>
                    <a:pt x="3786" y="1"/>
                  </a:moveTo>
                  <a:lnTo>
                    <a:pt x="2197" y="1589"/>
                  </a:lnTo>
                  <a:lnTo>
                    <a:pt x="0" y="1589"/>
                  </a:lnTo>
                  <a:lnTo>
                    <a:pt x="0" y="1651"/>
                  </a:lnTo>
                  <a:lnTo>
                    <a:pt x="2224" y="1651"/>
                  </a:lnTo>
                  <a:lnTo>
                    <a:pt x="3829" y="4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379;p54">
              <a:extLst>
                <a:ext uri="{FF2B5EF4-FFF2-40B4-BE49-F238E27FC236}">
                  <a16:creationId xmlns:a16="http://schemas.microsoft.com/office/drawing/2014/main" id="{E1807E23-B315-A14E-6112-6BA8BEB6FF2F}"/>
                </a:ext>
              </a:extLst>
            </p:cNvPr>
            <p:cNvSpPr/>
            <p:nvPr/>
          </p:nvSpPr>
          <p:spPr>
            <a:xfrm>
              <a:off x="7212100" y="2000963"/>
              <a:ext cx="50225" cy="45200"/>
            </a:xfrm>
            <a:custGeom>
              <a:avLst/>
              <a:gdLst/>
              <a:ahLst/>
              <a:cxnLst/>
              <a:rect l="l" t="t" r="r" b="b"/>
              <a:pathLst>
                <a:path w="2009" h="1808" extrusionOk="0">
                  <a:moveTo>
                    <a:pt x="1766" y="1"/>
                  </a:moveTo>
                  <a:lnTo>
                    <a:pt x="1" y="1764"/>
                  </a:lnTo>
                  <a:lnTo>
                    <a:pt x="45" y="1807"/>
                  </a:lnTo>
                  <a:lnTo>
                    <a:pt x="1791" y="61"/>
                  </a:lnTo>
                  <a:lnTo>
                    <a:pt x="2008" y="61"/>
                  </a:lnTo>
                  <a:lnTo>
                    <a:pt x="2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380;p54">
              <a:extLst>
                <a:ext uri="{FF2B5EF4-FFF2-40B4-BE49-F238E27FC236}">
                  <a16:creationId xmlns:a16="http://schemas.microsoft.com/office/drawing/2014/main" id="{8B2CF415-D523-22E5-E32C-940318490D61}"/>
                </a:ext>
              </a:extLst>
            </p:cNvPr>
            <p:cNvSpPr/>
            <p:nvPr/>
          </p:nvSpPr>
          <p:spPr>
            <a:xfrm>
              <a:off x="7260750" y="1984288"/>
              <a:ext cx="30625" cy="30625"/>
            </a:xfrm>
            <a:custGeom>
              <a:avLst/>
              <a:gdLst/>
              <a:ahLst/>
              <a:cxnLst/>
              <a:rect l="l" t="t" r="r" b="b"/>
              <a:pathLst>
                <a:path w="1225" h="1225" extrusionOk="0">
                  <a:moveTo>
                    <a:pt x="612" y="60"/>
                  </a:moveTo>
                  <a:cubicBezTo>
                    <a:pt x="915" y="60"/>
                    <a:pt x="1163" y="307"/>
                    <a:pt x="1163" y="611"/>
                  </a:cubicBezTo>
                  <a:cubicBezTo>
                    <a:pt x="1163" y="915"/>
                    <a:pt x="916" y="1162"/>
                    <a:pt x="612" y="1162"/>
                  </a:cubicBezTo>
                  <a:cubicBezTo>
                    <a:pt x="308" y="1162"/>
                    <a:pt x="61" y="915"/>
                    <a:pt x="61" y="611"/>
                  </a:cubicBezTo>
                  <a:cubicBezTo>
                    <a:pt x="61" y="307"/>
                    <a:pt x="308" y="60"/>
                    <a:pt x="612" y="60"/>
                  </a:cubicBezTo>
                  <a:close/>
                  <a:moveTo>
                    <a:pt x="612" y="0"/>
                  </a:moveTo>
                  <a:cubicBezTo>
                    <a:pt x="275" y="0"/>
                    <a:pt x="0" y="275"/>
                    <a:pt x="0" y="612"/>
                  </a:cubicBezTo>
                  <a:cubicBezTo>
                    <a:pt x="0" y="950"/>
                    <a:pt x="275" y="1225"/>
                    <a:pt x="612" y="1225"/>
                  </a:cubicBezTo>
                  <a:cubicBezTo>
                    <a:pt x="949" y="1225"/>
                    <a:pt x="1225" y="948"/>
                    <a:pt x="1225" y="612"/>
                  </a:cubicBezTo>
                  <a:cubicBezTo>
                    <a:pt x="1225" y="275"/>
                    <a:pt x="949" y="0"/>
                    <a:pt x="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381;p54">
              <a:extLst>
                <a:ext uri="{FF2B5EF4-FFF2-40B4-BE49-F238E27FC236}">
                  <a16:creationId xmlns:a16="http://schemas.microsoft.com/office/drawing/2014/main" id="{D96A8579-0229-CDA2-1CFD-8CCA1ECBC744}"/>
                </a:ext>
              </a:extLst>
            </p:cNvPr>
            <p:cNvSpPr/>
            <p:nvPr/>
          </p:nvSpPr>
          <p:spPr>
            <a:xfrm>
              <a:off x="7306700" y="1936988"/>
              <a:ext cx="30700" cy="30650"/>
            </a:xfrm>
            <a:custGeom>
              <a:avLst/>
              <a:gdLst/>
              <a:ahLst/>
              <a:cxnLst/>
              <a:rect l="l" t="t" r="r" b="b"/>
              <a:pathLst>
                <a:path w="1228" h="1226" extrusionOk="0">
                  <a:moveTo>
                    <a:pt x="614" y="61"/>
                  </a:moveTo>
                  <a:cubicBezTo>
                    <a:pt x="918" y="61"/>
                    <a:pt x="1165" y="309"/>
                    <a:pt x="1165" y="612"/>
                  </a:cubicBezTo>
                  <a:cubicBezTo>
                    <a:pt x="1165" y="916"/>
                    <a:pt x="918" y="1163"/>
                    <a:pt x="614" y="1163"/>
                  </a:cubicBezTo>
                  <a:cubicBezTo>
                    <a:pt x="309" y="1163"/>
                    <a:pt x="63" y="916"/>
                    <a:pt x="63" y="612"/>
                  </a:cubicBezTo>
                  <a:cubicBezTo>
                    <a:pt x="63" y="308"/>
                    <a:pt x="309" y="61"/>
                    <a:pt x="614" y="61"/>
                  </a:cubicBezTo>
                  <a:close/>
                  <a:moveTo>
                    <a:pt x="614" y="0"/>
                  </a:moveTo>
                  <a:cubicBezTo>
                    <a:pt x="276" y="0"/>
                    <a:pt x="1" y="276"/>
                    <a:pt x="1" y="613"/>
                  </a:cubicBezTo>
                  <a:cubicBezTo>
                    <a:pt x="1" y="950"/>
                    <a:pt x="276" y="1226"/>
                    <a:pt x="614" y="1226"/>
                  </a:cubicBezTo>
                  <a:cubicBezTo>
                    <a:pt x="952" y="1226"/>
                    <a:pt x="1228" y="950"/>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382;p54">
              <a:extLst>
                <a:ext uri="{FF2B5EF4-FFF2-40B4-BE49-F238E27FC236}">
                  <a16:creationId xmlns:a16="http://schemas.microsoft.com/office/drawing/2014/main" id="{61EC3817-029E-69BA-DB09-0C19BAC55C2A}"/>
                </a:ext>
              </a:extLst>
            </p:cNvPr>
            <p:cNvSpPr/>
            <p:nvPr/>
          </p:nvSpPr>
          <p:spPr>
            <a:xfrm>
              <a:off x="7381550" y="1944963"/>
              <a:ext cx="30700" cy="30675"/>
            </a:xfrm>
            <a:custGeom>
              <a:avLst/>
              <a:gdLst/>
              <a:ahLst/>
              <a:cxnLst/>
              <a:rect l="l" t="t" r="r" b="b"/>
              <a:pathLst>
                <a:path w="1228" h="1227" extrusionOk="0">
                  <a:moveTo>
                    <a:pt x="614" y="60"/>
                  </a:moveTo>
                  <a:cubicBezTo>
                    <a:pt x="918" y="60"/>
                    <a:pt x="1165" y="309"/>
                    <a:pt x="1165" y="612"/>
                  </a:cubicBezTo>
                  <a:cubicBezTo>
                    <a:pt x="1165" y="916"/>
                    <a:pt x="918" y="1163"/>
                    <a:pt x="614" y="1163"/>
                  </a:cubicBezTo>
                  <a:cubicBezTo>
                    <a:pt x="309" y="1163"/>
                    <a:pt x="62" y="916"/>
                    <a:pt x="62" y="612"/>
                  </a:cubicBezTo>
                  <a:cubicBezTo>
                    <a:pt x="62" y="308"/>
                    <a:pt x="309" y="60"/>
                    <a:pt x="614" y="60"/>
                  </a:cubicBezTo>
                  <a:close/>
                  <a:moveTo>
                    <a:pt x="614" y="0"/>
                  </a:moveTo>
                  <a:cubicBezTo>
                    <a:pt x="275" y="0"/>
                    <a:pt x="1" y="276"/>
                    <a:pt x="1" y="613"/>
                  </a:cubicBezTo>
                  <a:cubicBezTo>
                    <a:pt x="1" y="951"/>
                    <a:pt x="275" y="1226"/>
                    <a:pt x="614" y="1226"/>
                  </a:cubicBezTo>
                  <a:cubicBezTo>
                    <a:pt x="952" y="1226"/>
                    <a:pt x="1228" y="951"/>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383;p54">
              <a:extLst>
                <a:ext uri="{FF2B5EF4-FFF2-40B4-BE49-F238E27FC236}">
                  <a16:creationId xmlns:a16="http://schemas.microsoft.com/office/drawing/2014/main" id="{62B0CCAD-D5D8-7853-0F8F-8F8EC21F5061}"/>
                </a:ext>
              </a:extLst>
            </p:cNvPr>
            <p:cNvSpPr/>
            <p:nvPr/>
          </p:nvSpPr>
          <p:spPr>
            <a:xfrm>
              <a:off x="7188200" y="2040063"/>
              <a:ext cx="30675" cy="30650"/>
            </a:xfrm>
            <a:custGeom>
              <a:avLst/>
              <a:gdLst/>
              <a:ahLst/>
              <a:cxnLst/>
              <a:rect l="l" t="t" r="r" b="b"/>
              <a:pathLst>
                <a:path w="1227" h="1226" extrusionOk="0">
                  <a:moveTo>
                    <a:pt x="614" y="62"/>
                  </a:moveTo>
                  <a:cubicBezTo>
                    <a:pt x="917" y="62"/>
                    <a:pt x="1165" y="308"/>
                    <a:pt x="1165" y="613"/>
                  </a:cubicBezTo>
                  <a:cubicBezTo>
                    <a:pt x="1165" y="917"/>
                    <a:pt x="918" y="1165"/>
                    <a:pt x="614" y="1165"/>
                  </a:cubicBezTo>
                  <a:cubicBezTo>
                    <a:pt x="310" y="1165"/>
                    <a:pt x="63" y="917"/>
                    <a:pt x="63" y="613"/>
                  </a:cubicBezTo>
                  <a:cubicBezTo>
                    <a:pt x="63" y="308"/>
                    <a:pt x="310" y="62"/>
                    <a:pt x="614" y="62"/>
                  </a:cubicBezTo>
                  <a:close/>
                  <a:moveTo>
                    <a:pt x="614" y="1"/>
                  </a:moveTo>
                  <a:cubicBezTo>
                    <a:pt x="276" y="1"/>
                    <a:pt x="1" y="275"/>
                    <a:pt x="1" y="613"/>
                  </a:cubicBezTo>
                  <a:cubicBezTo>
                    <a:pt x="1" y="950"/>
                    <a:pt x="276" y="1226"/>
                    <a:pt x="614" y="1226"/>
                  </a:cubicBezTo>
                  <a:cubicBezTo>
                    <a:pt x="951" y="1226"/>
                    <a:pt x="1227" y="951"/>
                    <a:pt x="1227" y="613"/>
                  </a:cubicBezTo>
                  <a:cubicBezTo>
                    <a:pt x="1227" y="275"/>
                    <a:pt x="951" y="1"/>
                    <a:pt x="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384;p54">
              <a:extLst>
                <a:ext uri="{FF2B5EF4-FFF2-40B4-BE49-F238E27FC236}">
                  <a16:creationId xmlns:a16="http://schemas.microsoft.com/office/drawing/2014/main" id="{1D74B3D0-228D-D25E-56D7-A8B777DFAB18}"/>
                </a:ext>
              </a:extLst>
            </p:cNvPr>
            <p:cNvSpPr/>
            <p:nvPr/>
          </p:nvSpPr>
          <p:spPr>
            <a:xfrm>
              <a:off x="7317250" y="1999638"/>
              <a:ext cx="77600" cy="28800"/>
            </a:xfrm>
            <a:custGeom>
              <a:avLst/>
              <a:gdLst/>
              <a:ahLst/>
              <a:cxnLst/>
              <a:rect l="l" t="t" r="r" b="b"/>
              <a:pathLst>
                <a:path w="3104" h="1152" extrusionOk="0">
                  <a:moveTo>
                    <a:pt x="44" y="0"/>
                  </a:moveTo>
                  <a:lnTo>
                    <a:pt x="1" y="44"/>
                  </a:lnTo>
                  <a:lnTo>
                    <a:pt x="1099" y="1143"/>
                  </a:lnTo>
                  <a:lnTo>
                    <a:pt x="1107" y="1151"/>
                  </a:lnTo>
                  <a:lnTo>
                    <a:pt x="3104" y="1151"/>
                  </a:lnTo>
                  <a:lnTo>
                    <a:pt x="3104" y="1090"/>
                  </a:lnTo>
                  <a:lnTo>
                    <a:pt x="1133" y="10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385;p54">
              <a:extLst>
                <a:ext uri="{FF2B5EF4-FFF2-40B4-BE49-F238E27FC236}">
                  <a16:creationId xmlns:a16="http://schemas.microsoft.com/office/drawing/2014/main" id="{D37AB424-4D06-B024-62CF-13A4F3BED917}"/>
                </a:ext>
              </a:extLst>
            </p:cNvPr>
            <p:cNvSpPr/>
            <p:nvPr/>
          </p:nvSpPr>
          <p:spPr>
            <a:xfrm>
              <a:off x="7332450" y="1982863"/>
              <a:ext cx="91100" cy="31675"/>
            </a:xfrm>
            <a:custGeom>
              <a:avLst/>
              <a:gdLst/>
              <a:ahLst/>
              <a:cxnLst/>
              <a:rect l="l" t="t" r="r" b="b"/>
              <a:pathLst>
                <a:path w="3644" h="1267" extrusionOk="0">
                  <a:moveTo>
                    <a:pt x="2271" y="1"/>
                  </a:moveTo>
                  <a:lnTo>
                    <a:pt x="1067" y="1205"/>
                  </a:lnTo>
                  <a:lnTo>
                    <a:pt x="578" y="1205"/>
                  </a:lnTo>
                  <a:lnTo>
                    <a:pt x="44" y="671"/>
                  </a:lnTo>
                  <a:lnTo>
                    <a:pt x="0" y="715"/>
                  </a:lnTo>
                  <a:lnTo>
                    <a:pt x="552" y="1267"/>
                  </a:lnTo>
                  <a:lnTo>
                    <a:pt x="1094" y="1267"/>
                  </a:lnTo>
                  <a:lnTo>
                    <a:pt x="2297" y="62"/>
                  </a:lnTo>
                  <a:lnTo>
                    <a:pt x="3643" y="62"/>
                  </a:lnTo>
                  <a:lnTo>
                    <a:pt x="3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386;p54">
              <a:extLst>
                <a:ext uri="{FF2B5EF4-FFF2-40B4-BE49-F238E27FC236}">
                  <a16:creationId xmlns:a16="http://schemas.microsoft.com/office/drawing/2014/main" id="{0BB2E395-B52B-7A45-1217-714D5C971D10}"/>
                </a:ext>
              </a:extLst>
            </p:cNvPr>
            <p:cNvSpPr/>
            <p:nvPr/>
          </p:nvSpPr>
          <p:spPr>
            <a:xfrm>
              <a:off x="7355775" y="1988838"/>
              <a:ext cx="84400" cy="39375"/>
            </a:xfrm>
            <a:custGeom>
              <a:avLst/>
              <a:gdLst/>
              <a:ahLst/>
              <a:cxnLst/>
              <a:rect l="l" t="t" r="r" b="b"/>
              <a:pathLst>
                <a:path w="3376" h="1575" extrusionOk="0">
                  <a:moveTo>
                    <a:pt x="1529" y="1"/>
                  </a:moveTo>
                  <a:lnTo>
                    <a:pt x="0" y="1530"/>
                  </a:lnTo>
                  <a:lnTo>
                    <a:pt x="44" y="1575"/>
                  </a:lnTo>
                  <a:lnTo>
                    <a:pt x="1555" y="64"/>
                  </a:lnTo>
                  <a:lnTo>
                    <a:pt x="3376" y="64"/>
                  </a:lnTo>
                  <a:lnTo>
                    <a:pt x="3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387;p54">
              <a:extLst>
                <a:ext uri="{FF2B5EF4-FFF2-40B4-BE49-F238E27FC236}">
                  <a16:creationId xmlns:a16="http://schemas.microsoft.com/office/drawing/2014/main" id="{49B36785-F0B6-571F-D87A-969EA530ED75}"/>
                </a:ext>
              </a:extLst>
            </p:cNvPr>
            <p:cNvSpPr/>
            <p:nvPr/>
          </p:nvSpPr>
          <p:spPr>
            <a:xfrm>
              <a:off x="7367975" y="1996863"/>
              <a:ext cx="62725" cy="31350"/>
            </a:xfrm>
            <a:custGeom>
              <a:avLst/>
              <a:gdLst/>
              <a:ahLst/>
              <a:cxnLst/>
              <a:rect l="l" t="t" r="r" b="b"/>
              <a:pathLst>
                <a:path w="2509" h="1254" extrusionOk="0">
                  <a:moveTo>
                    <a:pt x="1224" y="0"/>
                  </a:moveTo>
                  <a:cubicBezTo>
                    <a:pt x="1207" y="0"/>
                    <a:pt x="1172" y="0"/>
                    <a:pt x="0" y="1211"/>
                  </a:cubicBezTo>
                  <a:lnTo>
                    <a:pt x="44" y="1254"/>
                  </a:lnTo>
                  <a:cubicBezTo>
                    <a:pt x="484" y="801"/>
                    <a:pt x="1152" y="119"/>
                    <a:pt x="1231" y="61"/>
                  </a:cubicBezTo>
                  <a:lnTo>
                    <a:pt x="2091" y="61"/>
                  </a:lnTo>
                  <a:lnTo>
                    <a:pt x="2465" y="437"/>
                  </a:lnTo>
                  <a:lnTo>
                    <a:pt x="2509" y="392"/>
                  </a:lnTo>
                  <a:lnTo>
                    <a:pt x="2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388;p54">
              <a:extLst>
                <a:ext uri="{FF2B5EF4-FFF2-40B4-BE49-F238E27FC236}">
                  <a16:creationId xmlns:a16="http://schemas.microsoft.com/office/drawing/2014/main" id="{57C8793F-3968-0212-232D-7C06FFF2E13D}"/>
                </a:ext>
              </a:extLst>
            </p:cNvPr>
            <p:cNvSpPr/>
            <p:nvPr/>
          </p:nvSpPr>
          <p:spPr>
            <a:xfrm>
              <a:off x="7113425" y="1948938"/>
              <a:ext cx="194075" cy="90975"/>
            </a:xfrm>
            <a:custGeom>
              <a:avLst/>
              <a:gdLst/>
              <a:ahLst/>
              <a:cxnLst/>
              <a:rect l="l" t="t" r="r" b="b"/>
              <a:pathLst>
                <a:path w="7763" h="3639" extrusionOk="0">
                  <a:moveTo>
                    <a:pt x="4892" y="0"/>
                  </a:moveTo>
                  <a:lnTo>
                    <a:pt x="2750" y="2141"/>
                  </a:lnTo>
                  <a:lnTo>
                    <a:pt x="1676" y="2141"/>
                  </a:lnTo>
                  <a:lnTo>
                    <a:pt x="965" y="2852"/>
                  </a:lnTo>
                  <a:lnTo>
                    <a:pt x="956" y="2862"/>
                  </a:lnTo>
                  <a:lnTo>
                    <a:pt x="956" y="3366"/>
                  </a:lnTo>
                  <a:lnTo>
                    <a:pt x="746" y="3576"/>
                  </a:lnTo>
                  <a:lnTo>
                    <a:pt x="0" y="3576"/>
                  </a:lnTo>
                  <a:lnTo>
                    <a:pt x="0" y="3638"/>
                  </a:lnTo>
                  <a:lnTo>
                    <a:pt x="771" y="3638"/>
                  </a:lnTo>
                  <a:lnTo>
                    <a:pt x="1019" y="3393"/>
                  </a:lnTo>
                  <a:lnTo>
                    <a:pt x="1019" y="2888"/>
                  </a:lnTo>
                  <a:lnTo>
                    <a:pt x="1702" y="2202"/>
                  </a:lnTo>
                  <a:lnTo>
                    <a:pt x="2775" y="2202"/>
                  </a:lnTo>
                  <a:lnTo>
                    <a:pt x="4917" y="61"/>
                  </a:lnTo>
                  <a:lnTo>
                    <a:pt x="7763" y="61"/>
                  </a:lnTo>
                  <a:lnTo>
                    <a:pt x="7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389;p54">
              <a:extLst>
                <a:ext uri="{FF2B5EF4-FFF2-40B4-BE49-F238E27FC236}">
                  <a16:creationId xmlns:a16="http://schemas.microsoft.com/office/drawing/2014/main" id="{B67951AE-ED48-278C-50C3-AE5F128111B2}"/>
                </a:ext>
              </a:extLst>
            </p:cNvPr>
            <p:cNvSpPr/>
            <p:nvPr/>
          </p:nvSpPr>
          <p:spPr>
            <a:xfrm>
              <a:off x="7144500" y="1962838"/>
              <a:ext cx="36975" cy="51275"/>
            </a:xfrm>
            <a:custGeom>
              <a:avLst/>
              <a:gdLst/>
              <a:ahLst/>
              <a:cxnLst/>
              <a:rect l="l" t="t" r="r" b="b"/>
              <a:pathLst>
                <a:path w="1479" h="2051" extrusionOk="0">
                  <a:moveTo>
                    <a:pt x="957" y="1"/>
                  </a:moveTo>
                  <a:lnTo>
                    <a:pt x="11" y="947"/>
                  </a:lnTo>
                  <a:lnTo>
                    <a:pt x="1" y="956"/>
                  </a:lnTo>
                  <a:lnTo>
                    <a:pt x="1" y="2051"/>
                  </a:lnTo>
                  <a:lnTo>
                    <a:pt x="64" y="2051"/>
                  </a:lnTo>
                  <a:lnTo>
                    <a:pt x="64" y="982"/>
                  </a:lnTo>
                  <a:lnTo>
                    <a:pt x="981" y="63"/>
                  </a:lnTo>
                  <a:lnTo>
                    <a:pt x="1479" y="63"/>
                  </a:lnTo>
                  <a:lnTo>
                    <a:pt x="1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390;p54">
              <a:extLst>
                <a:ext uri="{FF2B5EF4-FFF2-40B4-BE49-F238E27FC236}">
                  <a16:creationId xmlns:a16="http://schemas.microsoft.com/office/drawing/2014/main" id="{2B6F1644-936D-01C1-5916-BA1B0DA1CD2B}"/>
                </a:ext>
              </a:extLst>
            </p:cNvPr>
            <p:cNvSpPr/>
            <p:nvPr/>
          </p:nvSpPr>
          <p:spPr>
            <a:xfrm>
              <a:off x="7336600" y="1919063"/>
              <a:ext cx="60875" cy="33025"/>
            </a:xfrm>
            <a:custGeom>
              <a:avLst/>
              <a:gdLst/>
              <a:ahLst/>
              <a:cxnLst/>
              <a:rect l="l" t="t" r="r" b="b"/>
              <a:pathLst>
                <a:path w="2435" h="1321" extrusionOk="0">
                  <a:moveTo>
                    <a:pt x="2390" y="1"/>
                  </a:moveTo>
                  <a:lnTo>
                    <a:pt x="1131" y="1259"/>
                  </a:lnTo>
                  <a:lnTo>
                    <a:pt x="1" y="1259"/>
                  </a:lnTo>
                  <a:lnTo>
                    <a:pt x="1" y="1320"/>
                  </a:lnTo>
                  <a:lnTo>
                    <a:pt x="1158" y="1320"/>
                  </a:lnTo>
                  <a:lnTo>
                    <a:pt x="2434" y="44"/>
                  </a:lnTo>
                  <a:lnTo>
                    <a:pt x="23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391;p54">
              <a:extLst>
                <a:ext uri="{FF2B5EF4-FFF2-40B4-BE49-F238E27FC236}">
                  <a16:creationId xmlns:a16="http://schemas.microsoft.com/office/drawing/2014/main" id="{66CC3EDD-7A59-1262-0375-A94BA5B41B96}"/>
                </a:ext>
              </a:extLst>
            </p:cNvPr>
            <p:cNvSpPr/>
            <p:nvPr/>
          </p:nvSpPr>
          <p:spPr>
            <a:xfrm>
              <a:off x="7262375" y="1931013"/>
              <a:ext cx="95350" cy="12875"/>
            </a:xfrm>
            <a:custGeom>
              <a:avLst/>
              <a:gdLst/>
              <a:ahLst/>
              <a:cxnLst/>
              <a:rect l="l" t="t" r="r" b="b"/>
              <a:pathLst>
                <a:path w="3814" h="515" extrusionOk="0">
                  <a:moveTo>
                    <a:pt x="1833" y="1"/>
                  </a:moveTo>
                  <a:lnTo>
                    <a:pt x="1498" y="334"/>
                  </a:lnTo>
                  <a:lnTo>
                    <a:pt x="0" y="334"/>
                  </a:lnTo>
                  <a:lnTo>
                    <a:pt x="0" y="395"/>
                  </a:lnTo>
                  <a:lnTo>
                    <a:pt x="1524" y="395"/>
                  </a:lnTo>
                  <a:lnTo>
                    <a:pt x="1858" y="63"/>
                  </a:lnTo>
                  <a:lnTo>
                    <a:pt x="2813" y="63"/>
                  </a:lnTo>
                  <a:lnTo>
                    <a:pt x="3264" y="515"/>
                  </a:lnTo>
                  <a:lnTo>
                    <a:pt x="3617" y="515"/>
                  </a:lnTo>
                  <a:lnTo>
                    <a:pt x="3813" y="319"/>
                  </a:lnTo>
                  <a:lnTo>
                    <a:pt x="3769" y="275"/>
                  </a:lnTo>
                  <a:lnTo>
                    <a:pt x="3592" y="453"/>
                  </a:lnTo>
                  <a:lnTo>
                    <a:pt x="3290" y="453"/>
                  </a:lnTo>
                  <a:lnTo>
                    <a:pt x="2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392;p54">
              <a:extLst>
                <a:ext uri="{FF2B5EF4-FFF2-40B4-BE49-F238E27FC236}">
                  <a16:creationId xmlns:a16="http://schemas.microsoft.com/office/drawing/2014/main" id="{0C8F8C54-C61A-C61A-7B21-80EEB79C12F0}"/>
                </a:ext>
              </a:extLst>
            </p:cNvPr>
            <p:cNvSpPr/>
            <p:nvPr/>
          </p:nvSpPr>
          <p:spPr>
            <a:xfrm>
              <a:off x="7253325" y="1902338"/>
              <a:ext cx="106150" cy="47750"/>
            </a:xfrm>
            <a:custGeom>
              <a:avLst/>
              <a:gdLst/>
              <a:ahLst/>
              <a:cxnLst/>
              <a:rect l="l" t="t" r="r" b="b"/>
              <a:pathLst>
                <a:path w="4246" h="1910" extrusionOk="0">
                  <a:moveTo>
                    <a:pt x="4202" y="0"/>
                  </a:moveTo>
                  <a:lnTo>
                    <a:pt x="3479" y="724"/>
                  </a:lnTo>
                  <a:lnTo>
                    <a:pt x="1142" y="724"/>
                  </a:lnTo>
                  <a:lnTo>
                    <a:pt x="0" y="1865"/>
                  </a:lnTo>
                  <a:lnTo>
                    <a:pt x="44" y="1909"/>
                  </a:lnTo>
                  <a:lnTo>
                    <a:pt x="1168" y="786"/>
                  </a:lnTo>
                  <a:lnTo>
                    <a:pt x="3504" y="786"/>
                  </a:lnTo>
                  <a:lnTo>
                    <a:pt x="4246" y="44"/>
                  </a:lnTo>
                  <a:lnTo>
                    <a:pt x="4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393;p54">
              <a:extLst>
                <a:ext uri="{FF2B5EF4-FFF2-40B4-BE49-F238E27FC236}">
                  <a16:creationId xmlns:a16="http://schemas.microsoft.com/office/drawing/2014/main" id="{7E325A7D-36DC-BDF3-5475-D90C0D63019F}"/>
                </a:ext>
              </a:extLst>
            </p:cNvPr>
            <p:cNvSpPr/>
            <p:nvPr/>
          </p:nvSpPr>
          <p:spPr>
            <a:xfrm>
              <a:off x="7311500" y="1906613"/>
              <a:ext cx="15000" cy="14700"/>
            </a:xfrm>
            <a:custGeom>
              <a:avLst/>
              <a:gdLst/>
              <a:ahLst/>
              <a:cxnLst/>
              <a:rect l="l" t="t" r="r" b="b"/>
              <a:pathLst>
                <a:path w="600" h="588" extrusionOk="0">
                  <a:moveTo>
                    <a:pt x="557" y="1"/>
                  </a:moveTo>
                  <a:cubicBezTo>
                    <a:pt x="1" y="544"/>
                    <a:pt x="1" y="553"/>
                    <a:pt x="1" y="571"/>
                  </a:cubicBezTo>
                  <a:lnTo>
                    <a:pt x="37" y="571"/>
                  </a:lnTo>
                  <a:lnTo>
                    <a:pt x="59" y="587"/>
                  </a:lnTo>
                  <a:cubicBezTo>
                    <a:pt x="79" y="558"/>
                    <a:pt x="401" y="240"/>
                    <a:pt x="600" y="45"/>
                  </a:cubicBezTo>
                  <a:lnTo>
                    <a:pt x="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394;p54">
              <a:extLst>
                <a:ext uri="{FF2B5EF4-FFF2-40B4-BE49-F238E27FC236}">
                  <a16:creationId xmlns:a16="http://schemas.microsoft.com/office/drawing/2014/main" id="{C114268D-CC9C-B5A3-B865-E123FFB937C0}"/>
                </a:ext>
              </a:extLst>
            </p:cNvPr>
            <p:cNvSpPr/>
            <p:nvPr/>
          </p:nvSpPr>
          <p:spPr>
            <a:xfrm>
              <a:off x="7281350" y="1890438"/>
              <a:ext cx="17225" cy="30775"/>
            </a:xfrm>
            <a:custGeom>
              <a:avLst/>
              <a:gdLst/>
              <a:ahLst/>
              <a:cxnLst/>
              <a:rect l="l" t="t" r="r" b="b"/>
              <a:pathLst>
                <a:path w="689" h="1231" extrusionOk="0">
                  <a:moveTo>
                    <a:pt x="644" y="1"/>
                  </a:moveTo>
                  <a:lnTo>
                    <a:pt x="0" y="645"/>
                  </a:lnTo>
                  <a:lnTo>
                    <a:pt x="0" y="1231"/>
                  </a:lnTo>
                  <a:lnTo>
                    <a:pt x="62" y="1231"/>
                  </a:lnTo>
                  <a:lnTo>
                    <a:pt x="62" y="670"/>
                  </a:lnTo>
                  <a:lnTo>
                    <a:pt x="688" y="45"/>
                  </a:lnTo>
                  <a:lnTo>
                    <a:pt x="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395;p54">
              <a:extLst>
                <a:ext uri="{FF2B5EF4-FFF2-40B4-BE49-F238E27FC236}">
                  <a16:creationId xmlns:a16="http://schemas.microsoft.com/office/drawing/2014/main" id="{74E21DEC-69AC-BFEC-FF21-A56BF2049886}"/>
                </a:ext>
              </a:extLst>
            </p:cNvPr>
            <p:cNvSpPr/>
            <p:nvPr/>
          </p:nvSpPr>
          <p:spPr>
            <a:xfrm>
              <a:off x="7313900" y="1867763"/>
              <a:ext cx="8225" cy="8250"/>
            </a:xfrm>
            <a:custGeom>
              <a:avLst/>
              <a:gdLst/>
              <a:ahLst/>
              <a:cxnLst/>
              <a:rect l="l" t="t" r="r" b="b"/>
              <a:pathLst>
                <a:path w="329" h="330" extrusionOk="0">
                  <a:moveTo>
                    <a:pt x="285" y="0"/>
                  </a:moveTo>
                  <a:lnTo>
                    <a:pt x="0" y="286"/>
                  </a:lnTo>
                  <a:lnTo>
                    <a:pt x="43" y="329"/>
                  </a:lnTo>
                  <a:lnTo>
                    <a:pt x="329" y="44"/>
                  </a:lnTo>
                  <a:lnTo>
                    <a:pt x="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396;p54">
              <a:extLst>
                <a:ext uri="{FF2B5EF4-FFF2-40B4-BE49-F238E27FC236}">
                  <a16:creationId xmlns:a16="http://schemas.microsoft.com/office/drawing/2014/main" id="{F4388D9E-3200-4173-1CC9-D7B54324E4CB}"/>
                </a:ext>
              </a:extLst>
            </p:cNvPr>
            <p:cNvSpPr/>
            <p:nvPr/>
          </p:nvSpPr>
          <p:spPr>
            <a:xfrm>
              <a:off x="7212950" y="1917213"/>
              <a:ext cx="11600" cy="55875"/>
            </a:xfrm>
            <a:custGeom>
              <a:avLst/>
              <a:gdLst/>
              <a:ahLst/>
              <a:cxnLst/>
              <a:rect l="l" t="t" r="r" b="b"/>
              <a:pathLst>
                <a:path w="464" h="2235" extrusionOk="0">
                  <a:moveTo>
                    <a:pt x="401" y="1"/>
                  </a:moveTo>
                  <a:lnTo>
                    <a:pt x="401" y="1351"/>
                  </a:lnTo>
                  <a:lnTo>
                    <a:pt x="1" y="1752"/>
                  </a:lnTo>
                  <a:lnTo>
                    <a:pt x="1" y="2235"/>
                  </a:lnTo>
                  <a:lnTo>
                    <a:pt x="62" y="2235"/>
                  </a:lnTo>
                  <a:lnTo>
                    <a:pt x="62" y="1778"/>
                  </a:lnTo>
                  <a:lnTo>
                    <a:pt x="463" y="1377"/>
                  </a:lnTo>
                  <a:lnTo>
                    <a:pt x="4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397;p54">
              <a:extLst>
                <a:ext uri="{FF2B5EF4-FFF2-40B4-BE49-F238E27FC236}">
                  <a16:creationId xmlns:a16="http://schemas.microsoft.com/office/drawing/2014/main" id="{87DE7D86-5F2A-9BF3-D258-673582BD1136}"/>
                </a:ext>
              </a:extLst>
            </p:cNvPr>
            <p:cNvSpPr/>
            <p:nvPr/>
          </p:nvSpPr>
          <p:spPr>
            <a:xfrm>
              <a:off x="7235300" y="1891013"/>
              <a:ext cx="13475" cy="58725"/>
            </a:xfrm>
            <a:custGeom>
              <a:avLst/>
              <a:gdLst/>
              <a:ahLst/>
              <a:cxnLst/>
              <a:rect l="l" t="t" r="r" b="b"/>
              <a:pathLst>
                <a:path w="539" h="2349" extrusionOk="0">
                  <a:moveTo>
                    <a:pt x="477" y="0"/>
                  </a:moveTo>
                  <a:lnTo>
                    <a:pt x="477" y="1303"/>
                  </a:lnTo>
                  <a:lnTo>
                    <a:pt x="0" y="1779"/>
                  </a:lnTo>
                  <a:lnTo>
                    <a:pt x="0" y="2348"/>
                  </a:lnTo>
                  <a:lnTo>
                    <a:pt x="62" y="2348"/>
                  </a:lnTo>
                  <a:lnTo>
                    <a:pt x="62" y="1805"/>
                  </a:lnTo>
                  <a:lnTo>
                    <a:pt x="539" y="1328"/>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398;p54">
              <a:extLst>
                <a:ext uri="{FF2B5EF4-FFF2-40B4-BE49-F238E27FC236}">
                  <a16:creationId xmlns:a16="http://schemas.microsoft.com/office/drawing/2014/main" id="{93515CC9-0990-B51E-E993-B674D399830F}"/>
                </a:ext>
              </a:extLst>
            </p:cNvPr>
            <p:cNvSpPr/>
            <p:nvPr/>
          </p:nvSpPr>
          <p:spPr>
            <a:xfrm>
              <a:off x="7244425" y="1873138"/>
              <a:ext cx="35650" cy="76375"/>
            </a:xfrm>
            <a:custGeom>
              <a:avLst/>
              <a:gdLst/>
              <a:ahLst/>
              <a:cxnLst/>
              <a:rect l="l" t="t" r="r" b="b"/>
              <a:pathLst>
                <a:path w="1426" h="3055" extrusionOk="0">
                  <a:moveTo>
                    <a:pt x="1364" y="1"/>
                  </a:moveTo>
                  <a:lnTo>
                    <a:pt x="1364" y="280"/>
                  </a:lnTo>
                  <a:lnTo>
                    <a:pt x="648" y="997"/>
                  </a:lnTo>
                  <a:lnTo>
                    <a:pt x="639" y="1006"/>
                  </a:lnTo>
                  <a:lnTo>
                    <a:pt x="639" y="1909"/>
                  </a:lnTo>
                  <a:lnTo>
                    <a:pt x="1" y="2548"/>
                  </a:lnTo>
                  <a:lnTo>
                    <a:pt x="1" y="3055"/>
                  </a:lnTo>
                  <a:lnTo>
                    <a:pt x="64" y="3055"/>
                  </a:lnTo>
                  <a:lnTo>
                    <a:pt x="64" y="2573"/>
                  </a:lnTo>
                  <a:lnTo>
                    <a:pt x="701" y="1936"/>
                  </a:lnTo>
                  <a:lnTo>
                    <a:pt x="701" y="1031"/>
                  </a:lnTo>
                  <a:lnTo>
                    <a:pt x="1418" y="315"/>
                  </a:lnTo>
                  <a:lnTo>
                    <a:pt x="1425" y="305"/>
                  </a:lnTo>
                  <a:lnTo>
                    <a:pt x="1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399;p54">
              <a:extLst>
                <a:ext uri="{FF2B5EF4-FFF2-40B4-BE49-F238E27FC236}">
                  <a16:creationId xmlns:a16="http://schemas.microsoft.com/office/drawing/2014/main" id="{75CA8339-96DD-7671-256F-B40B3A9DF4E7}"/>
                </a:ext>
              </a:extLst>
            </p:cNvPr>
            <p:cNvSpPr/>
            <p:nvPr/>
          </p:nvSpPr>
          <p:spPr>
            <a:xfrm>
              <a:off x="7232325" y="1835613"/>
              <a:ext cx="47000" cy="18350"/>
            </a:xfrm>
            <a:custGeom>
              <a:avLst/>
              <a:gdLst/>
              <a:ahLst/>
              <a:cxnLst/>
              <a:rect l="l" t="t" r="r" b="b"/>
              <a:pathLst>
                <a:path w="1880" h="734" extrusionOk="0">
                  <a:moveTo>
                    <a:pt x="1356" y="1"/>
                  </a:moveTo>
                  <a:lnTo>
                    <a:pt x="685" y="670"/>
                  </a:lnTo>
                  <a:lnTo>
                    <a:pt x="1" y="670"/>
                  </a:lnTo>
                  <a:lnTo>
                    <a:pt x="1" y="733"/>
                  </a:lnTo>
                  <a:lnTo>
                    <a:pt x="711" y="733"/>
                  </a:lnTo>
                  <a:lnTo>
                    <a:pt x="1381" y="64"/>
                  </a:lnTo>
                  <a:lnTo>
                    <a:pt x="1879" y="64"/>
                  </a:lnTo>
                  <a:lnTo>
                    <a:pt x="1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400;p54">
              <a:extLst>
                <a:ext uri="{FF2B5EF4-FFF2-40B4-BE49-F238E27FC236}">
                  <a16:creationId xmlns:a16="http://schemas.microsoft.com/office/drawing/2014/main" id="{803BE3FD-AFAE-DEDB-09C9-E7B2C8E49D07}"/>
                </a:ext>
              </a:extLst>
            </p:cNvPr>
            <p:cNvSpPr/>
            <p:nvPr/>
          </p:nvSpPr>
          <p:spPr>
            <a:xfrm>
              <a:off x="7073525" y="1864413"/>
              <a:ext cx="137650" cy="134300"/>
            </a:xfrm>
            <a:custGeom>
              <a:avLst/>
              <a:gdLst/>
              <a:ahLst/>
              <a:cxnLst/>
              <a:rect l="l" t="t" r="r" b="b"/>
              <a:pathLst>
                <a:path w="5506" h="5372" extrusionOk="0">
                  <a:moveTo>
                    <a:pt x="5461" y="1"/>
                  </a:moveTo>
                  <a:lnTo>
                    <a:pt x="4606" y="856"/>
                  </a:lnTo>
                  <a:lnTo>
                    <a:pt x="3221" y="856"/>
                  </a:lnTo>
                  <a:lnTo>
                    <a:pt x="2222" y="1856"/>
                  </a:lnTo>
                  <a:lnTo>
                    <a:pt x="2214" y="1865"/>
                  </a:lnTo>
                  <a:lnTo>
                    <a:pt x="2214" y="3037"/>
                  </a:lnTo>
                  <a:lnTo>
                    <a:pt x="1006" y="4245"/>
                  </a:lnTo>
                  <a:lnTo>
                    <a:pt x="376" y="4245"/>
                  </a:lnTo>
                  <a:lnTo>
                    <a:pt x="1" y="4620"/>
                  </a:lnTo>
                  <a:lnTo>
                    <a:pt x="1" y="5372"/>
                  </a:lnTo>
                  <a:lnTo>
                    <a:pt x="64" y="5372"/>
                  </a:lnTo>
                  <a:lnTo>
                    <a:pt x="64" y="4646"/>
                  </a:lnTo>
                  <a:lnTo>
                    <a:pt x="401" y="4306"/>
                  </a:lnTo>
                  <a:lnTo>
                    <a:pt x="1031" y="4306"/>
                  </a:lnTo>
                  <a:lnTo>
                    <a:pt x="2266" y="3072"/>
                  </a:lnTo>
                  <a:lnTo>
                    <a:pt x="2275" y="3063"/>
                  </a:lnTo>
                  <a:lnTo>
                    <a:pt x="2275" y="1891"/>
                  </a:lnTo>
                  <a:lnTo>
                    <a:pt x="3247" y="917"/>
                  </a:lnTo>
                  <a:lnTo>
                    <a:pt x="4631" y="917"/>
                  </a:lnTo>
                  <a:lnTo>
                    <a:pt x="5505" y="45"/>
                  </a:lnTo>
                  <a:lnTo>
                    <a:pt x="5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401;p54">
              <a:extLst>
                <a:ext uri="{FF2B5EF4-FFF2-40B4-BE49-F238E27FC236}">
                  <a16:creationId xmlns:a16="http://schemas.microsoft.com/office/drawing/2014/main" id="{4E96F22A-1243-D404-D995-8B5600A9599C}"/>
                </a:ext>
              </a:extLst>
            </p:cNvPr>
            <p:cNvSpPr/>
            <p:nvPr/>
          </p:nvSpPr>
          <p:spPr>
            <a:xfrm>
              <a:off x="7227525" y="1835188"/>
              <a:ext cx="9525" cy="9500"/>
            </a:xfrm>
            <a:custGeom>
              <a:avLst/>
              <a:gdLst/>
              <a:ahLst/>
              <a:cxnLst/>
              <a:rect l="l" t="t" r="r" b="b"/>
              <a:pathLst>
                <a:path w="381" h="380" extrusionOk="0">
                  <a:moveTo>
                    <a:pt x="337" y="1"/>
                  </a:moveTo>
                  <a:lnTo>
                    <a:pt x="1" y="337"/>
                  </a:lnTo>
                  <a:lnTo>
                    <a:pt x="45" y="380"/>
                  </a:lnTo>
                  <a:lnTo>
                    <a:pt x="381" y="44"/>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402;p54">
              <a:extLst>
                <a:ext uri="{FF2B5EF4-FFF2-40B4-BE49-F238E27FC236}">
                  <a16:creationId xmlns:a16="http://schemas.microsoft.com/office/drawing/2014/main" id="{D7D3C6F7-BD84-B60B-41D5-CF50DFAA3295}"/>
                </a:ext>
              </a:extLst>
            </p:cNvPr>
            <p:cNvSpPr/>
            <p:nvPr/>
          </p:nvSpPr>
          <p:spPr>
            <a:xfrm>
              <a:off x="7106650" y="1932513"/>
              <a:ext cx="57825" cy="31900"/>
            </a:xfrm>
            <a:custGeom>
              <a:avLst/>
              <a:gdLst/>
              <a:ahLst/>
              <a:cxnLst/>
              <a:rect l="l" t="t" r="r" b="b"/>
              <a:pathLst>
                <a:path w="2313" h="1276" extrusionOk="0">
                  <a:moveTo>
                    <a:pt x="2269" y="1"/>
                  </a:moveTo>
                  <a:lnTo>
                    <a:pt x="1056" y="1214"/>
                  </a:lnTo>
                  <a:lnTo>
                    <a:pt x="1" y="1214"/>
                  </a:lnTo>
                  <a:lnTo>
                    <a:pt x="1" y="1276"/>
                  </a:lnTo>
                  <a:lnTo>
                    <a:pt x="1083" y="1276"/>
                  </a:lnTo>
                  <a:lnTo>
                    <a:pt x="2313" y="45"/>
                  </a:lnTo>
                  <a:lnTo>
                    <a:pt x="2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403;p54">
              <a:extLst>
                <a:ext uri="{FF2B5EF4-FFF2-40B4-BE49-F238E27FC236}">
                  <a16:creationId xmlns:a16="http://schemas.microsoft.com/office/drawing/2014/main" id="{D909466B-CCDD-FE9E-6D7E-4DD81862C6E2}"/>
                </a:ext>
              </a:extLst>
            </p:cNvPr>
            <p:cNvSpPr/>
            <p:nvPr/>
          </p:nvSpPr>
          <p:spPr>
            <a:xfrm>
              <a:off x="7082475" y="1930238"/>
              <a:ext cx="18875" cy="41075"/>
            </a:xfrm>
            <a:custGeom>
              <a:avLst/>
              <a:gdLst/>
              <a:ahLst/>
              <a:cxnLst/>
              <a:rect l="l" t="t" r="r" b="b"/>
              <a:pathLst>
                <a:path w="755" h="1643" extrusionOk="0">
                  <a:moveTo>
                    <a:pt x="711" y="1"/>
                  </a:moveTo>
                  <a:lnTo>
                    <a:pt x="9" y="702"/>
                  </a:lnTo>
                  <a:lnTo>
                    <a:pt x="0" y="711"/>
                  </a:lnTo>
                  <a:lnTo>
                    <a:pt x="0" y="1642"/>
                  </a:lnTo>
                  <a:lnTo>
                    <a:pt x="62" y="1642"/>
                  </a:lnTo>
                  <a:lnTo>
                    <a:pt x="62" y="738"/>
                  </a:lnTo>
                  <a:lnTo>
                    <a:pt x="754" y="45"/>
                  </a:lnTo>
                  <a:lnTo>
                    <a:pt x="7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404;p54">
              <a:extLst>
                <a:ext uri="{FF2B5EF4-FFF2-40B4-BE49-F238E27FC236}">
                  <a16:creationId xmlns:a16="http://schemas.microsoft.com/office/drawing/2014/main" id="{065BBCAB-BBF3-57E4-A358-B499EEA7FE2B}"/>
                </a:ext>
              </a:extLst>
            </p:cNvPr>
            <p:cNvSpPr/>
            <p:nvPr/>
          </p:nvSpPr>
          <p:spPr>
            <a:xfrm>
              <a:off x="7150275" y="1831188"/>
              <a:ext cx="55925" cy="59850"/>
            </a:xfrm>
            <a:custGeom>
              <a:avLst/>
              <a:gdLst/>
              <a:ahLst/>
              <a:cxnLst/>
              <a:rect l="l" t="t" r="r" b="b"/>
              <a:pathLst>
                <a:path w="2237" h="2394" extrusionOk="0">
                  <a:moveTo>
                    <a:pt x="2174" y="0"/>
                  </a:moveTo>
                  <a:lnTo>
                    <a:pt x="2174" y="271"/>
                  </a:lnTo>
                  <a:lnTo>
                    <a:pt x="1138" y="1306"/>
                  </a:lnTo>
                  <a:lnTo>
                    <a:pt x="288" y="1306"/>
                  </a:lnTo>
                  <a:lnTo>
                    <a:pt x="1" y="1594"/>
                  </a:lnTo>
                  <a:lnTo>
                    <a:pt x="1" y="2393"/>
                  </a:lnTo>
                  <a:lnTo>
                    <a:pt x="63" y="2393"/>
                  </a:lnTo>
                  <a:lnTo>
                    <a:pt x="63" y="1619"/>
                  </a:lnTo>
                  <a:lnTo>
                    <a:pt x="313" y="1368"/>
                  </a:lnTo>
                  <a:lnTo>
                    <a:pt x="1163" y="1368"/>
                  </a:lnTo>
                  <a:lnTo>
                    <a:pt x="2227" y="306"/>
                  </a:lnTo>
                  <a:lnTo>
                    <a:pt x="2237" y="296"/>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405;p54">
              <a:extLst>
                <a:ext uri="{FF2B5EF4-FFF2-40B4-BE49-F238E27FC236}">
                  <a16:creationId xmlns:a16="http://schemas.microsoft.com/office/drawing/2014/main" id="{DC2B4117-6D49-F326-CC3B-993412C5236C}"/>
                </a:ext>
              </a:extLst>
            </p:cNvPr>
            <p:cNvSpPr/>
            <p:nvPr/>
          </p:nvSpPr>
          <p:spPr>
            <a:xfrm>
              <a:off x="7143650" y="1844213"/>
              <a:ext cx="38625" cy="52300"/>
            </a:xfrm>
            <a:custGeom>
              <a:avLst/>
              <a:gdLst/>
              <a:ahLst/>
              <a:cxnLst/>
              <a:rect l="l" t="t" r="r" b="b"/>
              <a:pathLst>
                <a:path w="1545" h="2092" extrusionOk="0">
                  <a:moveTo>
                    <a:pt x="1502" y="1"/>
                  </a:moveTo>
                  <a:lnTo>
                    <a:pt x="1196" y="307"/>
                  </a:lnTo>
                  <a:lnTo>
                    <a:pt x="512" y="307"/>
                  </a:lnTo>
                  <a:lnTo>
                    <a:pt x="1" y="816"/>
                  </a:lnTo>
                  <a:lnTo>
                    <a:pt x="1" y="2091"/>
                  </a:lnTo>
                  <a:lnTo>
                    <a:pt x="64" y="2091"/>
                  </a:lnTo>
                  <a:lnTo>
                    <a:pt x="64" y="842"/>
                  </a:lnTo>
                  <a:lnTo>
                    <a:pt x="538" y="368"/>
                  </a:lnTo>
                  <a:lnTo>
                    <a:pt x="1221" y="368"/>
                  </a:lnTo>
                  <a:lnTo>
                    <a:pt x="1545" y="45"/>
                  </a:lnTo>
                  <a:lnTo>
                    <a:pt x="1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406;p54">
              <a:extLst>
                <a:ext uri="{FF2B5EF4-FFF2-40B4-BE49-F238E27FC236}">
                  <a16:creationId xmlns:a16="http://schemas.microsoft.com/office/drawing/2014/main" id="{9735A6EE-9DAE-4DBD-84AC-E54E8AB525C1}"/>
                </a:ext>
              </a:extLst>
            </p:cNvPr>
            <p:cNvSpPr/>
            <p:nvPr/>
          </p:nvSpPr>
          <p:spPr>
            <a:xfrm>
              <a:off x="7137550" y="1808238"/>
              <a:ext cx="19300" cy="94425"/>
            </a:xfrm>
            <a:custGeom>
              <a:avLst/>
              <a:gdLst/>
              <a:ahLst/>
              <a:cxnLst/>
              <a:rect l="l" t="t" r="r" b="b"/>
              <a:pathLst>
                <a:path w="772" h="3777" extrusionOk="0">
                  <a:moveTo>
                    <a:pt x="727" y="0"/>
                  </a:moveTo>
                  <a:lnTo>
                    <a:pt x="8" y="718"/>
                  </a:lnTo>
                  <a:lnTo>
                    <a:pt x="0" y="727"/>
                  </a:lnTo>
                  <a:lnTo>
                    <a:pt x="0" y="3777"/>
                  </a:lnTo>
                  <a:lnTo>
                    <a:pt x="61" y="3777"/>
                  </a:lnTo>
                  <a:lnTo>
                    <a:pt x="61" y="753"/>
                  </a:lnTo>
                  <a:lnTo>
                    <a:pt x="771" y="44"/>
                  </a:lnTo>
                  <a:lnTo>
                    <a:pt x="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407;p54">
              <a:extLst>
                <a:ext uri="{FF2B5EF4-FFF2-40B4-BE49-F238E27FC236}">
                  <a16:creationId xmlns:a16="http://schemas.microsoft.com/office/drawing/2014/main" id="{6AEB6E15-AF55-0722-9545-131F1E3F7C55}"/>
                </a:ext>
              </a:extLst>
            </p:cNvPr>
            <p:cNvSpPr/>
            <p:nvPr/>
          </p:nvSpPr>
          <p:spPr>
            <a:xfrm>
              <a:off x="7050550" y="1817063"/>
              <a:ext cx="70600" cy="188350"/>
            </a:xfrm>
            <a:custGeom>
              <a:avLst/>
              <a:gdLst/>
              <a:ahLst/>
              <a:cxnLst/>
              <a:rect l="l" t="t" r="r" b="b"/>
              <a:pathLst>
                <a:path w="2824" h="7534" extrusionOk="0">
                  <a:moveTo>
                    <a:pt x="2762" y="1"/>
                  </a:moveTo>
                  <a:lnTo>
                    <a:pt x="2762" y="1903"/>
                  </a:lnTo>
                  <a:lnTo>
                    <a:pt x="1063" y="3601"/>
                  </a:lnTo>
                  <a:lnTo>
                    <a:pt x="1054" y="3610"/>
                  </a:lnTo>
                  <a:lnTo>
                    <a:pt x="1054" y="4090"/>
                  </a:lnTo>
                  <a:lnTo>
                    <a:pt x="10" y="5133"/>
                  </a:lnTo>
                  <a:lnTo>
                    <a:pt x="0" y="5143"/>
                  </a:lnTo>
                  <a:lnTo>
                    <a:pt x="0" y="7534"/>
                  </a:lnTo>
                  <a:lnTo>
                    <a:pt x="63" y="7534"/>
                  </a:lnTo>
                  <a:lnTo>
                    <a:pt x="63" y="5169"/>
                  </a:lnTo>
                  <a:lnTo>
                    <a:pt x="1107" y="4124"/>
                  </a:lnTo>
                  <a:lnTo>
                    <a:pt x="1116" y="4116"/>
                  </a:lnTo>
                  <a:lnTo>
                    <a:pt x="1116" y="3636"/>
                  </a:lnTo>
                  <a:lnTo>
                    <a:pt x="2814" y="1939"/>
                  </a:lnTo>
                  <a:lnTo>
                    <a:pt x="2824" y="1929"/>
                  </a:lnTo>
                  <a:lnTo>
                    <a:pt x="2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408;p54">
              <a:extLst>
                <a:ext uri="{FF2B5EF4-FFF2-40B4-BE49-F238E27FC236}">
                  <a16:creationId xmlns:a16="http://schemas.microsoft.com/office/drawing/2014/main" id="{2C256AB8-5B50-1689-9AEB-C7CCB911B11C}"/>
                </a:ext>
              </a:extLst>
            </p:cNvPr>
            <p:cNvSpPr/>
            <p:nvPr/>
          </p:nvSpPr>
          <p:spPr>
            <a:xfrm>
              <a:off x="7077875" y="1856438"/>
              <a:ext cx="1550" cy="51200"/>
            </a:xfrm>
            <a:custGeom>
              <a:avLst/>
              <a:gdLst/>
              <a:ahLst/>
              <a:cxnLst/>
              <a:rect l="l" t="t" r="r" b="b"/>
              <a:pathLst>
                <a:path w="62" h="2048" extrusionOk="0">
                  <a:moveTo>
                    <a:pt x="1" y="1"/>
                  </a:moveTo>
                  <a:lnTo>
                    <a:pt x="1" y="2047"/>
                  </a:lnTo>
                  <a:lnTo>
                    <a:pt x="62" y="2047"/>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409;p54">
              <a:extLst>
                <a:ext uri="{FF2B5EF4-FFF2-40B4-BE49-F238E27FC236}">
                  <a16:creationId xmlns:a16="http://schemas.microsoft.com/office/drawing/2014/main" id="{0FAA53E0-8F74-0EC2-0BB4-48F41461D220}"/>
                </a:ext>
              </a:extLst>
            </p:cNvPr>
            <p:cNvSpPr/>
            <p:nvPr/>
          </p:nvSpPr>
          <p:spPr>
            <a:xfrm>
              <a:off x="7050550" y="1853138"/>
              <a:ext cx="1550" cy="92800"/>
            </a:xfrm>
            <a:custGeom>
              <a:avLst/>
              <a:gdLst/>
              <a:ahLst/>
              <a:cxnLst/>
              <a:rect l="l" t="t" r="r" b="b"/>
              <a:pathLst>
                <a:path w="62" h="3712" extrusionOk="0">
                  <a:moveTo>
                    <a:pt x="0" y="0"/>
                  </a:moveTo>
                  <a:lnTo>
                    <a:pt x="0" y="3712"/>
                  </a:lnTo>
                  <a:lnTo>
                    <a:pt x="61" y="3712"/>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410;p54">
              <a:extLst>
                <a:ext uri="{FF2B5EF4-FFF2-40B4-BE49-F238E27FC236}">
                  <a16:creationId xmlns:a16="http://schemas.microsoft.com/office/drawing/2014/main" id="{EBB41CD1-4FCC-3C8E-A6C7-23D4A1ECF769}"/>
                </a:ext>
              </a:extLst>
            </p:cNvPr>
            <p:cNvSpPr/>
            <p:nvPr/>
          </p:nvSpPr>
          <p:spPr>
            <a:xfrm>
              <a:off x="7013950" y="1808763"/>
              <a:ext cx="38150" cy="88200"/>
            </a:xfrm>
            <a:custGeom>
              <a:avLst/>
              <a:gdLst/>
              <a:ahLst/>
              <a:cxnLst/>
              <a:rect l="l" t="t" r="r" b="b"/>
              <a:pathLst>
                <a:path w="1526" h="3528" extrusionOk="0">
                  <a:moveTo>
                    <a:pt x="1" y="1"/>
                  </a:moveTo>
                  <a:lnTo>
                    <a:pt x="1" y="2058"/>
                  </a:lnTo>
                  <a:lnTo>
                    <a:pt x="9" y="2068"/>
                  </a:lnTo>
                  <a:cubicBezTo>
                    <a:pt x="404" y="2460"/>
                    <a:pt x="1438" y="3488"/>
                    <a:pt x="1471" y="3527"/>
                  </a:cubicBezTo>
                  <a:lnTo>
                    <a:pt x="1495" y="3510"/>
                  </a:lnTo>
                  <a:lnTo>
                    <a:pt x="1525" y="3510"/>
                  </a:lnTo>
                  <a:cubicBezTo>
                    <a:pt x="1525" y="3492"/>
                    <a:pt x="1525" y="3488"/>
                    <a:pt x="61" y="2032"/>
                  </a:cubicBez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411;p54">
              <a:extLst>
                <a:ext uri="{FF2B5EF4-FFF2-40B4-BE49-F238E27FC236}">
                  <a16:creationId xmlns:a16="http://schemas.microsoft.com/office/drawing/2014/main" id="{33A888EE-33B8-7874-9F49-C4827778F534}"/>
                </a:ext>
              </a:extLst>
            </p:cNvPr>
            <p:cNvSpPr/>
            <p:nvPr/>
          </p:nvSpPr>
          <p:spPr>
            <a:xfrm>
              <a:off x="7021300" y="1809463"/>
              <a:ext cx="12325" cy="57725"/>
            </a:xfrm>
            <a:custGeom>
              <a:avLst/>
              <a:gdLst/>
              <a:ahLst/>
              <a:cxnLst/>
              <a:rect l="l" t="t" r="r" b="b"/>
              <a:pathLst>
                <a:path w="493" h="2309" extrusionOk="0">
                  <a:moveTo>
                    <a:pt x="449" y="0"/>
                  </a:moveTo>
                  <a:lnTo>
                    <a:pt x="0" y="448"/>
                  </a:lnTo>
                  <a:lnTo>
                    <a:pt x="0" y="2309"/>
                  </a:lnTo>
                  <a:lnTo>
                    <a:pt x="62" y="2309"/>
                  </a:lnTo>
                  <a:lnTo>
                    <a:pt x="62" y="472"/>
                  </a:lnTo>
                  <a:lnTo>
                    <a:pt x="492" y="44"/>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412;p54">
              <a:extLst>
                <a:ext uri="{FF2B5EF4-FFF2-40B4-BE49-F238E27FC236}">
                  <a16:creationId xmlns:a16="http://schemas.microsoft.com/office/drawing/2014/main" id="{0E221253-B48D-E599-C946-A658FE0FD136}"/>
                </a:ext>
              </a:extLst>
            </p:cNvPr>
            <p:cNvSpPr/>
            <p:nvPr/>
          </p:nvSpPr>
          <p:spPr>
            <a:xfrm>
              <a:off x="6993975" y="1824413"/>
              <a:ext cx="20925" cy="14000"/>
            </a:xfrm>
            <a:custGeom>
              <a:avLst/>
              <a:gdLst/>
              <a:ahLst/>
              <a:cxnLst/>
              <a:rect l="l" t="t" r="r" b="b"/>
              <a:pathLst>
                <a:path w="837" h="560" extrusionOk="0">
                  <a:moveTo>
                    <a:pt x="1" y="0"/>
                  </a:moveTo>
                  <a:lnTo>
                    <a:pt x="1" y="61"/>
                  </a:lnTo>
                  <a:lnTo>
                    <a:pt x="294" y="61"/>
                  </a:lnTo>
                  <a:lnTo>
                    <a:pt x="792" y="560"/>
                  </a:lnTo>
                  <a:lnTo>
                    <a:pt x="837" y="515"/>
                  </a:ln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413;p54">
              <a:extLst>
                <a:ext uri="{FF2B5EF4-FFF2-40B4-BE49-F238E27FC236}">
                  <a16:creationId xmlns:a16="http://schemas.microsoft.com/office/drawing/2014/main" id="{CAC6D721-3A6E-3299-0908-DB9C15F16C3A}"/>
                </a:ext>
              </a:extLst>
            </p:cNvPr>
            <p:cNvSpPr/>
            <p:nvPr/>
          </p:nvSpPr>
          <p:spPr>
            <a:xfrm>
              <a:off x="7029225" y="1795588"/>
              <a:ext cx="17500" cy="17500"/>
            </a:xfrm>
            <a:custGeom>
              <a:avLst/>
              <a:gdLst/>
              <a:ahLst/>
              <a:cxnLst/>
              <a:rect l="l" t="t" r="r" b="b"/>
              <a:pathLst>
                <a:path w="700" h="700" extrusionOk="0">
                  <a:moveTo>
                    <a:pt x="351" y="63"/>
                  </a:moveTo>
                  <a:cubicBezTo>
                    <a:pt x="509" y="63"/>
                    <a:pt x="637" y="192"/>
                    <a:pt x="637" y="349"/>
                  </a:cubicBezTo>
                  <a:cubicBezTo>
                    <a:pt x="637" y="507"/>
                    <a:pt x="509" y="636"/>
                    <a:pt x="351" y="636"/>
                  </a:cubicBezTo>
                  <a:cubicBezTo>
                    <a:pt x="192" y="636"/>
                    <a:pt x="63" y="507"/>
                    <a:pt x="63" y="349"/>
                  </a:cubicBezTo>
                  <a:cubicBezTo>
                    <a:pt x="63" y="192"/>
                    <a:pt x="191" y="63"/>
                    <a:pt x="351" y="63"/>
                  </a:cubicBezTo>
                  <a:close/>
                  <a:moveTo>
                    <a:pt x="351" y="0"/>
                  </a:moveTo>
                  <a:cubicBezTo>
                    <a:pt x="156" y="0"/>
                    <a:pt x="0" y="156"/>
                    <a:pt x="0" y="349"/>
                  </a:cubicBezTo>
                  <a:cubicBezTo>
                    <a:pt x="0" y="544"/>
                    <a:pt x="158" y="699"/>
                    <a:pt x="351" y="699"/>
                  </a:cubicBezTo>
                  <a:cubicBezTo>
                    <a:pt x="543" y="699"/>
                    <a:pt x="700" y="544"/>
                    <a:pt x="700" y="349"/>
                  </a:cubicBezTo>
                  <a:cubicBezTo>
                    <a:pt x="700" y="156"/>
                    <a:pt x="543"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414;p54">
              <a:extLst>
                <a:ext uri="{FF2B5EF4-FFF2-40B4-BE49-F238E27FC236}">
                  <a16:creationId xmlns:a16="http://schemas.microsoft.com/office/drawing/2014/main" id="{F34D23D7-BEA1-3F93-70EA-198972378439}"/>
                </a:ext>
              </a:extLst>
            </p:cNvPr>
            <p:cNvSpPr/>
            <p:nvPr/>
          </p:nvSpPr>
          <p:spPr>
            <a:xfrm>
              <a:off x="7005350" y="1791938"/>
              <a:ext cx="17925" cy="17925"/>
            </a:xfrm>
            <a:custGeom>
              <a:avLst/>
              <a:gdLst/>
              <a:ahLst/>
              <a:cxnLst/>
              <a:rect l="l" t="t" r="r" b="b"/>
              <a:pathLst>
                <a:path w="717" h="717" extrusionOk="0">
                  <a:moveTo>
                    <a:pt x="358" y="63"/>
                  </a:moveTo>
                  <a:cubicBezTo>
                    <a:pt x="522" y="63"/>
                    <a:pt x="655" y="195"/>
                    <a:pt x="655" y="360"/>
                  </a:cubicBezTo>
                  <a:cubicBezTo>
                    <a:pt x="655" y="524"/>
                    <a:pt x="523" y="655"/>
                    <a:pt x="358" y="655"/>
                  </a:cubicBezTo>
                  <a:cubicBezTo>
                    <a:pt x="195" y="655"/>
                    <a:pt x="63" y="522"/>
                    <a:pt x="63" y="360"/>
                  </a:cubicBezTo>
                  <a:cubicBezTo>
                    <a:pt x="63" y="195"/>
                    <a:pt x="196" y="63"/>
                    <a:pt x="358" y="63"/>
                  </a:cubicBezTo>
                  <a:close/>
                  <a:moveTo>
                    <a:pt x="358" y="1"/>
                  </a:moveTo>
                  <a:cubicBezTo>
                    <a:pt x="161" y="1"/>
                    <a:pt x="1" y="161"/>
                    <a:pt x="1" y="359"/>
                  </a:cubicBezTo>
                  <a:cubicBezTo>
                    <a:pt x="1" y="556"/>
                    <a:pt x="161" y="716"/>
                    <a:pt x="358" y="716"/>
                  </a:cubicBezTo>
                  <a:cubicBezTo>
                    <a:pt x="556" y="716"/>
                    <a:pt x="716" y="556"/>
                    <a:pt x="716" y="359"/>
                  </a:cubicBezTo>
                  <a:cubicBezTo>
                    <a:pt x="716" y="161"/>
                    <a:pt x="556"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415;p54">
              <a:extLst>
                <a:ext uri="{FF2B5EF4-FFF2-40B4-BE49-F238E27FC236}">
                  <a16:creationId xmlns:a16="http://schemas.microsoft.com/office/drawing/2014/main" id="{56A8635A-8133-9200-3B57-F2B0892B80C3}"/>
                </a:ext>
              </a:extLst>
            </p:cNvPr>
            <p:cNvSpPr/>
            <p:nvPr/>
          </p:nvSpPr>
          <p:spPr>
            <a:xfrm>
              <a:off x="6976225" y="1815388"/>
              <a:ext cx="18525" cy="18525"/>
            </a:xfrm>
            <a:custGeom>
              <a:avLst/>
              <a:gdLst/>
              <a:ahLst/>
              <a:cxnLst/>
              <a:rect l="l" t="t" r="r" b="b"/>
              <a:pathLst>
                <a:path w="741" h="741" extrusionOk="0">
                  <a:moveTo>
                    <a:pt x="370" y="61"/>
                  </a:moveTo>
                  <a:cubicBezTo>
                    <a:pt x="540" y="61"/>
                    <a:pt x="679" y="200"/>
                    <a:pt x="679" y="369"/>
                  </a:cubicBezTo>
                  <a:cubicBezTo>
                    <a:pt x="679" y="538"/>
                    <a:pt x="540" y="677"/>
                    <a:pt x="370" y="677"/>
                  </a:cubicBezTo>
                  <a:cubicBezTo>
                    <a:pt x="200" y="677"/>
                    <a:pt x="63" y="538"/>
                    <a:pt x="63" y="369"/>
                  </a:cubicBezTo>
                  <a:cubicBezTo>
                    <a:pt x="63" y="200"/>
                    <a:pt x="201" y="61"/>
                    <a:pt x="370" y="61"/>
                  </a:cubicBezTo>
                  <a:close/>
                  <a:moveTo>
                    <a:pt x="370" y="0"/>
                  </a:moveTo>
                  <a:cubicBezTo>
                    <a:pt x="166" y="0"/>
                    <a:pt x="1" y="166"/>
                    <a:pt x="1" y="371"/>
                  </a:cubicBezTo>
                  <a:cubicBezTo>
                    <a:pt x="1" y="575"/>
                    <a:pt x="166" y="740"/>
                    <a:pt x="370" y="740"/>
                  </a:cubicBezTo>
                  <a:cubicBezTo>
                    <a:pt x="575" y="740"/>
                    <a:pt x="741" y="574"/>
                    <a:pt x="741" y="371"/>
                  </a:cubicBezTo>
                  <a:cubicBezTo>
                    <a:pt x="741" y="166"/>
                    <a:pt x="575" y="0"/>
                    <a:pt x="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416;p54">
              <a:extLst>
                <a:ext uri="{FF2B5EF4-FFF2-40B4-BE49-F238E27FC236}">
                  <a16:creationId xmlns:a16="http://schemas.microsoft.com/office/drawing/2014/main" id="{A510BF99-A71C-4C06-BC40-FE2643304E6E}"/>
                </a:ext>
              </a:extLst>
            </p:cNvPr>
            <p:cNvSpPr/>
            <p:nvPr/>
          </p:nvSpPr>
          <p:spPr>
            <a:xfrm>
              <a:off x="7026800" y="1971288"/>
              <a:ext cx="1525" cy="31650"/>
            </a:xfrm>
            <a:custGeom>
              <a:avLst/>
              <a:gdLst/>
              <a:ahLst/>
              <a:cxnLst/>
              <a:rect l="l" t="t" r="r" b="b"/>
              <a:pathLst>
                <a:path w="61" h="1266" extrusionOk="0">
                  <a:moveTo>
                    <a:pt x="0" y="0"/>
                  </a:moveTo>
                  <a:lnTo>
                    <a:pt x="0" y="1265"/>
                  </a:lnTo>
                  <a:lnTo>
                    <a:pt x="61" y="1265"/>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417;p54">
              <a:extLst>
                <a:ext uri="{FF2B5EF4-FFF2-40B4-BE49-F238E27FC236}">
                  <a16:creationId xmlns:a16="http://schemas.microsoft.com/office/drawing/2014/main" id="{8DED1C35-FCF8-2774-8AD6-E35443E4BBE5}"/>
                </a:ext>
              </a:extLst>
            </p:cNvPr>
            <p:cNvSpPr/>
            <p:nvPr/>
          </p:nvSpPr>
          <p:spPr>
            <a:xfrm>
              <a:off x="6973050" y="1903888"/>
              <a:ext cx="38825" cy="47750"/>
            </a:xfrm>
            <a:custGeom>
              <a:avLst/>
              <a:gdLst/>
              <a:ahLst/>
              <a:cxnLst/>
              <a:rect l="l" t="t" r="r" b="b"/>
              <a:pathLst>
                <a:path w="1553" h="1910" extrusionOk="0">
                  <a:moveTo>
                    <a:pt x="1" y="0"/>
                  </a:moveTo>
                  <a:lnTo>
                    <a:pt x="1" y="400"/>
                  </a:lnTo>
                  <a:lnTo>
                    <a:pt x="1508" y="1909"/>
                  </a:lnTo>
                  <a:lnTo>
                    <a:pt x="1552" y="1865"/>
                  </a:lnTo>
                  <a:lnTo>
                    <a:pt x="63" y="376"/>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418;p54">
              <a:extLst>
                <a:ext uri="{FF2B5EF4-FFF2-40B4-BE49-F238E27FC236}">
                  <a16:creationId xmlns:a16="http://schemas.microsoft.com/office/drawing/2014/main" id="{217F5CAF-A44B-0DB5-B712-65B0F45BB015}"/>
                </a:ext>
              </a:extLst>
            </p:cNvPr>
            <p:cNvSpPr/>
            <p:nvPr/>
          </p:nvSpPr>
          <p:spPr>
            <a:xfrm>
              <a:off x="6944350" y="1827213"/>
              <a:ext cx="26250" cy="52350"/>
            </a:xfrm>
            <a:custGeom>
              <a:avLst/>
              <a:gdLst/>
              <a:ahLst/>
              <a:cxnLst/>
              <a:rect l="l" t="t" r="r" b="b"/>
              <a:pathLst>
                <a:path w="1050" h="2094" extrusionOk="0">
                  <a:moveTo>
                    <a:pt x="46" y="0"/>
                  </a:moveTo>
                  <a:lnTo>
                    <a:pt x="1" y="44"/>
                  </a:lnTo>
                  <a:lnTo>
                    <a:pt x="987" y="1031"/>
                  </a:lnTo>
                  <a:lnTo>
                    <a:pt x="987" y="2093"/>
                  </a:lnTo>
                  <a:lnTo>
                    <a:pt x="1049" y="2093"/>
                  </a:lnTo>
                  <a:lnTo>
                    <a:pt x="1049" y="100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419;p54">
              <a:extLst>
                <a:ext uri="{FF2B5EF4-FFF2-40B4-BE49-F238E27FC236}">
                  <a16:creationId xmlns:a16="http://schemas.microsoft.com/office/drawing/2014/main" id="{37B60553-8454-5E4B-7E86-6FC1742F61F4}"/>
                </a:ext>
              </a:extLst>
            </p:cNvPr>
            <p:cNvSpPr/>
            <p:nvPr/>
          </p:nvSpPr>
          <p:spPr>
            <a:xfrm>
              <a:off x="6883575" y="1844238"/>
              <a:ext cx="36000" cy="35975"/>
            </a:xfrm>
            <a:custGeom>
              <a:avLst/>
              <a:gdLst/>
              <a:ahLst/>
              <a:cxnLst/>
              <a:rect l="l" t="t" r="r" b="b"/>
              <a:pathLst>
                <a:path w="1440" h="1439" extrusionOk="0">
                  <a:moveTo>
                    <a:pt x="44" y="1"/>
                  </a:moveTo>
                  <a:lnTo>
                    <a:pt x="1" y="43"/>
                  </a:lnTo>
                  <a:lnTo>
                    <a:pt x="1396" y="1439"/>
                  </a:lnTo>
                  <a:lnTo>
                    <a:pt x="1440" y="1396"/>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420;p54">
              <a:extLst>
                <a:ext uri="{FF2B5EF4-FFF2-40B4-BE49-F238E27FC236}">
                  <a16:creationId xmlns:a16="http://schemas.microsoft.com/office/drawing/2014/main" id="{1C653517-1BD8-4E08-0BC3-42A80B9919AE}"/>
                </a:ext>
              </a:extLst>
            </p:cNvPr>
            <p:cNvSpPr/>
            <p:nvPr/>
          </p:nvSpPr>
          <p:spPr>
            <a:xfrm>
              <a:off x="6918250" y="1861088"/>
              <a:ext cx="89575" cy="156400"/>
            </a:xfrm>
            <a:custGeom>
              <a:avLst/>
              <a:gdLst/>
              <a:ahLst/>
              <a:cxnLst/>
              <a:rect l="l" t="t" r="r" b="b"/>
              <a:pathLst>
                <a:path w="3583" h="6256" extrusionOk="0">
                  <a:moveTo>
                    <a:pt x="1" y="0"/>
                  </a:moveTo>
                  <a:lnTo>
                    <a:pt x="1" y="1429"/>
                  </a:lnTo>
                  <a:lnTo>
                    <a:pt x="3520" y="4876"/>
                  </a:lnTo>
                  <a:lnTo>
                    <a:pt x="3520" y="6255"/>
                  </a:lnTo>
                  <a:lnTo>
                    <a:pt x="3583" y="6255"/>
                  </a:lnTo>
                  <a:lnTo>
                    <a:pt x="3583" y="4850"/>
                  </a:lnTo>
                  <a:lnTo>
                    <a:pt x="62" y="140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421;p54">
              <a:extLst>
                <a:ext uri="{FF2B5EF4-FFF2-40B4-BE49-F238E27FC236}">
                  <a16:creationId xmlns:a16="http://schemas.microsoft.com/office/drawing/2014/main" id="{58ABEF1D-CD20-C908-9525-6F0B3DAA7703}"/>
                </a:ext>
              </a:extLst>
            </p:cNvPr>
            <p:cNvSpPr/>
            <p:nvPr/>
          </p:nvSpPr>
          <p:spPr>
            <a:xfrm>
              <a:off x="6931225" y="1944663"/>
              <a:ext cx="65475" cy="28325"/>
            </a:xfrm>
            <a:custGeom>
              <a:avLst/>
              <a:gdLst/>
              <a:ahLst/>
              <a:cxnLst/>
              <a:rect l="l" t="t" r="r" b="b"/>
              <a:pathLst>
                <a:path w="2619" h="1133" extrusionOk="0">
                  <a:moveTo>
                    <a:pt x="0" y="1"/>
                  </a:moveTo>
                  <a:lnTo>
                    <a:pt x="0" y="513"/>
                  </a:lnTo>
                  <a:lnTo>
                    <a:pt x="620" y="1132"/>
                  </a:lnTo>
                  <a:lnTo>
                    <a:pt x="2619" y="1132"/>
                  </a:lnTo>
                  <a:lnTo>
                    <a:pt x="2619" y="1070"/>
                  </a:lnTo>
                  <a:lnTo>
                    <a:pt x="645" y="1070"/>
                  </a:lnTo>
                  <a:lnTo>
                    <a:pt x="61" y="486"/>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422;p54">
              <a:extLst>
                <a:ext uri="{FF2B5EF4-FFF2-40B4-BE49-F238E27FC236}">
                  <a16:creationId xmlns:a16="http://schemas.microsoft.com/office/drawing/2014/main" id="{9C7F73B2-F5B1-CD3A-358A-7A135C51C7B4}"/>
                </a:ext>
              </a:extLst>
            </p:cNvPr>
            <p:cNvSpPr/>
            <p:nvPr/>
          </p:nvSpPr>
          <p:spPr>
            <a:xfrm>
              <a:off x="6914325" y="1949113"/>
              <a:ext cx="89900" cy="31575"/>
            </a:xfrm>
            <a:custGeom>
              <a:avLst/>
              <a:gdLst/>
              <a:ahLst/>
              <a:cxnLst/>
              <a:rect l="l" t="t" r="r" b="b"/>
              <a:pathLst>
                <a:path w="3596" h="1263" extrusionOk="0">
                  <a:moveTo>
                    <a:pt x="45" y="1"/>
                  </a:moveTo>
                  <a:lnTo>
                    <a:pt x="1" y="45"/>
                  </a:lnTo>
                  <a:lnTo>
                    <a:pt x="1210" y="1254"/>
                  </a:lnTo>
                  <a:lnTo>
                    <a:pt x="1218" y="1263"/>
                  </a:lnTo>
                  <a:lnTo>
                    <a:pt x="3596" y="1263"/>
                  </a:lnTo>
                  <a:lnTo>
                    <a:pt x="3596" y="1201"/>
                  </a:lnTo>
                  <a:lnTo>
                    <a:pt x="1245" y="120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423;p54">
              <a:extLst>
                <a:ext uri="{FF2B5EF4-FFF2-40B4-BE49-F238E27FC236}">
                  <a16:creationId xmlns:a16="http://schemas.microsoft.com/office/drawing/2014/main" id="{F94981E6-8450-415F-7D79-428CA685EC7E}"/>
                </a:ext>
              </a:extLst>
            </p:cNvPr>
            <p:cNvSpPr/>
            <p:nvPr/>
          </p:nvSpPr>
          <p:spPr>
            <a:xfrm>
              <a:off x="6927900" y="1930713"/>
              <a:ext cx="16275" cy="16250"/>
            </a:xfrm>
            <a:custGeom>
              <a:avLst/>
              <a:gdLst/>
              <a:ahLst/>
              <a:cxnLst/>
              <a:rect l="l" t="t" r="r" b="b"/>
              <a:pathLst>
                <a:path w="651" h="650" extrusionOk="0">
                  <a:moveTo>
                    <a:pt x="325" y="62"/>
                  </a:moveTo>
                  <a:cubicBezTo>
                    <a:pt x="470" y="62"/>
                    <a:pt x="587" y="180"/>
                    <a:pt x="587" y="325"/>
                  </a:cubicBezTo>
                  <a:cubicBezTo>
                    <a:pt x="587" y="470"/>
                    <a:pt x="470" y="587"/>
                    <a:pt x="325" y="587"/>
                  </a:cubicBezTo>
                  <a:cubicBezTo>
                    <a:pt x="178" y="587"/>
                    <a:pt x="61" y="470"/>
                    <a:pt x="61" y="325"/>
                  </a:cubicBezTo>
                  <a:cubicBezTo>
                    <a:pt x="61" y="180"/>
                    <a:pt x="178" y="62"/>
                    <a:pt x="325" y="62"/>
                  </a:cubicBezTo>
                  <a:close/>
                  <a:moveTo>
                    <a:pt x="325" y="0"/>
                  </a:moveTo>
                  <a:cubicBezTo>
                    <a:pt x="145" y="0"/>
                    <a:pt x="0" y="146"/>
                    <a:pt x="0" y="325"/>
                  </a:cubicBezTo>
                  <a:cubicBezTo>
                    <a:pt x="0" y="504"/>
                    <a:pt x="145" y="649"/>
                    <a:pt x="325" y="649"/>
                  </a:cubicBezTo>
                  <a:cubicBezTo>
                    <a:pt x="504" y="649"/>
                    <a:pt x="650" y="504"/>
                    <a:pt x="648" y="325"/>
                  </a:cubicBezTo>
                  <a:cubicBezTo>
                    <a:pt x="648" y="145"/>
                    <a:pt x="503"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424;p54">
              <a:extLst>
                <a:ext uri="{FF2B5EF4-FFF2-40B4-BE49-F238E27FC236}">
                  <a16:creationId xmlns:a16="http://schemas.microsoft.com/office/drawing/2014/main" id="{3266A708-C1E3-F76A-E6DA-80C53851AFC7}"/>
                </a:ext>
              </a:extLst>
            </p:cNvPr>
            <p:cNvSpPr/>
            <p:nvPr/>
          </p:nvSpPr>
          <p:spPr>
            <a:xfrm>
              <a:off x="6890825" y="1799363"/>
              <a:ext cx="16275" cy="16250"/>
            </a:xfrm>
            <a:custGeom>
              <a:avLst/>
              <a:gdLst/>
              <a:ahLst/>
              <a:cxnLst/>
              <a:rect l="l" t="t" r="r" b="b"/>
              <a:pathLst>
                <a:path w="651" h="650" extrusionOk="0">
                  <a:moveTo>
                    <a:pt x="326" y="63"/>
                  </a:moveTo>
                  <a:cubicBezTo>
                    <a:pt x="470" y="63"/>
                    <a:pt x="588" y="180"/>
                    <a:pt x="588" y="325"/>
                  </a:cubicBezTo>
                  <a:cubicBezTo>
                    <a:pt x="588" y="470"/>
                    <a:pt x="471" y="588"/>
                    <a:pt x="326" y="588"/>
                  </a:cubicBezTo>
                  <a:cubicBezTo>
                    <a:pt x="180" y="588"/>
                    <a:pt x="63" y="470"/>
                    <a:pt x="63" y="325"/>
                  </a:cubicBezTo>
                  <a:cubicBezTo>
                    <a:pt x="63" y="180"/>
                    <a:pt x="181" y="63"/>
                    <a:pt x="326" y="63"/>
                  </a:cubicBezTo>
                  <a:close/>
                  <a:moveTo>
                    <a:pt x="326" y="1"/>
                  </a:moveTo>
                  <a:cubicBezTo>
                    <a:pt x="146" y="1"/>
                    <a:pt x="1" y="147"/>
                    <a:pt x="1" y="325"/>
                  </a:cubicBezTo>
                  <a:cubicBezTo>
                    <a:pt x="1" y="505"/>
                    <a:pt x="147" y="650"/>
                    <a:pt x="326" y="650"/>
                  </a:cubicBezTo>
                  <a:cubicBezTo>
                    <a:pt x="505" y="650"/>
                    <a:pt x="650" y="505"/>
                    <a:pt x="650" y="325"/>
                  </a:cubicBezTo>
                  <a:cubicBezTo>
                    <a:pt x="650" y="146"/>
                    <a:pt x="504"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425;p54">
              <a:extLst>
                <a:ext uri="{FF2B5EF4-FFF2-40B4-BE49-F238E27FC236}">
                  <a16:creationId xmlns:a16="http://schemas.microsoft.com/office/drawing/2014/main" id="{C9A7432A-E35D-59F8-8D82-E4EFBAC75239}"/>
                </a:ext>
              </a:extLst>
            </p:cNvPr>
            <p:cNvSpPr/>
            <p:nvPr/>
          </p:nvSpPr>
          <p:spPr>
            <a:xfrm>
              <a:off x="6886075" y="1898988"/>
              <a:ext cx="17550" cy="17500"/>
            </a:xfrm>
            <a:custGeom>
              <a:avLst/>
              <a:gdLst/>
              <a:ahLst/>
              <a:cxnLst/>
              <a:rect l="l" t="t" r="r" b="b"/>
              <a:pathLst>
                <a:path w="702" h="700" extrusionOk="0">
                  <a:moveTo>
                    <a:pt x="350" y="61"/>
                  </a:moveTo>
                  <a:cubicBezTo>
                    <a:pt x="509" y="61"/>
                    <a:pt x="638" y="191"/>
                    <a:pt x="638" y="350"/>
                  </a:cubicBezTo>
                  <a:cubicBezTo>
                    <a:pt x="638" y="509"/>
                    <a:pt x="509" y="638"/>
                    <a:pt x="350" y="638"/>
                  </a:cubicBezTo>
                  <a:cubicBezTo>
                    <a:pt x="191" y="638"/>
                    <a:pt x="62" y="509"/>
                    <a:pt x="62" y="350"/>
                  </a:cubicBezTo>
                  <a:cubicBezTo>
                    <a:pt x="62" y="191"/>
                    <a:pt x="191" y="61"/>
                    <a:pt x="350" y="61"/>
                  </a:cubicBezTo>
                  <a:close/>
                  <a:moveTo>
                    <a:pt x="350" y="1"/>
                  </a:moveTo>
                  <a:cubicBezTo>
                    <a:pt x="158" y="1"/>
                    <a:pt x="1" y="156"/>
                    <a:pt x="1" y="350"/>
                  </a:cubicBezTo>
                  <a:cubicBezTo>
                    <a:pt x="1" y="542"/>
                    <a:pt x="157" y="700"/>
                    <a:pt x="350" y="700"/>
                  </a:cubicBezTo>
                  <a:cubicBezTo>
                    <a:pt x="543" y="700"/>
                    <a:pt x="701" y="542"/>
                    <a:pt x="700" y="350"/>
                  </a:cubicBezTo>
                  <a:cubicBezTo>
                    <a:pt x="700" y="158"/>
                    <a:pt x="543"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426;p54">
              <a:extLst>
                <a:ext uri="{FF2B5EF4-FFF2-40B4-BE49-F238E27FC236}">
                  <a16:creationId xmlns:a16="http://schemas.microsoft.com/office/drawing/2014/main" id="{0513E52E-6ED2-8E7C-C2DA-3C322DF32F6C}"/>
                </a:ext>
              </a:extLst>
            </p:cNvPr>
            <p:cNvSpPr/>
            <p:nvPr/>
          </p:nvSpPr>
          <p:spPr>
            <a:xfrm>
              <a:off x="6841125" y="1875813"/>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427;p54">
              <a:extLst>
                <a:ext uri="{FF2B5EF4-FFF2-40B4-BE49-F238E27FC236}">
                  <a16:creationId xmlns:a16="http://schemas.microsoft.com/office/drawing/2014/main" id="{99DEA6C4-FD5E-2122-FE90-72A6DD61AFA2}"/>
                </a:ext>
              </a:extLst>
            </p:cNvPr>
            <p:cNvSpPr/>
            <p:nvPr/>
          </p:nvSpPr>
          <p:spPr>
            <a:xfrm>
              <a:off x="6841125" y="1850188"/>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428;p54">
              <a:extLst>
                <a:ext uri="{FF2B5EF4-FFF2-40B4-BE49-F238E27FC236}">
                  <a16:creationId xmlns:a16="http://schemas.microsoft.com/office/drawing/2014/main" id="{69091FE0-D81C-D148-A4E9-A869E9D6D7E1}"/>
                </a:ext>
              </a:extLst>
            </p:cNvPr>
            <p:cNvSpPr/>
            <p:nvPr/>
          </p:nvSpPr>
          <p:spPr>
            <a:xfrm>
              <a:off x="6898675" y="1934088"/>
              <a:ext cx="18725" cy="18725"/>
            </a:xfrm>
            <a:custGeom>
              <a:avLst/>
              <a:gdLst/>
              <a:ahLst/>
              <a:cxnLst/>
              <a:rect l="l" t="t" r="r" b="b"/>
              <a:pathLst>
                <a:path w="749" h="749" extrusionOk="0">
                  <a:moveTo>
                    <a:pt x="375" y="63"/>
                  </a:moveTo>
                  <a:cubicBezTo>
                    <a:pt x="547" y="63"/>
                    <a:pt x="687" y="201"/>
                    <a:pt x="685" y="374"/>
                  </a:cubicBezTo>
                  <a:cubicBezTo>
                    <a:pt x="685" y="545"/>
                    <a:pt x="547" y="685"/>
                    <a:pt x="375" y="685"/>
                  </a:cubicBezTo>
                  <a:cubicBezTo>
                    <a:pt x="204" y="685"/>
                    <a:pt x="64" y="546"/>
                    <a:pt x="64" y="374"/>
                  </a:cubicBezTo>
                  <a:cubicBezTo>
                    <a:pt x="64" y="204"/>
                    <a:pt x="203" y="63"/>
                    <a:pt x="375" y="63"/>
                  </a:cubicBezTo>
                  <a:close/>
                  <a:moveTo>
                    <a:pt x="375" y="1"/>
                  </a:moveTo>
                  <a:cubicBezTo>
                    <a:pt x="170" y="1"/>
                    <a:pt x="1" y="168"/>
                    <a:pt x="1" y="374"/>
                  </a:cubicBezTo>
                  <a:cubicBezTo>
                    <a:pt x="1" y="579"/>
                    <a:pt x="170" y="748"/>
                    <a:pt x="375" y="748"/>
                  </a:cubicBezTo>
                  <a:cubicBezTo>
                    <a:pt x="582" y="748"/>
                    <a:pt x="748" y="579"/>
                    <a:pt x="748" y="374"/>
                  </a:cubicBezTo>
                  <a:cubicBezTo>
                    <a:pt x="748" y="168"/>
                    <a:pt x="581"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429;p54">
              <a:extLst>
                <a:ext uri="{FF2B5EF4-FFF2-40B4-BE49-F238E27FC236}">
                  <a16:creationId xmlns:a16="http://schemas.microsoft.com/office/drawing/2014/main" id="{D89386D3-CED9-F04A-3E5E-54B064A0A5C5}"/>
                </a:ext>
              </a:extLst>
            </p:cNvPr>
            <p:cNvSpPr/>
            <p:nvPr/>
          </p:nvSpPr>
          <p:spPr>
            <a:xfrm>
              <a:off x="6902800" y="1908488"/>
              <a:ext cx="38600" cy="10675"/>
            </a:xfrm>
            <a:custGeom>
              <a:avLst/>
              <a:gdLst/>
              <a:ahLst/>
              <a:cxnLst/>
              <a:rect l="l" t="t" r="r" b="b"/>
              <a:pathLst>
                <a:path w="1544" h="427" extrusionOk="0">
                  <a:moveTo>
                    <a:pt x="0" y="1"/>
                  </a:moveTo>
                  <a:lnTo>
                    <a:pt x="0" y="62"/>
                  </a:lnTo>
                  <a:lnTo>
                    <a:pt x="619" y="62"/>
                  </a:lnTo>
                  <a:lnTo>
                    <a:pt x="983" y="427"/>
                  </a:lnTo>
                  <a:lnTo>
                    <a:pt x="1543" y="427"/>
                  </a:lnTo>
                  <a:lnTo>
                    <a:pt x="1543" y="365"/>
                  </a:lnTo>
                  <a:lnTo>
                    <a:pt x="1008" y="36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430;p54">
              <a:extLst>
                <a:ext uri="{FF2B5EF4-FFF2-40B4-BE49-F238E27FC236}">
                  <a16:creationId xmlns:a16="http://schemas.microsoft.com/office/drawing/2014/main" id="{3E511DF7-695E-9285-2945-5B492B7CD835}"/>
                </a:ext>
              </a:extLst>
            </p:cNvPr>
            <p:cNvSpPr/>
            <p:nvPr/>
          </p:nvSpPr>
          <p:spPr>
            <a:xfrm>
              <a:off x="6902250" y="1839788"/>
              <a:ext cx="1550" cy="23875"/>
            </a:xfrm>
            <a:custGeom>
              <a:avLst/>
              <a:gdLst/>
              <a:ahLst/>
              <a:cxnLst/>
              <a:rect l="l" t="t" r="r" b="b"/>
              <a:pathLst>
                <a:path w="62" h="955" extrusionOk="0">
                  <a:moveTo>
                    <a:pt x="1" y="0"/>
                  </a:moveTo>
                  <a:lnTo>
                    <a:pt x="1" y="955"/>
                  </a:lnTo>
                  <a:lnTo>
                    <a:pt x="62" y="95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431;p54">
              <a:extLst>
                <a:ext uri="{FF2B5EF4-FFF2-40B4-BE49-F238E27FC236}">
                  <a16:creationId xmlns:a16="http://schemas.microsoft.com/office/drawing/2014/main" id="{D09966AF-3C62-BB29-F614-013726D51CC4}"/>
                </a:ext>
              </a:extLst>
            </p:cNvPr>
            <p:cNvSpPr/>
            <p:nvPr/>
          </p:nvSpPr>
          <p:spPr>
            <a:xfrm>
              <a:off x="6857850" y="1883813"/>
              <a:ext cx="61225" cy="11925"/>
            </a:xfrm>
            <a:custGeom>
              <a:avLst/>
              <a:gdLst/>
              <a:ahLst/>
              <a:cxnLst/>
              <a:rect l="l" t="t" r="r" b="b"/>
              <a:pathLst>
                <a:path w="2449" h="477" extrusionOk="0">
                  <a:moveTo>
                    <a:pt x="0" y="0"/>
                  </a:moveTo>
                  <a:lnTo>
                    <a:pt x="0" y="61"/>
                  </a:lnTo>
                  <a:lnTo>
                    <a:pt x="1323" y="61"/>
                  </a:lnTo>
                  <a:lnTo>
                    <a:pt x="1736" y="476"/>
                  </a:lnTo>
                  <a:lnTo>
                    <a:pt x="2449" y="476"/>
                  </a:lnTo>
                  <a:lnTo>
                    <a:pt x="2449" y="414"/>
                  </a:lnTo>
                  <a:lnTo>
                    <a:pt x="1762" y="414"/>
                  </a:lnTo>
                  <a:lnTo>
                    <a:pt x="1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432;p54">
              <a:extLst>
                <a:ext uri="{FF2B5EF4-FFF2-40B4-BE49-F238E27FC236}">
                  <a16:creationId xmlns:a16="http://schemas.microsoft.com/office/drawing/2014/main" id="{8FBAD048-D179-1E8D-6813-46C30C9E605E}"/>
                </a:ext>
              </a:extLst>
            </p:cNvPr>
            <p:cNvSpPr/>
            <p:nvPr/>
          </p:nvSpPr>
          <p:spPr>
            <a:xfrm>
              <a:off x="6856525" y="1861463"/>
              <a:ext cx="62550" cy="27000"/>
            </a:xfrm>
            <a:custGeom>
              <a:avLst/>
              <a:gdLst/>
              <a:ahLst/>
              <a:cxnLst/>
              <a:rect l="l" t="t" r="r" b="b"/>
              <a:pathLst>
                <a:path w="2502" h="1080" extrusionOk="0">
                  <a:moveTo>
                    <a:pt x="1" y="0"/>
                  </a:moveTo>
                  <a:lnTo>
                    <a:pt x="1" y="63"/>
                  </a:lnTo>
                  <a:lnTo>
                    <a:pt x="859" y="63"/>
                  </a:lnTo>
                  <a:lnTo>
                    <a:pt x="1867" y="1070"/>
                  </a:lnTo>
                  <a:lnTo>
                    <a:pt x="1875" y="1080"/>
                  </a:lnTo>
                  <a:lnTo>
                    <a:pt x="2502" y="1080"/>
                  </a:lnTo>
                  <a:lnTo>
                    <a:pt x="2502" y="1017"/>
                  </a:lnTo>
                  <a:lnTo>
                    <a:pt x="1901" y="1017"/>
                  </a:lnTo>
                  <a:lnTo>
                    <a:pt x="895" y="10"/>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433;p54">
              <a:extLst>
                <a:ext uri="{FF2B5EF4-FFF2-40B4-BE49-F238E27FC236}">
                  <a16:creationId xmlns:a16="http://schemas.microsoft.com/office/drawing/2014/main" id="{7C0F8B8F-304C-AD57-E738-E6D53CCEFD87}"/>
                </a:ext>
              </a:extLst>
            </p:cNvPr>
            <p:cNvSpPr/>
            <p:nvPr/>
          </p:nvSpPr>
          <p:spPr>
            <a:xfrm>
              <a:off x="6905975" y="1952088"/>
              <a:ext cx="89900" cy="67375"/>
            </a:xfrm>
            <a:custGeom>
              <a:avLst/>
              <a:gdLst/>
              <a:ahLst/>
              <a:cxnLst/>
              <a:rect l="l" t="t" r="r" b="b"/>
              <a:pathLst>
                <a:path w="3596" h="2695" extrusionOk="0">
                  <a:moveTo>
                    <a:pt x="44" y="0"/>
                  </a:moveTo>
                  <a:lnTo>
                    <a:pt x="0" y="45"/>
                  </a:lnTo>
                  <a:lnTo>
                    <a:pt x="1509" y="1555"/>
                  </a:lnTo>
                  <a:lnTo>
                    <a:pt x="1519" y="1564"/>
                  </a:lnTo>
                  <a:lnTo>
                    <a:pt x="3535" y="1564"/>
                  </a:lnTo>
                  <a:lnTo>
                    <a:pt x="3535" y="2634"/>
                  </a:lnTo>
                  <a:lnTo>
                    <a:pt x="1508" y="2634"/>
                  </a:lnTo>
                  <a:cubicBezTo>
                    <a:pt x="1412" y="2543"/>
                    <a:pt x="489" y="1615"/>
                    <a:pt x="130" y="1253"/>
                  </a:cubicBezTo>
                  <a:lnTo>
                    <a:pt x="86" y="1297"/>
                  </a:lnTo>
                  <a:cubicBezTo>
                    <a:pt x="1475" y="2694"/>
                    <a:pt x="1479" y="2694"/>
                    <a:pt x="1496" y="2694"/>
                  </a:cubicBezTo>
                  <a:lnTo>
                    <a:pt x="3596" y="2694"/>
                  </a:lnTo>
                  <a:lnTo>
                    <a:pt x="3596" y="1501"/>
                  </a:lnTo>
                  <a:lnTo>
                    <a:pt x="1544" y="1501"/>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434;p54">
              <a:extLst>
                <a:ext uri="{FF2B5EF4-FFF2-40B4-BE49-F238E27FC236}">
                  <a16:creationId xmlns:a16="http://schemas.microsoft.com/office/drawing/2014/main" id="{03BA88B5-8C9E-B3A9-6DD6-777B8CDFFBA3}"/>
                </a:ext>
              </a:extLst>
            </p:cNvPr>
            <p:cNvSpPr/>
            <p:nvPr/>
          </p:nvSpPr>
          <p:spPr>
            <a:xfrm>
              <a:off x="6938425" y="2028438"/>
              <a:ext cx="43125" cy="1575"/>
            </a:xfrm>
            <a:custGeom>
              <a:avLst/>
              <a:gdLst/>
              <a:ahLst/>
              <a:cxnLst/>
              <a:rect l="l" t="t" r="r" b="b"/>
              <a:pathLst>
                <a:path w="1725" h="63" extrusionOk="0">
                  <a:moveTo>
                    <a:pt x="1" y="0"/>
                  </a:moveTo>
                  <a:lnTo>
                    <a:pt x="1" y="62"/>
                  </a:lnTo>
                  <a:lnTo>
                    <a:pt x="1724" y="62"/>
                  </a:lnTo>
                  <a:lnTo>
                    <a:pt x="1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435;p54">
              <a:extLst>
                <a:ext uri="{FF2B5EF4-FFF2-40B4-BE49-F238E27FC236}">
                  <a16:creationId xmlns:a16="http://schemas.microsoft.com/office/drawing/2014/main" id="{6F618232-F31F-21BA-1CFD-10FC1588A134}"/>
                </a:ext>
              </a:extLst>
            </p:cNvPr>
            <p:cNvSpPr/>
            <p:nvPr/>
          </p:nvSpPr>
          <p:spPr>
            <a:xfrm>
              <a:off x="6881900" y="1937713"/>
              <a:ext cx="106100" cy="74300"/>
            </a:xfrm>
            <a:custGeom>
              <a:avLst/>
              <a:gdLst/>
              <a:ahLst/>
              <a:cxnLst/>
              <a:rect l="l" t="t" r="r" b="b"/>
              <a:pathLst>
                <a:path w="4244" h="2972" extrusionOk="0">
                  <a:moveTo>
                    <a:pt x="45" y="1"/>
                  </a:moveTo>
                  <a:lnTo>
                    <a:pt x="0" y="45"/>
                  </a:lnTo>
                  <a:lnTo>
                    <a:pt x="2501" y="2544"/>
                  </a:lnTo>
                  <a:lnTo>
                    <a:pt x="2510" y="2554"/>
                  </a:lnTo>
                  <a:lnTo>
                    <a:pt x="4181" y="2554"/>
                  </a:lnTo>
                  <a:lnTo>
                    <a:pt x="4181" y="2911"/>
                  </a:lnTo>
                  <a:lnTo>
                    <a:pt x="2535" y="2911"/>
                  </a:lnTo>
                  <a:lnTo>
                    <a:pt x="1100" y="1476"/>
                  </a:lnTo>
                  <a:lnTo>
                    <a:pt x="1056" y="1519"/>
                  </a:lnTo>
                  <a:lnTo>
                    <a:pt x="2501" y="2963"/>
                  </a:lnTo>
                  <a:lnTo>
                    <a:pt x="2510" y="2971"/>
                  </a:lnTo>
                  <a:lnTo>
                    <a:pt x="4244" y="2971"/>
                  </a:lnTo>
                  <a:lnTo>
                    <a:pt x="4244" y="2491"/>
                  </a:lnTo>
                  <a:lnTo>
                    <a:pt x="2535" y="249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436;p54">
              <a:extLst>
                <a:ext uri="{FF2B5EF4-FFF2-40B4-BE49-F238E27FC236}">
                  <a16:creationId xmlns:a16="http://schemas.microsoft.com/office/drawing/2014/main" id="{5C2880FD-0C8E-C6C4-4565-94F1F8DB88FF}"/>
                </a:ext>
              </a:extLst>
            </p:cNvPr>
            <p:cNvSpPr/>
            <p:nvPr/>
          </p:nvSpPr>
          <p:spPr>
            <a:xfrm>
              <a:off x="7087100" y="2121538"/>
              <a:ext cx="96775" cy="54600"/>
            </a:xfrm>
            <a:custGeom>
              <a:avLst/>
              <a:gdLst/>
              <a:ahLst/>
              <a:cxnLst/>
              <a:rect l="l" t="t" r="r" b="b"/>
              <a:pathLst>
                <a:path w="3871" h="2184" extrusionOk="0">
                  <a:moveTo>
                    <a:pt x="0" y="1"/>
                  </a:moveTo>
                  <a:lnTo>
                    <a:pt x="0" y="482"/>
                  </a:lnTo>
                  <a:lnTo>
                    <a:pt x="1707" y="482"/>
                  </a:lnTo>
                  <a:lnTo>
                    <a:pt x="2928" y="1703"/>
                  </a:lnTo>
                  <a:lnTo>
                    <a:pt x="2972" y="1660"/>
                  </a:lnTo>
                  <a:lnTo>
                    <a:pt x="1742" y="429"/>
                  </a:lnTo>
                  <a:lnTo>
                    <a:pt x="1733" y="420"/>
                  </a:lnTo>
                  <a:lnTo>
                    <a:pt x="61" y="420"/>
                  </a:lnTo>
                  <a:lnTo>
                    <a:pt x="61" y="64"/>
                  </a:lnTo>
                  <a:lnTo>
                    <a:pt x="1707" y="64"/>
                  </a:lnTo>
                  <a:lnTo>
                    <a:pt x="3826" y="2183"/>
                  </a:lnTo>
                  <a:lnTo>
                    <a:pt x="3871" y="2139"/>
                  </a:lnTo>
                  <a:lnTo>
                    <a:pt x="1742" y="10"/>
                  </a:lnTo>
                  <a:lnTo>
                    <a:pt x="1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437;p54">
              <a:extLst>
                <a:ext uri="{FF2B5EF4-FFF2-40B4-BE49-F238E27FC236}">
                  <a16:creationId xmlns:a16="http://schemas.microsoft.com/office/drawing/2014/main" id="{B94FD11C-5BC0-5EE3-4573-8095A881E5D6}"/>
                </a:ext>
              </a:extLst>
            </p:cNvPr>
            <p:cNvSpPr/>
            <p:nvPr/>
          </p:nvSpPr>
          <p:spPr>
            <a:xfrm>
              <a:off x="7072150" y="2141688"/>
              <a:ext cx="89975" cy="62050"/>
            </a:xfrm>
            <a:custGeom>
              <a:avLst/>
              <a:gdLst/>
              <a:ahLst/>
              <a:cxnLst/>
              <a:rect l="l" t="t" r="r" b="b"/>
              <a:pathLst>
                <a:path w="3599" h="2482" extrusionOk="0">
                  <a:moveTo>
                    <a:pt x="0" y="1"/>
                  </a:moveTo>
                  <a:lnTo>
                    <a:pt x="0" y="481"/>
                  </a:lnTo>
                  <a:lnTo>
                    <a:pt x="2152" y="481"/>
                  </a:lnTo>
                  <a:lnTo>
                    <a:pt x="3324" y="1655"/>
                  </a:lnTo>
                  <a:lnTo>
                    <a:pt x="3324" y="2251"/>
                  </a:lnTo>
                  <a:lnTo>
                    <a:pt x="3386" y="2251"/>
                  </a:lnTo>
                  <a:lnTo>
                    <a:pt x="3386" y="1628"/>
                  </a:lnTo>
                  <a:lnTo>
                    <a:pt x="2185" y="427"/>
                  </a:lnTo>
                  <a:lnTo>
                    <a:pt x="2175" y="417"/>
                  </a:lnTo>
                  <a:lnTo>
                    <a:pt x="60" y="417"/>
                  </a:lnTo>
                  <a:lnTo>
                    <a:pt x="60" y="61"/>
                  </a:lnTo>
                  <a:lnTo>
                    <a:pt x="2150" y="61"/>
                  </a:lnTo>
                  <a:lnTo>
                    <a:pt x="3524" y="1434"/>
                  </a:lnTo>
                  <a:cubicBezTo>
                    <a:pt x="3527" y="1820"/>
                    <a:pt x="3531" y="2397"/>
                    <a:pt x="3525" y="2436"/>
                  </a:cubicBezTo>
                  <a:lnTo>
                    <a:pt x="3554" y="2445"/>
                  </a:lnTo>
                  <a:lnTo>
                    <a:pt x="3532" y="2466"/>
                  </a:lnTo>
                  <a:lnTo>
                    <a:pt x="3547" y="2481"/>
                  </a:lnTo>
                  <a:lnTo>
                    <a:pt x="3569" y="2475"/>
                  </a:lnTo>
                  <a:cubicBezTo>
                    <a:pt x="3594" y="2464"/>
                    <a:pt x="3599" y="2463"/>
                    <a:pt x="3588" y="1423"/>
                  </a:cubicBezTo>
                  <a:lnTo>
                    <a:pt x="3588" y="1411"/>
                  </a:lnTo>
                  <a:lnTo>
                    <a:pt x="2186" y="10"/>
                  </a:lnTo>
                  <a:lnTo>
                    <a:pt x="2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438;p54">
              <a:extLst>
                <a:ext uri="{FF2B5EF4-FFF2-40B4-BE49-F238E27FC236}">
                  <a16:creationId xmlns:a16="http://schemas.microsoft.com/office/drawing/2014/main" id="{6F227BA9-5DF9-9457-82F0-EFADAF0282F5}"/>
                </a:ext>
              </a:extLst>
            </p:cNvPr>
            <p:cNvSpPr/>
            <p:nvPr/>
          </p:nvSpPr>
          <p:spPr>
            <a:xfrm>
              <a:off x="6936525" y="1946163"/>
              <a:ext cx="53175" cy="22575"/>
            </a:xfrm>
            <a:custGeom>
              <a:avLst/>
              <a:gdLst/>
              <a:ahLst/>
              <a:cxnLst/>
              <a:rect l="l" t="t" r="r" b="b"/>
              <a:pathLst>
                <a:path w="2127" h="903" extrusionOk="0">
                  <a:moveTo>
                    <a:pt x="1" y="0"/>
                  </a:moveTo>
                  <a:lnTo>
                    <a:pt x="1" y="389"/>
                  </a:lnTo>
                  <a:lnTo>
                    <a:pt x="515" y="903"/>
                  </a:lnTo>
                  <a:lnTo>
                    <a:pt x="2127" y="903"/>
                  </a:lnTo>
                  <a:lnTo>
                    <a:pt x="2127" y="840"/>
                  </a:lnTo>
                  <a:lnTo>
                    <a:pt x="540" y="840"/>
                  </a:lnTo>
                  <a:lnTo>
                    <a:pt x="62" y="36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439;p54">
              <a:extLst>
                <a:ext uri="{FF2B5EF4-FFF2-40B4-BE49-F238E27FC236}">
                  <a16:creationId xmlns:a16="http://schemas.microsoft.com/office/drawing/2014/main" id="{5885BC54-D934-1253-1BCB-C2A810FDED8A}"/>
                </a:ext>
              </a:extLst>
            </p:cNvPr>
            <p:cNvSpPr/>
            <p:nvPr/>
          </p:nvSpPr>
          <p:spPr>
            <a:xfrm>
              <a:off x="6941125" y="1943588"/>
              <a:ext cx="41425" cy="19100"/>
            </a:xfrm>
            <a:custGeom>
              <a:avLst/>
              <a:gdLst/>
              <a:ahLst/>
              <a:cxnLst/>
              <a:rect l="l" t="t" r="r" b="b"/>
              <a:pathLst>
                <a:path w="1657" h="764" extrusionOk="0">
                  <a:moveTo>
                    <a:pt x="1" y="1"/>
                  </a:moveTo>
                  <a:lnTo>
                    <a:pt x="1" y="408"/>
                  </a:lnTo>
                  <a:lnTo>
                    <a:pt x="356" y="763"/>
                  </a:lnTo>
                  <a:lnTo>
                    <a:pt x="1657" y="763"/>
                  </a:lnTo>
                  <a:lnTo>
                    <a:pt x="1657" y="700"/>
                  </a:lnTo>
                  <a:lnTo>
                    <a:pt x="381" y="700"/>
                  </a:lnTo>
                  <a:lnTo>
                    <a:pt x="63" y="382"/>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440;p54">
              <a:extLst>
                <a:ext uri="{FF2B5EF4-FFF2-40B4-BE49-F238E27FC236}">
                  <a16:creationId xmlns:a16="http://schemas.microsoft.com/office/drawing/2014/main" id="{E95F83F3-7427-AC3C-487A-2400A169C749}"/>
                </a:ext>
              </a:extLst>
            </p:cNvPr>
            <p:cNvSpPr/>
            <p:nvPr/>
          </p:nvSpPr>
          <p:spPr>
            <a:xfrm>
              <a:off x="6948300" y="1925888"/>
              <a:ext cx="32250" cy="31625"/>
            </a:xfrm>
            <a:custGeom>
              <a:avLst/>
              <a:gdLst/>
              <a:ahLst/>
              <a:cxnLst/>
              <a:rect l="l" t="t" r="r" b="b"/>
              <a:pathLst>
                <a:path w="1290" h="1265" extrusionOk="0">
                  <a:moveTo>
                    <a:pt x="1" y="1"/>
                  </a:moveTo>
                  <a:lnTo>
                    <a:pt x="1" y="1088"/>
                  </a:lnTo>
                  <a:lnTo>
                    <a:pt x="178" y="1264"/>
                  </a:lnTo>
                  <a:lnTo>
                    <a:pt x="1290" y="1264"/>
                  </a:lnTo>
                  <a:lnTo>
                    <a:pt x="1290" y="1202"/>
                  </a:lnTo>
                  <a:lnTo>
                    <a:pt x="204" y="1202"/>
                  </a:lnTo>
                  <a:lnTo>
                    <a:pt x="64" y="1061"/>
                  </a:ln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441;p54">
              <a:extLst>
                <a:ext uri="{FF2B5EF4-FFF2-40B4-BE49-F238E27FC236}">
                  <a16:creationId xmlns:a16="http://schemas.microsoft.com/office/drawing/2014/main" id="{8C1FF48E-D6A2-1322-EB2D-7B3B933BC869}"/>
                </a:ext>
              </a:extLst>
            </p:cNvPr>
            <p:cNvSpPr/>
            <p:nvPr/>
          </p:nvSpPr>
          <p:spPr>
            <a:xfrm>
              <a:off x="6812625" y="1885313"/>
              <a:ext cx="96650" cy="100225"/>
            </a:xfrm>
            <a:custGeom>
              <a:avLst/>
              <a:gdLst/>
              <a:ahLst/>
              <a:cxnLst/>
              <a:rect l="l" t="t" r="r" b="b"/>
              <a:pathLst>
                <a:path w="3866" h="4009" extrusionOk="0">
                  <a:moveTo>
                    <a:pt x="45" y="1"/>
                  </a:moveTo>
                  <a:lnTo>
                    <a:pt x="0" y="46"/>
                  </a:lnTo>
                  <a:lnTo>
                    <a:pt x="1290" y="1333"/>
                  </a:lnTo>
                  <a:lnTo>
                    <a:pt x="1290" y="2401"/>
                  </a:lnTo>
                  <a:lnTo>
                    <a:pt x="1922" y="3033"/>
                  </a:lnTo>
                  <a:lnTo>
                    <a:pt x="2848" y="3033"/>
                  </a:lnTo>
                  <a:lnTo>
                    <a:pt x="3822" y="4008"/>
                  </a:lnTo>
                  <a:lnTo>
                    <a:pt x="3866" y="3964"/>
                  </a:lnTo>
                  <a:lnTo>
                    <a:pt x="2882" y="2980"/>
                  </a:lnTo>
                  <a:lnTo>
                    <a:pt x="2875" y="2970"/>
                  </a:lnTo>
                  <a:lnTo>
                    <a:pt x="1948" y="2970"/>
                  </a:lnTo>
                  <a:lnTo>
                    <a:pt x="1351" y="2376"/>
                  </a:lnTo>
                  <a:lnTo>
                    <a:pt x="1351" y="1308"/>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442;p54">
              <a:extLst>
                <a:ext uri="{FF2B5EF4-FFF2-40B4-BE49-F238E27FC236}">
                  <a16:creationId xmlns:a16="http://schemas.microsoft.com/office/drawing/2014/main" id="{9637686D-2446-11C9-4959-FD126169C7A9}"/>
                </a:ext>
              </a:extLst>
            </p:cNvPr>
            <p:cNvSpPr/>
            <p:nvPr/>
          </p:nvSpPr>
          <p:spPr>
            <a:xfrm>
              <a:off x="6777050" y="1889813"/>
              <a:ext cx="52350" cy="51200"/>
            </a:xfrm>
            <a:custGeom>
              <a:avLst/>
              <a:gdLst/>
              <a:ahLst/>
              <a:cxnLst/>
              <a:rect l="l" t="t" r="r" b="b"/>
              <a:pathLst>
                <a:path w="2094" h="2048" extrusionOk="0">
                  <a:moveTo>
                    <a:pt x="44" y="0"/>
                  </a:moveTo>
                  <a:lnTo>
                    <a:pt x="0" y="44"/>
                  </a:lnTo>
                  <a:lnTo>
                    <a:pt x="1004" y="1048"/>
                  </a:lnTo>
                  <a:lnTo>
                    <a:pt x="1004" y="1738"/>
                  </a:lnTo>
                  <a:lnTo>
                    <a:pt x="1314" y="2047"/>
                  </a:lnTo>
                  <a:lnTo>
                    <a:pt x="2094" y="2047"/>
                  </a:lnTo>
                  <a:lnTo>
                    <a:pt x="2094" y="1986"/>
                  </a:lnTo>
                  <a:lnTo>
                    <a:pt x="1340" y="1986"/>
                  </a:lnTo>
                  <a:lnTo>
                    <a:pt x="1066" y="1713"/>
                  </a:lnTo>
                  <a:lnTo>
                    <a:pt x="1066" y="1022"/>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443;p54">
              <a:extLst>
                <a:ext uri="{FF2B5EF4-FFF2-40B4-BE49-F238E27FC236}">
                  <a16:creationId xmlns:a16="http://schemas.microsoft.com/office/drawing/2014/main" id="{2D279097-3B98-42F3-63D8-83F87C361D69}"/>
                </a:ext>
              </a:extLst>
            </p:cNvPr>
            <p:cNvSpPr/>
            <p:nvPr/>
          </p:nvSpPr>
          <p:spPr>
            <a:xfrm>
              <a:off x="6783600" y="1982938"/>
              <a:ext cx="190425" cy="70225"/>
            </a:xfrm>
            <a:custGeom>
              <a:avLst/>
              <a:gdLst/>
              <a:ahLst/>
              <a:cxnLst/>
              <a:rect l="l" t="t" r="r" b="b"/>
              <a:pathLst>
                <a:path w="7617" h="2809" extrusionOk="0">
                  <a:moveTo>
                    <a:pt x="1" y="1"/>
                  </a:moveTo>
                  <a:lnTo>
                    <a:pt x="1" y="62"/>
                  </a:lnTo>
                  <a:lnTo>
                    <a:pt x="3390" y="62"/>
                  </a:lnTo>
                  <a:lnTo>
                    <a:pt x="6127" y="2800"/>
                  </a:lnTo>
                  <a:lnTo>
                    <a:pt x="6136" y="2809"/>
                  </a:lnTo>
                  <a:lnTo>
                    <a:pt x="7616" y="2809"/>
                  </a:lnTo>
                  <a:lnTo>
                    <a:pt x="7616" y="2747"/>
                  </a:lnTo>
                  <a:lnTo>
                    <a:pt x="6162" y="2747"/>
                  </a:lnTo>
                  <a:lnTo>
                    <a:pt x="3424" y="9"/>
                  </a:lnTo>
                  <a:lnTo>
                    <a:pt x="3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444;p54">
              <a:extLst>
                <a:ext uri="{FF2B5EF4-FFF2-40B4-BE49-F238E27FC236}">
                  <a16:creationId xmlns:a16="http://schemas.microsoft.com/office/drawing/2014/main" id="{C4CD3B20-66C0-C679-94C3-CF9DE1C4A47F}"/>
                </a:ext>
              </a:extLst>
            </p:cNvPr>
            <p:cNvSpPr/>
            <p:nvPr/>
          </p:nvSpPr>
          <p:spPr>
            <a:xfrm>
              <a:off x="6836200" y="1998888"/>
              <a:ext cx="89675" cy="61825"/>
            </a:xfrm>
            <a:custGeom>
              <a:avLst/>
              <a:gdLst/>
              <a:ahLst/>
              <a:cxnLst/>
              <a:rect l="l" t="t" r="r" b="b"/>
              <a:pathLst>
                <a:path w="3587" h="2473" extrusionOk="0">
                  <a:moveTo>
                    <a:pt x="0" y="0"/>
                  </a:moveTo>
                  <a:lnTo>
                    <a:pt x="0" y="63"/>
                  </a:lnTo>
                  <a:lnTo>
                    <a:pt x="1133" y="63"/>
                  </a:lnTo>
                  <a:lnTo>
                    <a:pt x="3542" y="2472"/>
                  </a:lnTo>
                  <a:lnTo>
                    <a:pt x="3587" y="2428"/>
                  </a:lnTo>
                  <a:lnTo>
                    <a:pt x="1168" y="10"/>
                  </a:lnTo>
                  <a:lnTo>
                    <a:pt x="1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445;p54">
              <a:extLst>
                <a:ext uri="{FF2B5EF4-FFF2-40B4-BE49-F238E27FC236}">
                  <a16:creationId xmlns:a16="http://schemas.microsoft.com/office/drawing/2014/main" id="{B03A3EDF-4AB6-816C-DE96-0F9310F6C2AC}"/>
                </a:ext>
              </a:extLst>
            </p:cNvPr>
            <p:cNvSpPr/>
            <p:nvPr/>
          </p:nvSpPr>
          <p:spPr>
            <a:xfrm>
              <a:off x="6775350" y="2049113"/>
              <a:ext cx="123625" cy="1575"/>
            </a:xfrm>
            <a:custGeom>
              <a:avLst/>
              <a:gdLst/>
              <a:ahLst/>
              <a:cxnLst/>
              <a:rect l="l" t="t" r="r" b="b"/>
              <a:pathLst>
                <a:path w="4945" h="63" extrusionOk="0">
                  <a:moveTo>
                    <a:pt x="1" y="1"/>
                  </a:moveTo>
                  <a:lnTo>
                    <a:pt x="1" y="63"/>
                  </a:lnTo>
                  <a:lnTo>
                    <a:pt x="4945" y="63"/>
                  </a:lnTo>
                  <a:lnTo>
                    <a:pt x="4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446;p54">
              <a:extLst>
                <a:ext uri="{FF2B5EF4-FFF2-40B4-BE49-F238E27FC236}">
                  <a16:creationId xmlns:a16="http://schemas.microsoft.com/office/drawing/2014/main" id="{E86430FD-EC57-7215-DA8B-7A74FA5A374C}"/>
                </a:ext>
              </a:extLst>
            </p:cNvPr>
            <p:cNvSpPr/>
            <p:nvPr/>
          </p:nvSpPr>
          <p:spPr>
            <a:xfrm>
              <a:off x="6735725" y="1989838"/>
              <a:ext cx="42825" cy="41775"/>
            </a:xfrm>
            <a:custGeom>
              <a:avLst/>
              <a:gdLst/>
              <a:ahLst/>
              <a:cxnLst/>
              <a:rect l="l" t="t" r="r" b="b"/>
              <a:pathLst>
                <a:path w="1713" h="1671" extrusionOk="0">
                  <a:moveTo>
                    <a:pt x="43" y="0"/>
                  </a:moveTo>
                  <a:lnTo>
                    <a:pt x="0" y="45"/>
                  </a:lnTo>
                  <a:lnTo>
                    <a:pt x="1563" y="1607"/>
                  </a:lnTo>
                  <a:lnTo>
                    <a:pt x="785" y="1607"/>
                  </a:lnTo>
                  <a:lnTo>
                    <a:pt x="785" y="1670"/>
                  </a:lnTo>
                  <a:lnTo>
                    <a:pt x="1713" y="1670"/>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447;p54">
              <a:extLst>
                <a:ext uri="{FF2B5EF4-FFF2-40B4-BE49-F238E27FC236}">
                  <a16:creationId xmlns:a16="http://schemas.microsoft.com/office/drawing/2014/main" id="{803D7A8C-8F33-3B88-2858-950C80C4A2AB}"/>
                </a:ext>
              </a:extLst>
            </p:cNvPr>
            <p:cNvSpPr/>
            <p:nvPr/>
          </p:nvSpPr>
          <p:spPr>
            <a:xfrm>
              <a:off x="6763450" y="2037213"/>
              <a:ext cx="36550" cy="1575"/>
            </a:xfrm>
            <a:custGeom>
              <a:avLst/>
              <a:gdLst/>
              <a:ahLst/>
              <a:cxnLst/>
              <a:rect l="l" t="t" r="r" b="b"/>
              <a:pathLst>
                <a:path w="1462" h="63" extrusionOk="0">
                  <a:moveTo>
                    <a:pt x="1" y="1"/>
                  </a:moveTo>
                  <a:lnTo>
                    <a:pt x="1" y="62"/>
                  </a:lnTo>
                  <a:lnTo>
                    <a:pt x="1461" y="62"/>
                  </a:lnTo>
                  <a:lnTo>
                    <a:pt x="1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448;p54">
              <a:extLst>
                <a:ext uri="{FF2B5EF4-FFF2-40B4-BE49-F238E27FC236}">
                  <a16:creationId xmlns:a16="http://schemas.microsoft.com/office/drawing/2014/main" id="{D2ACCE7B-223F-CFE4-F08E-4BFFD5086B22}"/>
                </a:ext>
              </a:extLst>
            </p:cNvPr>
            <p:cNvSpPr/>
            <p:nvPr/>
          </p:nvSpPr>
          <p:spPr>
            <a:xfrm>
              <a:off x="6758800" y="2012213"/>
              <a:ext cx="43050" cy="1525"/>
            </a:xfrm>
            <a:custGeom>
              <a:avLst/>
              <a:gdLst/>
              <a:ahLst/>
              <a:cxnLst/>
              <a:rect l="l" t="t" r="r" b="b"/>
              <a:pathLst>
                <a:path w="1722" h="61" extrusionOk="0">
                  <a:moveTo>
                    <a:pt x="1" y="0"/>
                  </a:moveTo>
                  <a:lnTo>
                    <a:pt x="1" y="61"/>
                  </a:lnTo>
                  <a:lnTo>
                    <a:pt x="1722" y="61"/>
                  </a:lnTo>
                  <a:lnTo>
                    <a:pt x="17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449;p54">
              <a:extLst>
                <a:ext uri="{FF2B5EF4-FFF2-40B4-BE49-F238E27FC236}">
                  <a16:creationId xmlns:a16="http://schemas.microsoft.com/office/drawing/2014/main" id="{4019A5A7-0738-7C2A-9C4B-84DC91076BA4}"/>
                </a:ext>
              </a:extLst>
            </p:cNvPr>
            <p:cNvSpPr/>
            <p:nvPr/>
          </p:nvSpPr>
          <p:spPr>
            <a:xfrm>
              <a:off x="6696300" y="2065463"/>
              <a:ext cx="74400" cy="1550"/>
            </a:xfrm>
            <a:custGeom>
              <a:avLst/>
              <a:gdLst/>
              <a:ahLst/>
              <a:cxnLst/>
              <a:rect l="l" t="t" r="r" b="b"/>
              <a:pathLst>
                <a:path w="2976" h="62" extrusionOk="0">
                  <a:moveTo>
                    <a:pt x="0" y="0"/>
                  </a:moveTo>
                  <a:lnTo>
                    <a:pt x="0" y="61"/>
                  </a:lnTo>
                  <a:lnTo>
                    <a:pt x="2976" y="61"/>
                  </a:lnTo>
                  <a:lnTo>
                    <a:pt x="2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450;p54">
              <a:extLst>
                <a:ext uri="{FF2B5EF4-FFF2-40B4-BE49-F238E27FC236}">
                  <a16:creationId xmlns:a16="http://schemas.microsoft.com/office/drawing/2014/main" id="{92F7C9BC-C32B-4ED3-C15C-76D15E349DFF}"/>
                </a:ext>
              </a:extLst>
            </p:cNvPr>
            <p:cNvSpPr/>
            <p:nvPr/>
          </p:nvSpPr>
          <p:spPr>
            <a:xfrm>
              <a:off x="6636825" y="2074963"/>
              <a:ext cx="122000" cy="1575"/>
            </a:xfrm>
            <a:custGeom>
              <a:avLst/>
              <a:gdLst/>
              <a:ahLst/>
              <a:cxnLst/>
              <a:rect l="l" t="t" r="r" b="b"/>
              <a:pathLst>
                <a:path w="4880" h="63" extrusionOk="0">
                  <a:moveTo>
                    <a:pt x="0" y="0"/>
                  </a:moveTo>
                  <a:lnTo>
                    <a:pt x="0" y="62"/>
                  </a:lnTo>
                  <a:lnTo>
                    <a:pt x="4880" y="62"/>
                  </a:lnTo>
                  <a:lnTo>
                    <a:pt x="4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451;p54">
              <a:extLst>
                <a:ext uri="{FF2B5EF4-FFF2-40B4-BE49-F238E27FC236}">
                  <a16:creationId xmlns:a16="http://schemas.microsoft.com/office/drawing/2014/main" id="{8AE376BC-EDAE-8B38-F4F3-D69D1B365787}"/>
                </a:ext>
              </a:extLst>
            </p:cNvPr>
            <p:cNvSpPr/>
            <p:nvPr/>
          </p:nvSpPr>
          <p:spPr>
            <a:xfrm>
              <a:off x="7104125" y="1972288"/>
              <a:ext cx="267900" cy="76675"/>
            </a:xfrm>
            <a:custGeom>
              <a:avLst/>
              <a:gdLst/>
              <a:ahLst/>
              <a:cxnLst/>
              <a:rect l="l" t="t" r="r" b="b"/>
              <a:pathLst>
                <a:path w="10716" h="3067" extrusionOk="0">
                  <a:moveTo>
                    <a:pt x="5743" y="1"/>
                  </a:moveTo>
                  <a:lnTo>
                    <a:pt x="3797" y="1944"/>
                  </a:lnTo>
                  <a:lnTo>
                    <a:pt x="2494" y="1944"/>
                  </a:lnTo>
                  <a:lnTo>
                    <a:pt x="1433" y="3005"/>
                  </a:lnTo>
                  <a:lnTo>
                    <a:pt x="0" y="3005"/>
                  </a:lnTo>
                  <a:lnTo>
                    <a:pt x="0" y="3066"/>
                  </a:lnTo>
                  <a:lnTo>
                    <a:pt x="1458" y="3066"/>
                  </a:lnTo>
                  <a:lnTo>
                    <a:pt x="2519" y="2005"/>
                  </a:lnTo>
                  <a:lnTo>
                    <a:pt x="3823" y="2005"/>
                  </a:lnTo>
                  <a:lnTo>
                    <a:pt x="5769" y="62"/>
                  </a:lnTo>
                  <a:lnTo>
                    <a:pt x="10716" y="62"/>
                  </a:lnTo>
                  <a:lnTo>
                    <a:pt x="10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452;p54">
              <a:extLst>
                <a:ext uri="{FF2B5EF4-FFF2-40B4-BE49-F238E27FC236}">
                  <a16:creationId xmlns:a16="http://schemas.microsoft.com/office/drawing/2014/main" id="{CA62DAA1-BDC3-3F25-316F-A2EC18723550}"/>
                </a:ext>
              </a:extLst>
            </p:cNvPr>
            <p:cNvSpPr/>
            <p:nvPr/>
          </p:nvSpPr>
          <p:spPr>
            <a:xfrm>
              <a:off x="7090250" y="1852788"/>
              <a:ext cx="155700" cy="170900"/>
            </a:xfrm>
            <a:custGeom>
              <a:avLst/>
              <a:gdLst/>
              <a:ahLst/>
              <a:cxnLst/>
              <a:rect l="l" t="t" r="r" b="b"/>
              <a:pathLst>
                <a:path w="6228" h="6836" extrusionOk="0">
                  <a:moveTo>
                    <a:pt x="6185" y="0"/>
                  </a:moveTo>
                  <a:lnTo>
                    <a:pt x="4089" y="2096"/>
                  </a:lnTo>
                  <a:lnTo>
                    <a:pt x="4079" y="2106"/>
                  </a:lnTo>
                  <a:lnTo>
                    <a:pt x="4079" y="3870"/>
                  </a:lnTo>
                  <a:lnTo>
                    <a:pt x="3013" y="3870"/>
                  </a:lnTo>
                  <a:lnTo>
                    <a:pt x="1650" y="5233"/>
                  </a:lnTo>
                  <a:lnTo>
                    <a:pt x="592" y="5233"/>
                  </a:lnTo>
                  <a:lnTo>
                    <a:pt x="0" y="5824"/>
                  </a:lnTo>
                  <a:lnTo>
                    <a:pt x="0" y="6835"/>
                  </a:lnTo>
                  <a:lnTo>
                    <a:pt x="62" y="6835"/>
                  </a:lnTo>
                  <a:lnTo>
                    <a:pt x="62" y="5850"/>
                  </a:lnTo>
                  <a:lnTo>
                    <a:pt x="617" y="5294"/>
                  </a:lnTo>
                  <a:lnTo>
                    <a:pt x="1676" y="5294"/>
                  </a:lnTo>
                  <a:lnTo>
                    <a:pt x="3038" y="3932"/>
                  </a:lnTo>
                  <a:lnTo>
                    <a:pt x="4141" y="3932"/>
                  </a:lnTo>
                  <a:lnTo>
                    <a:pt x="4141" y="2132"/>
                  </a:lnTo>
                  <a:lnTo>
                    <a:pt x="6227" y="45"/>
                  </a:lnTo>
                  <a:lnTo>
                    <a:pt x="61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453;p54">
              <a:extLst>
                <a:ext uri="{FF2B5EF4-FFF2-40B4-BE49-F238E27FC236}">
                  <a16:creationId xmlns:a16="http://schemas.microsoft.com/office/drawing/2014/main" id="{C8172358-03B7-36EF-3BB1-1E3988EF8010}"/>
                </a:ext>
              </a:extLst>
            </p:cNvPr>
            <p:cNvSpPr/>
            <p:nvPr/>
          </p:nvSpPr>
          <p:spPr>
            <a:xfrm>
              <a:off x="7105900" y="1996863"/>
              <a:ext cx="39400" cy="41900"/>
            </a:xfrm>
            <a:custGeom>
              <a:avLst/>
              <a:gdLst/>
              <a:ahLst/>
              <a:cxnLst/>
              <a:rect l="l" t="t" r="r" b="b"/>
              <a:pathLst>
                <a:path w="1576" h="1676" extrusionOk="0">
                  <a:moveTo>
                    <a:pt x="375" y="0"/>
                  </a:moveTo>
                  <a:lnTo>
                    <a:pt x="1" y="375"/>
                  </a:lnTo>
                  <a:lnTo>
                    <a:pt x="1" y="1675"/>
                  </a:lnTo>
                  <a:lnTo>
                    <a:pt x="62" y="1675"/>
                  </a:lnTo>
                  <a:lnTo>
                    <a:pt x="62" y="400"/>
                  </a:lnTo>
                  <a:lnTo>
                    <a:pt x="399" y="63"/>
                  </a:lnTo>
                  <a:lnTo>
                    <a:pt x="1576" y="63"/>
                  </a:lnTo>
                  <a:lnTo>
                    <a:pt x="1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454;p54">
              <a:extLst>
                <a:ext uri="{FF2B5EF4-FFF2-40B4-BE49-F238E27FC236}">
                  <a16:creationId xmlns:a16="http://schemas.microsoft.com/office/drawing/2014/main" id="{8ABB769C-003B-BB69-23A1-BF26647844AC}"/>
                </a:ext>
              </a:extLst>
            </p:cNvPr>
            <p:cNvSpPr/>
            <p:nvPr/>
          </p:nvSpPr>
          <p:spPr>
            <a:xfrm>
              <a:off x="7116350" y="2009138"/>
              <a:ext cx="28950" cy="29975"/>
            </a:xfrm>
            <a:custGeom>
              <a:avLst/>
              <a:gdLst/>
              <a:ahLst/>
              <a:cxnLst/>
              <a:rect l="l" t="t" r="r" b="b"/>
              <a:pathLst>
                <a:path w="1158" h="1199" extrusionOk="0">
                  <a:moveTo>
                    <a:pt x="368" y="0"/>
                  </a:moveTo>
                  <a:lnTo>
                    <a:pt x="0" y="369"/>
                  </a:lnTo>
                  <a:lnTo>
                    <a:pt x="0" y="1198"/>
                  </a:lnTo>
                  <a:lnTo>
                    <a:pt x="61" y="1198"/>
                  </a:lnTo>
                  <a:lnTo>
                    <a:pt x="61" y="394"/>
                  </a:lnTo>
                  <a:lnTo>
                    <a:pt x="395" y="63"/>
                  </a:lnTo>
                  <a:lnTo>
                    <a:pt x="1158" y="63"/>
                  </a:lnTo>
                  <a:lnTo>
                    <a:pt x="1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455;p54">
              <a:extLst>
                <a:ext uri="{FF2B5EF4-FFF2-40B4-BE49-F238E27FC236}">
                  <a16:creationId xmlns:a16="http://schemas.microsoft.com/office/drawing/2014/main" id="{02A5950C-9F5F-15A6-C1E4-77FD8AAE2D9C}"/>
                </a:ext>
              </a:extLst>
            </p:cNvPr>
            <p:cNvSpPr/>
            <p:nvPr/>
          </p:nvSpPr>
          <p:spPr>
            <a:xfrm>
              <a:off x="7159900" y="1975013"/>
              <a:ext cx="24075" cy="28250"/>
            </a:xfrm>
            <a:custGeom>
              <a:avLst/>
              <a:gdLst/>
              <a:ahLst/>
              <a:cxnLst/>
              <a:rect l="l" t="t" r="r" b="b"/>
              <a:pathLst>
                <a:path w="963" h="1130" extrusionOk="0">
                  <a:moveTo>
                    <a:pt x="618" y="1"/>
                  </a:moveTo>
                  <a:lnTo>
                    <a:pt x="0" y="620"/>
                  </a:lnTo>
                  <a:lnTo>
                    <a:pt x="0" y="1129"/>
                  </a:lnTo>
                  <a:lnTo>
                    <a:pt x="62" y="1129"/>
                  </a:lnTo>
                  <a:lnTo>
                    <a:pt x="62" y="646"/>
                  </a:lnTo>
                  <a:lnTo>
                    <a:pt x="644" y="64"/>
                  </a:lnTo>
                  <a:lnTo>
                    <a:pt x="962" y="64"/>
                  </a:lnTo>
                  <a:lnTo>
                    <a:pt x="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456;p54">
              <a:extLst>
                <a:ext uri="{FF2B5EF4-FFF2-40B4-BE49-F238E27FC236}">
                  <a16:creationId xmlns:a16="http://schemas.microsoft.com/office/drawing/2014/main" id="{91EBEAB8-9B84-1945-4729-82890411B201}"/>
                </a:ext>
              </a:extLst>
            </p:cNvPr>
            <p:cNvSpPr/>
            <p:nvPr/>
          </p:nvSpPr>
          <p:spPr>
            <a:xfrm>
              <a:off x="7171800" y="1890288"/>
              <a:ext cx="36800" cy="113575"/>
            </a:xfrm>
            <a:custGeom>
              <a:avLst/>
              <a:gdLst/>
              <a:ahLst/>
              <a:cxnLst/>
              <a:rect l="l" t="t" r="r" b="b"/>
              <a:pathLst>
                <a:path w="1472" h="4543" extrusionOk="0">
                  <a:moveTo>
                    <a:pt x="1448" y="1"/>
                  </a:moveTo>
                  <a:lnTo>
                    <a:pt x="1436" y="29"/>
                  </a:lnTo>
                  <a:lnTo>
                    <a:pt x="1407" y="34"/>
                  </a:lnTo>
                  <a:cubicBezTo>
                    <a:pt x="1410" y="88"/>
                    <a:pt x="1408" y="2051"/>
                    <a:pt x="1407" y="3094"/>
                  </a:cubicBezTo>
                  <a:lnTo>
                    <a:pt x="0" y="4499"/>
                  </a:lnTo>
                  <a:lnTo>
                    <a:pt x="45" y="4543"/>
                  </a:lnTo>
                  <a:lnTo>
                    <a:pt x="1467" y="3121"/>
                  </a:lnTo>
                  <a:lnTo>
                    <a:pt x="1467" y="3107"/>
                  </a:lnTo>
                  <a:lnTo>
                    <a:pt x="1470" y="1569"/>
                  </a:lnTo>
                  <a:cubicBezTo>
                    <a:pt x="1472" y="10"/>
                    <a:pt x="1472" y="10"/>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457;p54">
              <a:extLst>
                <a:ext uri="{FF2B5EF4-FFF2-40B4-BE49-F238E27FC236}">
                  <a16:creationId xmlns:a16="http://schemas.microsoft.com/office/drawing/2014/main" id="{97A97D79-C744-8960-A95D-05AC94A52143}"/>
                </a:ext>
              </a:extLst>
            </p:cNvPr>
            <p:cNvSpPr/>
            <p:nvPr/>
          </p:nvSpPr>
          <p:spPr>
            <a:xfrm>
              <a:off x="7065775" y="1874863"/>
              <a:ext cx="73075" cy="130550"/>
            </a:xfrm>
            <a:custGeom>
              <a:avLst/>
              <a:gdLst/>
              <a:ahLst/>
              <a:cxnLst/>
              <a:rect l="l" t="t" r="r" b="b"/>
              <a:pathLst>
                <a:path w="2923" h="5222" extrusionOk="0">
                  <a:moveTo>
                    <a:pt x="2879" y="0"/>
                  </a:moveTo>
                  <a:lnTo>
                    <a:pt x="1128" y="1751"/>
                  </a:lnTo>
                  <a:lnTo>
                    <a:pt x="1118" y="1760"/>
                  </a:lnTo>
                  <a:lnTo>
                    <a:pt x="1118" y="2092"/>
                  </a:lnTo>
                  <a:lnTo>
                    <a:pt x="10" y="3200"/>
                  </a:lnTo>
                  <a:lnTo>
                    <a:pt x="0" y="3210"/>
                  </a:lnTo>
                  <a:lnTo>
                    <a:pt x="0" y="5222"/>
                  </a:lnTo>
                  <a:lnTo>
                    <a:pt x="63" y="5222"/>
                  </a:lnTo>
                  <a:lnTo>
                    <a:pt x="63" y="3236"/>
                  </a:lnTo>
                  <a:lnTo>
                    <a:pt x="1171" y="2126"/>
                  </a:lnTo>
                  <a:lnTo>
                    <a:pt x="1181" y="2117"/>
                  </a:lnTo>
                  <a:lnTo>
                    <a:pt x="1181" y="1786"/>
                  </a:lnTo>
                  <a:lnTo>
                    <a:pt x="2923" y="44"/>
                  </a:lnTo>
                  <a:lnTo>
                    <a:pt x="2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458;p54">
              <a:extLst>
                <a:ext uri="{FF2B5EF4-FFF2-40B4-BE49-F238E27FC236}">
                  <a16:creationId xmlns:a16="http://schemas.microsoft.com/office/drawing/2014/main" id="{B7097F6D-D7D3-67DB-0AA9-43E24D5E57B3}"/>
                </a:ext>
              </a:extLst>
            </p:cNvPr>
            <p:cNvSpPr/>
            <p:nvPr/>
          </p:nvSpPr>
          <p:spPr>
            <a:xfrm>
              <a:off x="6971250" y="1861888"/>
              <a:ext cx="71575" cy="141425"/>
            </a:xfrm>
            <a:custGeom>
              <a:avLst/>
              <a:gdLst/>
              <a:ahLst/>
              <a:cxnLst/>
              <a:rect l="l" t="t" r="r" b="b"/>
              <a:pathLst>
                <a:path w="2863" h="5657" extrusionOk="0">
                  <a:moveTo>
                    <a:pt x="0" y="0"/>
                  </a:moveTo>
                  <a:lnTo>
                    <a:pt x="0" y="62"/>
                  </a:lnTo>
                  <a:lnTo>
                    <a:pt x="724" y="62"/>
                  </a:lnTo>
                  <a:lnTo>
                    <a:pt x="2801" y="2139"/>
                  </a:lnTo>
                  <a:lnTo>
                    <a:pt x="2801" y="5656"/>
                  </a:lnTo>
                  <a:lnTo>
                    <a:pt x="2863" y="5656"/>
                  </a:lnTo>
                  <a:lnTo>
                    <a:pt x="2863" y="2112"/>
                  </a:lnTo>
                  <a:lnTo>
                    <a:pt x="759" y="9"/>
                  </a:lnTo>
                  <a:lnTo>
                    <a:pt x="7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459;p54">
              <a:extLst>
                <a:ext uri="{FF2B5EF4-FFF2-40B4-BE49-F238E27FC236}">
                  <a16:creationId xmlns:a16="http://schemas.microsoft.com/office/drawing/2014/main" id="{E8F8C2CE-9176-4717-86E7-4E01D29FAEF6}"/>
                </a:ext>
              </a:extLst>
            </p:cNvPr>
            <p:cNvSpPr/>
            <p:nvPr/>
          </p:nvSpPr>
          <p:spPr>
            <a:xfrm>
              <a:off x="6985475" y="1890738"/>
              <a:ext cx="41475" cy="55075"/>
            </a:xfrm>
            <a:custGeom>
              <a:avLst/>
              <a:gdLst/>
              <a:ahLst/>
              <a:cxnLst/>
              <a:rect l="l" t="t" r="r" b="b"/>
              <a:pathLst>
                <a:path w="1659" h="2203" extrusionOk="0">
                  <a:moveTo>
                    <a:pt x="0" y="1"/>
                  </a:moveTo>
                  <a:lnTo>
                    <a:pt x="0" y="62"/>
                  </a:lnTo>
                  <a:lnTo>
                    <a:pt x="529" y="62"/>
                  </a:lnTo>
                  <a:lnTo>
                    <a:pt x="1597" y="1129"/>
                  </a:lnTo>
                  <a:lnTo>
                    <a:pt x="1597" y="2202"/>
                  </a:lnTo>
                  <a:lnTo>
                    <a:pt x="1658" y="2202"/>
                  </a:lnTo>
                  <a:lnTo>
                    <a:pt x="1658" y="1103"/>
                  </a:lnTo>
                  <a:lnTo>
                    <a:pt x="564" y="8"/>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460;p54">
              <a:extLst>
                <a:ext uri="{FF2B5EF4-FFF2-40B4-BE49-F238E27FC236}">
                  <a16:creationId xmlns:a16="http://schemas.microsoft.com/office/drawing/2014/main" id="{9CC95E0A-FB01-7328-F167-52CD94D83CD0}"/>
                </a:ext>
              </a:extLst>
            </p:cNvPr>
            <p:cNvSpPr/>
            <p:nvPr/>
          </p:nvSpPr>
          <p:spPr>
            <a:xfrm>
              <a:off x="6984250" y="1901863"/>
              <a:ext cx="32575" cy="43950"/>
            </a:xfrm>
            <a:custGeom>
              <a:avLst/>
              <a:gdLst/>
              <a:ahLst/>
              <a:cxnLst/>
              <a:rect l="l" t="t" r="r" b="b"/>
              <a:pathLst>
                <a:path w="1303" h="1758" extrusionOk="0">
                  <a:moveTo>
                    <a:pt x="0" y="1"/>
                  </a:moveTo>
                  <a:lnTo>
                    <a:pt x="0" y="63"/>
                  </a:lnTo>
                  <a:lnTo>
                    <a:pt x="421" y="63"/>
                  </a:lnTo>
                  <a:lnTo>
                    <a:pt x="1240" y="884"/>
                  </a:lnTo>
                  <a:lnTo>
                    <a:pt x="1240" y="1757"/>
                  </a:lnTo>
                  <a:lnTo>
                    <a:pt x="1303" y="1757"/>
                  </a:lnTo>
                  <a:lnTo>
                    <a:pt x="1303" y="858"/>
                  </a:lnTo>
                  <a:lnTo>
                    <a:pt x="455" y="11"/>
                  </a:lnTo>
                  <a:lnTo>
                    <a:pt x="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461;p54">
              <a:extLst>
                <a:ext uri="{FF2B5EF4-FFF2-40B4-BE49-F238E27FC236}">
                  <a16:creationId xmlns:a16="http://schemas.microsoft.com/office/drawing/2014/main" id="{ACB590AA-03F5-2123-2666-A7AAAF2575BC}"/>
                </a:ext>
              </a:extLst>
            </p:cNvPr>
            <p:cNvSpPr/>
            <p:nvPr/>
          </p:nvSpPr>
          <p:spPr>
            <a:xfrm>
              <a:off x="6936125" y="1829888"/>
              <a:ext cx="25800" cy="49800"/>
            </a:xfrm>
            <a:custGeom>
              <a:avLst/>
              <a:gdLst/>
              <a:ahLst/>
              <a:cxnLst/>
              <a:rect l="l" t="t" r="r" b="b"/>
              <a:pathLst>
                <a:path w="1032" h="1992" extrusionOk="0">
                  <a:moveTo>
                    <a:pt x="45" y="0"/>
                  </a:moveTo>
                  <a:lnTo>
                    <a:pt x="1" y="44"/>
                  </a:lnTo>
                  <a:lnTo>
                    <a:pt x="969" y="1011"/>
                  </a:lnTo>
                  <a:lnTo>
                    <a:pt x="969" y="1992"/>
                  </a:lnTo>
                  <a:lnTo>
                    <a:pt x="1031" y="1992"/>
                  </a:lnTo>
                  <a:lnTo>
                    <a:pt x="1031" y="987"/>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462;p54">
              <a:extLst>
                <a:ext uri="{FF2B5EF4-FFF2-40B4-BE49-F238E27FC236}">
                  <a16:creationId xmlns:a16="http://schemas.microsoft.com/office/drawing/2014/main" id="{3B21CA06-0452-12B4-3A39-B03FCB4DB340}"/>
                </a:ext>
              </a:extLst>
            </p:cNvPr>
            <p:cNvSpPr/>
            <p:nvPr/>
          </p:nvSpPr>
          <p:spPr>
            <a:xfrm>
              <a:off x="6903200" y="1811738"/>
              <a:ext cx="103825" cy="147900"/>
            </a:xfrm>
            <a:custGeom>
              <a:avLst/>
              <a:gdLst/>
              <a:ahLst/>
              <a:cxnLst/>
              <a:rect l="l" t="t" r="r" b="b"/>
              <a:pathLst>
                <a:path w="4153" h="5916" extrusionOk="0">
                  <a:moveTo>
                    <a:pt x="43" y="0"/>
                  </a:moveTo>
                  <a:lnTo>
                    <a:pt x="0" y="44"/>
                  </a:lnTo>
                  <a:lnTo>
                    <a:pt x="1838" y="1883"/>
                  </a:lnTo>
                  <a:lnTo>
                    <a:pt x="1838" y="2698"/>
                  </a:lnTo>
                  <a:lnTo>
                    <a:pt x="1612" y="2927"/>
                  </a:lnTo>
                  <a:lnTo>
                    <a:pt x="1612" y="3774"/>
                  </a:lnTo>
                  <a:lnTo>
                    <a:pt x="2097" y="4258"/>
                  </a:lnTo>
                  <a:lnTo>
                    <a:pt x="2452" y="4258"/>
                  </a:lnTo>
                  <a:lnTo>
                    <a:pt x="4108" y="5916"/>
                  </a:lnTo>
                  <a:lnTo>
                    <a:pt x="4153" y="5872"/>
                  </a:lnTo>
                  <a:lnTo>
                    <a:pt x="2487" y="4205"/>
                  </a:lnTo>
                  <a:lnTo>
                    <a:pt x="2478" y="4197"/>
                  </a:lnTo>
                  <a:lnTo>
                    <a:pt x="2122" y="4197"/>
                  </a:lnTo>
                  <a:lnTo>
                    <a:pt x="1674" y="3748"/>
                  </a:lnTo>
                  <a:lnTo>
                    <a:pt x="1674" y="2952"/>
                  </a:lnTo>
                  <a:lnTo>
                    <a:pt x="1901" y="2725"/>
                  </a:lnTo>
                  <a:lnTo>
                    <a:pt x="1901" y="1858"/>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463;p54">
              <a:extLst>
                <a:ext uri="{FF2B5EF4-FFF2-40B4-BE49-F238E27FC236}">
                  <a16:creationId xmlns:a16="http://schemas.microsoft.com/office/drawing/2014/main" id="{D4A2CB37-424F-B952-44D0-EE9479058C10}"/>
                </a:ext>
              </a:extLst>
            </p:cNvPr>
            <p:cNvSpPr/>
            <p:nvPr/>
          </p:nvSpPr>
          <p:spPr>
            <a:xfrm>
              <a:off x="6935225" y="1844388"/>
              <a:ext cx="1550" cy="69475"/>
            </a:xfrm>
            <a:custGeom>
              <a:avLst/>
              <a:gdLst/>
              <a:ahLst/>
              <a:cxnLst/>
              <a:rect l="l" t="t" r="r" b="b"/>
              <a:pathLst>
                <a:path w="62" h="2779" extrusionOk="0">
                  <a:moveTo>
                    <a:pt x="1" y="1"/>
                  </a:moveTo>
                  <a:lnTo>
                    <a:pt x="1" y="2778"/>
                  </a:lnTo>
                  <a:lnTo>
                    <a:pt x="62" y="2778"/>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464;p54">
              <a:extLst>
                <a:ext uri="{FF2B5EF4-FFF2-40B4-BE49-F238E27FC236}">
                  <a16:creationId xmlns:a16="http://schemas.microsoft.com/office/drawing/2014/main" id="{D131D279-6B18-D9D8-EB71-C8C126A73757}"/>
                </a:ext>
              </a:extLst>
            </p:cNvPr>
            <p:cNvSpPr/>
            <p:nvPr/>
          </p:nvSpPr>
          <p:spPr>
            <a:xfrm>
              <a:off x="7076075" y="2166513"/>
              <a:ext cx="57000" cy="16325"/>
            </a:xfrm>
            <a:custGeom>
              <a:avLst/>
              <a:gdLst/>
              <a:ahLst/>
              <a:cxnLst/>
              <a:rect l="l" t="t" r="r" b="b"/>
              <a:pathLst>
                <a:path w="2280" h="653" extrusionOk="0">
                  <a:moveTo>
                    <a:pt x="0" y="1"/>
                  </a:moveTo>
                  <a:lnTo>
                    <a:pt x="0" y="64"/>
                  </a:lnTo>
                  <a:lnTo>
                    <a:pt x="1646" y="64"/>
                  </a:lnTo>
                  <a:lnTo>
                    <a:pt x="2236" y="652"/>
                  </a:lnTo>
                  <a:lnTo>
                    <a:pt x="2280" y="608"/>
                  </a:lnTo>
                  <a:lnTo>
                    <a:pt x="1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465;p54">
              <a:extLst>
                <a:ext uri="{FF2B5EF4-FFF2-40B4-BE49-F238E27FC236}">
                  <a16:creationId xmlns:a16="http://schemas.microsoft.com/office/drawing/2014/main" id="{B07CF559-7B3A-686A-146A-7BDE19917525}"/>
                </a:ext>
              </a:extLst>
            </p:cNvPr>
            <p:cNvSpPr/>
            <p:nvPr/>
          </p:nvSpPr>
          <p:spPr>
            <a:xfrm>
              <a:off x="6908400" y="2107138"/>
              <a:ext cx="60100" cy="115050"/>
            </a:xfrm>
            <a:custGeom>
              <a:avLst/>
              <a:gdLst/>
              <a:ahLst/>
              <a:cxnLst/>
              <a:rect l="l" t="t" r="r" b="b"/>
              <a:pathLst>
                <a:path w="2404" h="4602" extrusionOk="0">
                  <a:moveTo>
                    <a:pt x="2341" y="0"/>
                  </a:moveTo>
                  <a:lnTo>
                    <a:pt x="2341" y="2217"/>
                  </a:lnTo>
                  <a:lnTo>
                    <a:pt x="1" y="4557"/>
                  </a:lnTo>
                  <a:lnTo>
                    <a:pt x="44" y="4601"/>
                  </a:lnTo>
                  <a:lnTo>
                    <a:pt x="2393" y="2252"/>
                  </a:lnTo>
                  <a:lnTo>
                    <a:pt x="2403" y="2242"/>
                  </a:lnTo>
                  <a:lnTo>
                    <a:pt x="24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466;p54">
              <a:extLst>
                <a:ext uri="{FF2B5EF4-FFF2-40B4-BE49-F238E27FC236}">
                  <a16:creationId xmlns:a16="http://schemas.microsoft.com/office/drawing/2014/main" id="{FC397CDA-9E77-6F1B-E649-FC29203E8846}"/>
                </a:ext>
              </a:extLst>
            </p:cNvPr>
            <p:cNvSpPr/>
            <p:nvPr/>
          </p:nvSpPr>
          <p:spPr>
            <a:xfrm>
              <a:off x="6956700" y="2118588"/>
              <a:ext cx="30975" cy="77700"/>
            </a:xfrm>
            <a:custGeom>
              <a:avLst/>
              <a:gdLst/>
              <a:ahLst/>
              <a:cxnLst/>
              <a:rect l="l" t="t" r="r" b="b"/>
              <a:pathLst>
                <a:path w="1239" h="3108" extrusionOk="0">
                  <a:moveTo>
                    <a:pt x="1176" y="0"/>
                  </a:moveTo>
                  <a:lnTo>
                    <a:pt x="1176" y="1886"/>
                  </a:lnTo>
                  <a:lnTo>
                    <a:pt x="0" y="3064"/>
                  </a:lnTo>
                  <a:lnTo>
                    <a:pt x="43" y="3107"/>
                  </a:lnTo>
                  <a:lnTo>
                    <a:pt x="1229" y="1921"/>
                  </a:lnTo>
                  <a:lnTo>
                    <a:pt x="1239" y="1913"/>
                  </a:lnTo>
                  <a:lnTo>
                    <a:pt x="12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467;p54">
              <a:extLst>
                <a:ext uri="{FF2B5EF4-FFF2-40B4-BE49-F238E27FC236}">
                  <a16:creationId xmlns:a16="http://schemas.microsoft.com/office/drawing/2014/main" id="{F3B70768-1437-9B8B-8AEB-D481DA2C8B1B}"/>
                </a:ext>
              </a:extLst>
            </p:cNvPr>
            <p:cNvSpPr/>
            <p:nvPr/>
          </p:nvSpPr>
          <p:spPr>
            <a:xfrm>
              <a:off x="6952475" y="2112163"/>
              <a:ext cx="1550" cy="65325"/>
            </a:xfrm>
            <a:custGeom>
              <a:avLst/>
              <a:gdLst/>
              <a:ahLst/>
              <a:cxnLst/>
              <a:rect l="l" t="t" r="r" b="b"/>
              <a:pathLst>
                <a:path w="62" h="2613" extrusionOk="0">
                  <a:moveTo>
                    <a:pt x="0" y="1"/>
                  </a:moveTo>
                  <a:lnTo>
                    <a:pt x="0" y="2613"/>
                  </a:lnTo>
                  <a:lnTo>
                    <a:pt x="61" y="2613"/>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468;p54">
              <a:extLst>
                <a:ext uri="{FF2B5EF4-FFF2-40B4-BE49-F238E27FC236}">
                  <a16:creationId xmlns:a16="http://schemas.microsoft.com/office/drawing/2014/main" id="{300E61FC-B841-F7C1-A118-C0A11786E3A3}"/>
                </a:ext>
              </a:extLst>
            </p:cNvPr>
            <p:cNvSpPr/>
            <p:nvPr/>
          </p:nvSpPr>
          <p:spPr>
            <a:xfrm>
              <a:off x="6855975" y="2160763"/>
              <a:ext cx="28700" cy="109850"/>
            </a:xfrm>
            <a:custGeom>
              <a:avLst/>
              <a:gdLst/>
              <a:ahLst/>
              <a:cxnLst/>
              <a:rect l="l" t="t" r="r" b="b"/>
              <a:pathLst>
                <a:path w="1148" h="4394" extrusionOk="0">
                  <a:moveTo>
                    <a:pt x="1094" y="0"/>
                  </a:moveTo>
                  <a:cubicBezTo>
                    <a:pt x="1036" y="58"/>
                    <a:pt x="1063" y="1229"/>
                    <a:pt x="1084" y="1933"/>
                  </a:cubicBezTo>
                  <a:lnTo>
                    <a:pt x="619" y="2398"/>
                  </a:lnTo>
                  <a:lnTo>
                    <a:pt x="619" y="3730"/>
                  </a:lnTo>
                  <a:lnTo>
                    <a:pt x="0" y="4348"/>
                  </a:lnTo>
                  <a:lnTo>
                    <a:pt x="44" y="4393"/>
                  </a:lnTo>
                  <a:lnTo>
                    <a:pt x="680" y="3760"/>
                  </a:lnTo>
                  <a:lnTo>
                    <a:pt x="680" y="2426"/>
                  </a:lnTo>
                  <a:lnTo>
                    <a:pt x="1147" y="1960"/>
                  </a:lnTo>
                  <a:lnTo>
                    <a:pt x="1147" y="1946"/>
                  </a:lnTo>
                  <a:cubicBezTo>
                    <a:pt x="1126" y="1251"/>
                    <a:pt x="1106" y="120"/>
                    <a:pt x="1142" y="40"/>
                  </a:cubicBezTo>
                  <a:lnTo>
                    <a:pt x="1116" y="23"/>
                  </a:lnTo>
                  <a:lnTo>
                    <a:pt x="1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469;p54">
              <a:extLst>
                <a:ext uri="{FF2B5EF4-FFF2-40B4-BE49-F238E27FC236}">
                  <a16:creationId xmlns:a16="http://schemas.microsoft.com/office/drawing/2014/main" id="{6C757950-77E7-57B7-5CE2-7CAA3D4FD280}"/>
                </a:ext>
              </a:extLst>
            </p:cNvPr>
            <p:cNvSpPr/>
            <p:nvPr/>
          </p:nvSpPr>
          <p:spPr>
            <a:xfrm>
              <a:off x="6848975" y="2234213"/>
              <a:ext cx="99725" cy="62150"/>
            </a:xfrm>
            <a:custGeom>
              <a:avLst/>
              <a:gdLst/>
              <a:ahLst/>
              <a:cxnLst/>
              <a:rect l="l" t="t" r="r" b="b"/>
              <a:pathLst>
                <a:path w="3989" h="2486" extrusionOk="0">
                  <a:moveTo>
                    <a:pt x="3944" y="1"/>
                  </a:moveTo>
                  <a:lnTo>
                    <a:pt x="2885" y="1060"/>
                  </a:lnTo>
                  <a:lnTo>
                    <a:pt x="1383" y="1060"/>
                  </a:lnTo>
                  <a:lnTo>
                    <a:pt x="1" y="2441"/>
                  </a:lnTo>
                  <a:lnTo>
                    <a:pt x="44" y="2485"/>
                  </a:lnTo>
                  <a:lnTo>
                    <a:pt x="1408" y="1122"/>
                  </a:lnTo>
                  <a:lnTo>
                    <a:pt x="2910" y="1122"/>
                  </a:lnTo>
                  <a:lnTo>
                    <a:pt x="3989" y="43"/>
                  </a:lnTo>
                  <a:lnTo>
                    <a:pt x="39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470;p54">
              <a:extLst>
                <a:ext uri="{FF2B5EF4-FFF2-40B4-BE49-F238E27FC236}">
                  <a16:creationId xmlns:a16="http://schemas.microsoft.com/office/drawing/2014/main" id="{D3A24EA2-CD06-A808-0532-06D74C4657FF}"/>
                </a:ext>
              </a:extLst>
            </p:cNvPr>
            <p:cNvSpPr/>
            <p:nvPr/>
          </p:nvSpPr>
          <p:spPr>
            <a:xfrm>
              <a:off x="6756800" y="2309138"/>
              <a:ext cx="90225" cy="14275"/>
            </a:xfrm>
            <a:custGeom>
              <a:avLst/>
              <a:gdLst/>
              <a:ahLst/>
              <a:cxnLst/>
              <a:rect l="l" t="t" r="r" b="b"/>
              <a:pathLst>
                <a:path w="3609" h="571" extrusionOk="0">
                  <a:moveTo>
                    <a:pt x="2749" y="1"/>
                  </a:moveTo>
                  <a:lnTo>
                    <a:pt x="2242" y="509"/>
                  </a:lnTo>
                  <a:lnTo>
                    <a:pt x="1" y="509"/>
                  </a:lnTo>
                  <a:lnTo>
                    <a:pt x="1" y="570"/>
                  </a:lnTo>
                  <a:lnTo>
                    <a:pt x="2268" y="570"/>
                  </a:lnTo>
                  <a:lnTo>
                    <a:pt x="2776" y="63"/>
                  </a:lnTo>
                  <a:lnTo>
                    <a:pt x="3609" y="63"/>
                  </a:lnTo>
                  <a:lnTo>
                    <a:pt x="36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471;p54">
              <a:extLst>
                <a:ext uri="{FF2B5EF4-FFF2-40B4-BE49-F238E27FC236}">
                  <a16:creationId xmlns:a16="http://schemas.microsoft.com/office/drawing/2014/main" id="{A4D2D882-8FC7-58FA-465F-0807CEC2BC12}"/>
                </a:ext>
              </a:extLst>
            </p:cNvPr>
            <p:cNvSpPr/>
            <p:nvPr/>
          </p:nvSpPr>
          <p:spPr>
            <a:xfrm>
              <a:off x="6697400" y="2213088"/>
              <a:ext cx="19100" cy="8350"/>
            </a:xfrm>
            <a:custGeom>
              <a:avLst/>
              <a:gdLst/>
              <a:ahLst/>
              <a:cxnLst/>
              <a:rect l="l" t="t" r="r" b="b"/>
              <a:pathLst>
                <a:path w="764" h="334" extrusionOk="0">
                  <a:moveTo>
                    <a:pt x="290" y="0"/>
                  </a:moveTo>
                  <a:lnTo>
                    <a:pt x="1" y="289"/>
                  </a:lnTo>
                  <a:lnTo>
                    <a:pt x="45" y="333"/>
                  </a:lnTo>
                  <a:lnTo>
                    <a:pt x="316" y="63"/>
                  </a:lnTo>
                  <a:lnTo>
                    <a:pt x="763" y="63"/>
                  </a:lnTo>
                  <a:lnTo>
                    <a:pt x="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472;p54">
              <a:extLst>
                <a:ext uri="{FF2B5EF4-FFF2-40B4-BE49-F238E27FC236}">
                  <a16:creationId xmlns:a16="http://schemas.microsoft.com/office/drawing/2014/main" id="{951A1B65-27F7-81D2-D069-B0287602D544}"/>
                </a:ext>
              </a:extLst>
            </p:cNvPr>
            <p:cNvSpPr/>
            <p:nvPr/>
          </p:nvSpPr>
          <p:spPr>
            <a:xfrm>
              <a:off x="6640650" y="2045988"/>
              <a:ext cx="13875" cy="13850"/>
            </a:xfrm>
            <a:custGeom>
              <a:avLst/>
              <a:gdLst/>
              <a:ahLst/>
              <a:cxnLst/>
              <a:rect l="l" t="t" r="r" b="b"/>
              <a:pathLst>
                <a:path w="555" h="554" extrusionOk="0">
                  <a:moveTo>
                    <a:pt x="277" y="63"/>
                  </a:moveTo>
                  <a:cubicBezTo>
                    <a:pt x="396" y="63"/>
                    <a:pt x="492" y="159"/>
                    <a:pt x="492" y="277"/>
                  </a:cubicBezTo>
                  <a:cubicBezTo>
                    <a:pt x="492" y="396"/>
                    <a:pt x="396" y="492"/>
                    <a:pt x="277" y="492"/>
                  </a:cubicBezTo>
                  <a:cubicBezTo>
                    <a:pt x="158" y="492"/>
                    <a:pt x="62" y="396"/>
                    <a:pt x="62" y="277"/>
                  </a:cubicBezTo>
                  <a:cubicBezTo>
                    <a:pt x="62" y="159"/>
                    <a:pt x="158" y="63"/>
                    <a:pt x="277" y="63"/>
                  </a:cubicBezTo>
                  <a:close/>
                  <a:moveTo>
                    <a:pt x="277" y="1"/>
                  </a:moveTo>
                  <a:cubicBezTo>
                    <a:pt x="125" y="1"/>
                    <a:pt x="1" y="125"/>
                    <a:pt x="1" y="277"/>
                  </a:cubicBezTo>
                  <a:cubicBezTo>
                    <a:pt x="1" y="429"/>
                    <a:pt x="125" y="554"/>
                    <a:pt x="277" y="554"/>
                  </a:cubicBezTo>
                  <a:cubicBezTo>
                    <a:pt x="430" y="554"/>
                    <a:pt x="555" y="429"/>
                    <a:pt x="553" y="277"/>
                  </a:cubicBezTo>
                  <a:cubicBezTo>
                    <a:pt x="553" y="125"/>
                    <a:pt x="429"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473;p54">
              <a:extLst>
                <a:ext uri="{FF2B5EF4-FFF2-40B4-BE49-F238E27FC236}">
                  <a16:creationId xmlns:a16="http://schemas.microsoft.com/office/drawing/2014/main" id="{234EF43B-8206-2EE3-61BF-F12B504D2792}"/>
                </a:ext>
              </a:extLst>
            </p:cNvPr>
            <p:cNvSpPr/>
            <p:nvPr/>
          </p:nvSpPr>
          <p:spPr>
            <a:xfrm>
              <a:off x="6651175" y="2056388"/>
              <a:ext cx="8350" cy="19075"/>
            </a:xfrm>
            <a:custGeom>
              <a:avLst/>
              <a:gdLst/>
              <a:ahLst/>
              <a:cxnLst/>
              <a:rect l="l" t="t" r="r" b="b"/>
              <a:pathLst>
                <a:path w="334" h="763" extrusionOk="0">
                  <a:moveTo>
                    <a:pt x="44" y="0"/>
                  </a:moveTo>
                  <a:lnTo>
                    <a:pt x="0" y="44"/>
                  </a:lnTo>
                  <a:lnTo>
                    <a:pt x="271" y="315"/>
                  </a:lnTo>
                  <a:lnTo>
                    <a:pt x="271" y="763"/>
                  </a:lnTo>
                  <a:lnTo>
                    <a:pt x="334" y="763"/>
                  </a:lnTo>
                  <a:lnTo>
                    <a:pt x="334" y="2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474;p54">
              <a:extLst>
                <a:ext uri="{FF2B5EF4-FFF2-40B4-BE49-F238E27FC236}">
                  <a16:creationId xmlns:a16="http://schemas.microsoft.com/office/drawing/2014/main" id="{59C83FBD-0E60-8736-7124-A25348FB6198}"/>
                </a:ext>
              </a:extLst>
            </p:cNvPr>
            <p:cNvSpPr/>
            <p:nvPr/>
          </p:nvSpPr>
          <p:spPr>
            <a:xfrm>
              <a:off x="7215675" y="2243263"/>
              <a:ext cx="15225" cy="13775"/>
            </a:xfrm>
            <a:custGeom>
              <a:avLst/>
              <a:gdLst/>
              <a:ahLst/>
              <a:cxnLst/>
              <a:rect l="l" t="t" r="r" b="b"/>
              <a:pathLst>
                <a:path w="609" h="551" extrusionOk="0">
                  <a:moveTo>
                    <a:pt x="305" y="59"/>
                  </a:moveTo>
                  <a:cubicBezTo>
                    <a:pt x="363" y="59"/>
                    <a:pt x="417" y="82"/>
                    <a:pt x="456" y="122"/>
                  </a:cubicBezTo>
                  <a:cubicBezTo>
                    <a:pt x="496" y="163"/>
                    <a:pt x="519" y="216"/>
                    <a:pt x="519" y="274"/>
                  </a:cubicBezTo>
                  <a:cubicBezTo>
                    <a:pt x="519" y="332"/>
                    <a:pt x="496" y="386"/>
                    <a:pt x="456" y="427"/>
                  </a:cubicBezTo>
                  <a:cubicBezTo>
                    <a:pt x="414" y="468"/>
                    <a:pt x="360" y="489"/>
                    <a:pt x="305" y="489"/>
                  </a:cubicBezTo>
                  <a:cubicBezTo>
                    <a:pt x="250" y="489"/>
                    <a:pt x="195" y="468"/>
                    <a:pt x="153" y="427"/>
                  </a:cubicBezTo>
                  <a:cubicBezTo>
                    <a:pt x="113" y="385"/>
                    <a:pt x="90" y="332"/>
                    <a:pt x="90" y="274"/>
                  </a:cubicBezTo>
                  <a:cubicBezTo>
                    <a:pt x="90" y="217"/>
                    <a:pt x="113" y="162"/>
                    <a:pt x="153" y="122"/>
                  </a:cubicBezTo>
                  <a:cubicBezTo>
                    <a:pt x="194" y="82"/>
                    <a:pt x="247" y="59"/>
                    <a:pt x="305" y="59"/>
                  </a:cubicBezTo>
                  <a:close/>
                  <a:moveTo>
                    <a:pt x="304" y="0"/>
                  </a:moveTo>
                  <a:cubicBezTo>
                    <a:pt x="233" y="0"/>
                    <a:pt x="161" y="26"/>
                    <a:pt x="109" y="79"/>
                  </a:cubicBezTo>
                  <a:cubicBezTo>
                    <a:pt x="1" y="187"/>
                    <a:pt x="1" y="362"/>
                    <a:pt x="109" y="469"/>
                  </a:cubicBezTo>
                  <a:cubicBezTo>
                    <a:pt x="163" y="524"/>
                    <a:pt x="235" y="551"/>
                    <a:pt x="305" y="551"/>
                  </a:cubicBezTo>
                  <a:cubicBezTo>
                    <a:pt x="375" y="551"/>
                    <a:pt x="447" y="524"/>
                    <a:pt x="499" y="469"/>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475;p54">
              <a:extLst>
                <a:ext uri="{FF2B5EF4-FFF2-40B4-BE49-F238E27FC236}">
                  <a16:creationId xmlns:a16="http://schemas.microsoft.com/office/drawing/2014/main" id="{622FEF50-572C-BE86-7D23-10188BF98D5F}"/>
                </a:ext>
              </a:extLst>
            </p:cNvPr>
            <p:cNvSpPr/>
            <p:nvPr/>
          </p:nvSpPr>
          <p:spPr>
            <a:xfrm>
              <a:off x="7198975" y="2241538"/>
              <a:ext cx="18575" cy="9475"/>
            </a:xfrm>
            <a:custGeom>
              <a:avLst/>
              <a:gdLst/>
              <a:ahLst/>
              <a:cxnLst/>
              <a:rect l="l" t="t" r="r" b="b"/>
              <a:pathLst>
                <a:path w="743" h="379" extrusionOk="0">
                  <a:moveTo>
                    <a:pt x="43" y="0"/>
                  </a:moveTo>
                  <a:lnTo>
                    <a:pt x="0" y="44"/>
                  </a:lnTo>
                  <a:lnTo>
                    <a:pt x="333" y="378"/>
                  </a:lnTo>
                  <a:lnTo>
                    <a:pt x="742" y="378"/>
                  </a:lnTo>
                  <a:lnTo>
                    <a:pt x="742" y="315"/>
                  </a:lnTo>
                  <a:lnTo>
                    <a:pt x="359" y="315"/>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476;p54">
              <a:extLst>
                <a:ext uri="{FF2B5EF4-FFF2-40B4-BE49-F238E27FC236}">
                  <a16:creationId xmlns:a16="http://schemas.microsoft.com/office/drawing/2014/main" id="{0740CEA7-08B2-C6A3-294A-A99991766AF8}"/>
                </a:ext>
              </a:extLst>
            </p:cNvPr>
            <p:cNvSpPr/>
            <p:nvPr/>
          </p:nvSpPr>
          <p:spPr>
            <a:xfrm>
              <a:off x="7190550" y="2300438"/>
              <a:ext cx="15200" cy="13850"/>
            </a:xfrm>
            <a:custGeom>
              <a:avLst/>
              <a:gdLst/>
              <a:ahLst/>
              <a:cxnLst/>
              <a:rect l="l" t="t" r="r" b="b"/>
              <a:pathLst>
                <a:path w="608" h="554" extrusionOk="0">
                  <a:moveTo>
                    <a:pt x="305" y="63"/>
                  </a:moveTo>
                  <a:cubicBezTo>
                    <a:pt x="360" y="63"/>
                    <a:pt x="416" y="84"/>
                    <a:pt x="456" y="127"/>
                  </a:cubicBezTo>
                  <a:cubicBezTo>
                    <a:pt x="540" y="210"/>
                    <a:pt x="540" y="346"/>
                    <a:pt x="456" y="430"/>
                  </a:cubicBezTo>
                  <a:cubicBezTo>
                    <a:pt x="415" y="472"/>
                    <a:pt x="360" y="493"/>
                    <a:pt x="305" y="493"/>
                  </a:cubicBezTo>
                  <a:cubicBezTo>
                    <a:pt x="250" y="493"/>
                    <a:pt x="195" y="472"/>
                    <a:pt x="153" y="430"/>
                  </a:cubicBezTo>
                  <a:cubicBezTo>
                    <a:pt x="113" y="388"/>
                    <a:pt x="91" y="335"/>
                    <a:pt x="91" y="277"/>
                  </a:cubicBezTo>
                  <a:cubicBezTo>
                    <a:pt x="91" y="221"/>
                    <a:pt x="113" y="165"/>
                    <a:pt x="153" y="126"/>
                  </a:cubicBezTo>
                  <a:cubicBezTo>
                    <a:pt x="195" y="84"/>
                    <a:pt x="251" y="63"/>
                    <a:pt x="305" y="63"/>
                  </a:cubicBezTo>
                  <a:close/>
                  <a:moveTo>
                    <a:pt x="304" y="0"/>
                  </a:moveTo>
                  <a:cubicBezTo>
                    <a:pt x="233" y="0"/>
                    <a:pt x="163" y="27"/>
                    <a:pt x="109" y="81"/>
                  </a:cubicBezTo>
                  <a:cubicBezTo>
                    <a:pt x="1" y="190"/>
                    <a:pt x="1" y="364"/>
                    <a:pt x="109" y="473"/>
                  </a:cubicBezTo>
                  <a:cubicBezTo>
                    <a:pt x="163" y="527"/>
                    <a:pt x="235" y="554"/>
                    <a:pt x="305" y="554"/>
                  </a:cubicBezTo>
                  <a:cubicBezTo>
                    <a:pt x="376" y="554"/>
                    <a:pt x="446" y="527"/>
                    <a:pt x="500" y="473"/>
                  </a:cubicBezTo>
                  <a:cubicBezTo>
                    <a:pt x="607" y="364"/>
                    <a:pt x="607" y="190"/>
                    <a:pt x="500"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477;p54">
              <a:extLst>
                <a:ext uri="{FF2B5EF4-FFF2-40B4-BE49-F238E27FC236}">
                  <a16:creationId xmlns:a16="http://schemas.microsoft.com/office/drawing/2014/main" id="{6C1182CF-5C9A-37EA-6E18-87281CA933A6}"/>
                </a:ext>
              </a:extLst>
            </p:cNvPr>
            <p:cNvSpPr/>
            <p:nvPr/>
          </p:nvSpPr>
          <p:spPr>
            <a:xfrm>
              <a:off x="7173850" y="2298788"/>
              <a:ext cx="18550" cy="9475"/>
            </a:xfrm>
            <a:custGeom>
              <a:avLst/>
              <a:gdLst/>
              <a:ahLst/>
              <a:cxnLst/>
              <a:rect l="l" t="t" r="r" b="b"/>
              <a:pathLst>
                <a:path w="742" h="379" extrusionOk="0">
                  <a:moveTo>
                    <a:pt x="43" y="1"/>
                  </a:moveTo>
                  <a:lnTo>
                    <a:pt x="0" y="44"/>
                  </a:lnTo>
                  <a:lnTo>
                    <a:pt x="334" y="379"/>
                  </a:lnTo>
                  <a:lnTo>
                    <a:pt x="742" y="379"/>
                  </a:lnTo>
                  <a:lnTo>
                    <a:pt x="742" y="316"/>
                  </a:lnTo>
                  <a:lnTo>
                    <a:pt x="359" y="316"/>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478;p54">
              <a:extLst>
                <a:ext uri="{FF2B5EF4-FFF2-40B4-BE49-F238E27FC236}">
                  <a16:creationId xmlns:a16="http://schemas.microsoft.com/office/drawing/2014/main" id="{60B27462-6369-263E-F20E-9E907BAD447D}"/>
                </a:ext>
              </a:extLst>
            </p:cNvPr>
            <p:cNvSpPr/>
            <p:nvPr/>
          </p:nvSpPr>
          <p:spPr>
            <a:xfrm>
              <a:off x="7008425" y="2445263"/>
              <a:ext cx="15225" cy="13800"/>
            </a:xfrm>
            <a:custGeom>
              <a:avLst/>
              <a:gdLst/>
              <a:ahLst/>
              <a:cxnLst/>
              <a:rect l="l" t="t" r="r" b="b"/>
              <a:pathLst>
                <a:path w="609" h="552" extrusionOk="0">
                  <a:moveTo>
                    <a:pt x="305" y="60"/>
                  </a:moveTo>
                  <a:cubicBezTo>
                    <a:pt x="362" y="60"/>
                    <a:pt x="417" y="82"/>
                    <a:pt x="456" y="123"/>
                  </a:cubicBezTo>
                  <a:cubicBezTo>
                    <a:pt x="540" y="207"/>
                    <a:pt x="540" y="342"/>
                    <a:pt x="456" y="427"/>
                  </a:cubicBezTo>
                  <a:cubicBezTo>
                    <a:pt x="416" y="467"/>
                    <a:pt x="361" y="487"/>
                    <a:pt x="305" y="487"/>
                  </a:cubicBezTo>
                  <a:cubicBezTo>
                    <a:pt x="250" y="487"/>
                    <a:pt x="194" y="467"/>
                    <a:pt x="153" y="427"/>
                  </a:cubicBezTo>
                  <a:cubicBezTo>
                    <a:pt x="113" y="385"/>
                    <a:pt x="90" y="332"/>
                    <a:pt x="90" y="275"/>
                  </a:cubicBezTo>
                  <a:cubicBezTo>
                    <a:pt x="90" y="217"/>
                    <a:pt x="113" y="163"/>
                    <a:pt x="153" y="122"/>
                  </a:cubicBezTo>
                  <a:cubicBezTo>
                    <a:pt x="195" y="83"/>
                    <a:pt x="248" y="60"/>
                    <a:pt x="305" y="60"/>
                  </a:cubicBezTo>
                  <a:close/>
                  <a:moveTo>
                    <a:pt x="304" y="0"/>
                  </a:moveTo>
                  <a:cubicBezTo>
                    <a:pt x="233" y="0"/>
                    <a:pt x="161" y="26"/>
                    <a:pt x="109" y="79"/>
                  </a:cubicBezTo>
                  <a:cubicBezTo>
                    <a:pt x="0" y="186"/>
                    <a:pt x="0" y="361"/>
                    <a:pt x="109" y="469"/>
                  </a:cubicBezTo>
                  <a:cubicBezTo>
                    <a:pt x="164" y="525"/>
                    <a:pt x="234" y="552"/>
                    <a:pt x="305" y="552"/>
                  </a:cubicBezTo>
                  <a:cubicBezTo>
                    <a:pt x="377" y="552"/>
                    <a:pt x="448" y="523"/>
                    <a:pt x="500" y="469"/>
                  </a:cubicBezTo>
                  <a:cubicBezTo>
                    <a:pt x="608" y="361"/>
                    <a:pt x="608" y="186"/>
                    <a:pt x="500"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479;p54">
              <a:extLst>
                <a:ext uri="{FF2B5EF4-FFF2-40B4-BE49-F238E27FC236}">
                  <a16:creationId xmlns:a16="http://schemas.microsoft.com/office/drawing/2014/main" id="{5EAA3E75-FB99-8BB0-2BC5-7AB7CBC129E2}"/>
                </a:ext>
              </a:extLst>
            </p:cNvPr>
            <p:cNvSpPr/>
            <p:nvPr/>
          </p:nvSpPr>
          <p:spPr>
            <a:xfrm>
              <a:off x="6991725" y="2443563"/>
              <a:ext cx="18575" cy="9450"/>
            </a:xfrm>
            <a:custGeom>
              <a:avLst/>
              <a:gdLst/>
              <a:ahLst/>
              <a:cxnLst/>
              <a:rect l="l" t="t" r="r" b="b"/>
              <a:pathLst>
                <a:path w="743" h="378" extrusionOk="0">
                  <a:moveTo>
                    <a:pt x="44" y="0"/>
                  </a:moveTo>
                  <a:lnTo>
                    <a:pt x="0" y="43"/>
                  </a:lnTo>
                  <a:lnTo>
                    <a:pt x="334" y="377"/>
                  </a:lnTo>
                  <a:lnTo>
                    <a:pt x="742" y="377"/>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480;p54">
              <a:extLst>
                <a:ext uri="{FF2B5EF4-FFF2-40B4-BE49-F238E27FC236}">
                  <a16:creationId xmlns:a16="http://schemas.microsoft.com/office/drawing/2014/main" id="{E94087EC-E521-7F7C-DF87-A769F9A82FFB}"/>
                </a:ext>
              </a:extLst>
            </p:cNvPr>
            <p:cNvSpPr/>
            <p:nvPr/>
          </p:nvSpPr>
          <p:spPr>
            <a:xfrm>
              <a:off x="6761825" y="2438138"/>
              <a:ext cx="87450" cy="50050"/>
            </a:xfrm>
            <a:custGeom>
              <a:avLst/>
              <a:gdLst/>
              <a:ahLst/>
              <a:cxnLst/>
              <a:rect l="l" t="t" r="r" b="b"/>
              <a:pathLst>
                <a:path w="3498" h="2002" extrusionOk="0">
                  <a:moveTo>
                    <a:pt x="3453" y="0"/>
                  </a:moveTo>
                  <a:lnTo>
                    <a:pt x="2814" y="640"/>
                  </a:lnTo>
                  <a:lnTo>
                    <a:pt x="1843" y="640"/>
                  </a:lnTo>
                  <a:lnTo>
                    <a:pt x="543" y="1940"/>
                  </a:lnTo>
                  <a:lnTo>
                    <a:pt x="0" y="1940"/>
                  </a:lnTo>
                  <a:lnTo>
                    <a:pt x="0" y="2001"/>
                  </a:lnTo>
                  <a:lnTo>
                    <a:pt x="570" y="2001"/>
                  </a:lnTo>
                  <a:lnTo>
                    <a:pt x="1869" y="703"/>
                  </a:lnTo>
                  <a:lnTo>
                    <a:pt x="2839" y="703"/>
                  </a:lnTo>
                  <a:lnTo>
                    <a:pt x="3497" y="44"/>
                  </a:lnTo>
                  <a:lnTo>
                    <a:pt x="3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481;p54">
              <a:extLst>
                <a:ext uri="{FF2B5EF4-FFF2-40B4-BE49-F238E27FC236}">
                  <a16:creationId xmlns:a16="http://schemas.microsoft.com/office/drawing/2014/main" id="{7175E4B1-87CE-ECD9-1A41-75C1313F9B97}"/>
                </a:ext>
              </a:extLst>
            </p:cNvPr>
            <p:cNvSpPr/>
            <p:nvPr/>
          </p:nvSpPr>
          <p:spPr>
            <a:xfrm>
              <a:off x="6765875" y="2462513"/>
              <a:ext cx="27825" cy="7700"/>
            </a:xfrm>
            <a:custGeom>
              <a:avLst/>
              <a:gdLst/>
              <a:ahLst/>
              <a:cxnLst/>
              <a:rect l="l" t="t" r="r" b="b"/>
              <a:pathLst>
                <a:path w="1113" h="308" extrusionOk="0">
                  <a:moveTo>
                    <a:pt x="44" y="0"/>
                  </a:moveTo>
                  <a:lnTo>
                    <a:pt x="1" y="44"/>
                  </a:lnTo>
                  <a:lnTo>
                    <a:pt x="267" y="308"/>
                  </a:lnTo>
                  <a:lnTo>
                    <a:pt x="1112" y="308"/>
                  </a:lnTo>
                  <a:lnTo>
                    <a:pt x="1112" y="247"/>
                  </a:lnTo>
                  <a:lnTo>
                    <a:pt x="292" y="247"/>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482;p54">
              <a:extLst>
                <a:ext uri="{FF2B5EF4-FFF2-40B4-BE49-F238E27FC236}">
                  <a16:creationId xmlns:a16="http://schemas.microsoft.com/office/drawing/2014/main" id="{AEDC59DF-BB77-B0F1-2C02-9F19948BF015}"/>
                </a:ext>
              </a:extLst>
            </p:cNvPr>
            <p:cNvSpPr/>
            <p:nvPr/>
          </p:nvSpPr>
          <p:spPr>
            <a:xfrm>
              <a:off x="6841350" y="2413288"/>
              <a:ext cx="38675" cy="1550"/>
            </a:xfrm>
            <a:custGeom>
              <a:avLst/>
              <a:gdLst/>
              <a:ahLst/>
              <a:cxnLst/>
              <a:rect l="l" t="t" r="r" b="b"/>
              <a:pathLst>
                <a:path w="1547" h="62" extrusionOk="0">
                  <a:moveTo>
                    <a:pt x="0" y="0"/>
                  </a:moveTo>
                  <a:lnTo>
                    <a:pt x="0" y="61"/>
                  </a:lnTo>
                  <a:lnTo>
                    <a:pt x="1546" y="61"/>
                  </a:lnTo>
                  <a:lnTo>
                    <a:pt x="1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483;p54">
              <a:extLst>
                <a:ext uri="{FF2B5EF4-FFF2-40B4-BE49-F238E27FC236}">
                  <a16:creationId xmlns:a16="http://schemas.microsoft.com/office/drawing/2014/main" id="{2440C77B-C6D7-54D0-586C-25F54C7FBD4F}"/>
                </a:ext>
              </a:extLst>
            </p:cNvPr>
            <p:cNvSpPr/>
            <p:nvPr/>
          </p:nvSpPr>
          <p:spPr>
            <a:xfrm>
              <a:off x="6746950" y="2484563"/>
              <a:ext cx="18650" cy="18625"/>
            </a:xfrm>
            <a:custGeom>
              <a:avLst/>
              <a:gdLst/>
              <a:ahLst/>
              <a:cxnLst/>
              <a:rect l="l" t="t" r="r" b="b"/>
              <a:pathLst>
                <a:path w="746" h="745" extrusionOk="0">
                  <a:moveTo>
                    <a:pt x="373" y="63"/>
                  </a:moveTo>
                  <a:cubicBezTo>
                    <a:pt x="544" y="63"/>
                    <a:pt x="683" y="202"/>
                    <a:pt x="684" y="374"/>
                  </a:cubicBezTo>
                  <a:cubicBezTo>
                    <a:pt x="684" y="546"/>
                    <a:pt x="544" y="685"/>
                    <a:pt x="373" y="685"/>
                  </a:cubicBezTo>
                  <a:cubicBezTo>
                    <a:pt x="201" y="685"/>
                    <a:pt x="63" y="545"/>
                    <a:pt x="63" y="374"/>
                  </a:cubicBezTo>
                  <a:cubicBezTo>
                    <a:pt x="63" y="201"/>
                    <a:pt x="202" y="63"/>
                    <a:pt x="373" y="63"/>
                  </a:cubicBezTo>
                  <a:close/>
                  <a:moveTo>
                    <a:pt x="373" y="0"/>
                  </a:moveTo>
                  <a:cubicBezTo>
                    <a:pt x="168" y="0"/>
                    <a:pt x="1" y="167"/>
                    <a:pt x="1" y="373"/>
                  </a:cubicBezTo>
                  <a:cubicBezTo>
                    <a:pt x="1" y="578"/>
                    <a:pt x="168" y="745"/>
                    <a:pt x="373" y="745"/>
                  </a:cubicBezTo>
                  <a:cubicBezTo>
                    <a:pt x="577" y="745"/>
                    <a:pt x="746" y="578"/>
                    <a:pt x="746" y="373"/>
                  </a:cubicBezTo>
                  <a:cubicBezTo>
                    <a:pt x="746" y="167"/>
                    <a:pt x="579" y="0"/>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484;p54">
              <a:extLst>
                <a:ext uri="{FF2B5EF4-FFF2-40B4-BE49-F238E27FC236}">
                  <a16:creationId xmlns:a16="http://schemas.microsoft.com/office/drawing/2014/main" id="{DC904400-2E8C-D3BB-625D-06CBB9D8B194}"/>
                </a:ext>
              </a:extLst>
            </p:cNvPr>
            <p:cNvSpPr/>
            <p:nvPr/>
          </p:nvSpPr>
          <p:spPr>
            <a:xfrm>
              <a:off x="6749400" y="2445313"/>
              <a:ext cx="21725" cy="21700"/>
            </a:xfrm>
            <a:custGeom>
              <a:avLst/>
              <a:gdLst/>
              <a:ahLst/>
              <a:cxnLst/>
              <a:rect l="l" t="t" r="r" b="b"/>
              <a:pathLst>
                <a:path w="869" h="868" extrusionOk="0">
                  <a:moveTo>
                    <a:pt x="434" y="62"/>
                  </a:moveTo>
                  <a:cubicBezTo>
                    <a:pt x="639" y="62"/>
                    <a:pt x="807" y="229"/>
                    <a:pt x="807" y="434"/>
                  </a:cubicBezTo>
                  <a:cubicBezTo>
                    <a:pt x="807" y="639"/>
                    <a:pt x="639" y="807"/>
                    <a:pt x="434" y="807"/>
                  </a:cubicBezTo>
                  <a:cubicBezTo>
                    <a:pt x="228" y="807"/>
                    <a:pt x="62" y="639"/>
                    <a:pt x="62" y="434"/>
                  </a:cubicBezTo>
                  <a:cubicBezTo>
                    <a:pt x="62" y="229"/>
                    <a:pt x="228" y="62"/>
                    <a:pt x="434" y="62"/>
                  </a:cubicBezTo>
                  <a:close/>
                  <a:moveTo>
                    <a:pt x="434" y="1"/>
                  </a:moveTo>
                  <a:cubicBezTo>
                    <a:pt x="195" y="1"/>
                    <a:pt x="1" y="195"/>
                    <a:pt x="1" y="434"/>
                  </a:cubicBezTo>
                  <a:cubicBezTo>
                    <a:pt x="1" y="673"/>
                    <a:pt x="195" y="868"/>
                    <a:pt x="434" y="868"/>
                  </a:cubicBezTo>
                  <a:cubicBezTo>
                    <a:pt x="675" y="868"/>
                    <a:pt x="869" y="673"/>
                    <a:pt x="868" y="434"/>
                  </a:cubicBezTo>
                  <a:cubicBezTo>
                    <a:pt x="868" y="195"/>
                    <a:pt x="674"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485;p54">
              <a:extLst>
                <a:ext uri="{FF2B5EF4-FFF2-40B4-BE49-F238E27FC236}">
                  <a16:creationId xmlns:a16="http://schemas.microsoft.com/office/drawing/2014/main" id="{26ED2098-6B0F-7A7C-1FBE-B99955F4A250}"/>
                </a:ext>
              </a:extLst>
            </p:cNvPr>
            <p:cNvSpPr/>
            <p:nvPr/>
          </p:nvSpPr>
          <p:spPr>
            <a:xfrm>
              <a:off x="6822900" y="2405288"/>
              <a:ext cx="19375" cy="19375"/>
            </a:xfrm>
            <a:custGeom>
              <a:avLst/>
              <a:gdLst/>
              <a:ahLst/>
              <a:cxnLst/>
              <a:rect l="l" t="t" r="r" b="b"/>
              <a:pathLst>
                <a:path w="775" h="775" extrusionOk="0">
                  <a:moveTo>
                    <a:pt x="388" y="63"/>
                  </a:moveTo>
                  <a:cubicBezTo>
                    <a:pt x="566" y="63"/>
                    <a:pt x="714" y="208"/>
                    <a:pt x="713" y="387"/>
                  </a:cubicBezTo>
                  <a:cubicBezTo>
                    <a:pt x="713" y="566"/>
                    <a:pt x="566" y="711"/>
                    <a:pt x="388" y="711"/>
                  </a:cubicBezTo>
                  <a:cubicBezTo>
                    <a:pt x="209" y="711"/>
                    <a:pt x="63" y="566"/>
                    <a:pt x="63" y="387"/>
                  </a:cubicBezTo>
                  <a:cubicBezTo>
                    <a:pt x="63" y="208"/>
                    <a:pt x="209" y="63"/>
                    <a:pt x="388" y="63"/>
                  </a:cubicBezTo>
                  <a:close/>
                  <a:moveTo>
                    <a:pt x="388" y="0"/>
                  </a:moveTo>
                  <a:cubicBezTo>
                    <a:pt x="175" y="0"/>
                    <a:pt x="0" y="173"/>
                    <a:pt x="0" y="387"/>
                  </a:cubicBezTo>
                  <a:cubicBezTo>
                    <a:pt x="0" y="600"/>
                    <a:pt x="175" y="774"/>
                    <a:pt x="388" y="774"/>
                  </a:cubicBezTo>
                  <a:cubicBezTo>
                    <a:pt x="602" y="774"/>
                    <a:pt x="775" y="600"/>
                    <a:pt x="775" y="387"/>
                  </a:cubicBezTo>
                  <a:cubicBezTo>
                    <a:pt x="775" y="173"/>
                    <a:pt x="602"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486;p54">
              <a:extLst>
                <a:ext uri="{FF2B5EF4-FFF2-40B4-BE49-F238E27FC236}">
                  <a16:creationId xmlns:a16="http://schemas.microsoft.com/office/drawing/2014/main" id="{3B87AB16-DD48-4C84-6A8E-E37A24C63F87}"/>
                </a:ext>
              </a:extLst>
            </p:cNvPr>
            <p:cNvSpPr/>
            <p:nvPr/>
          </p:nvSpPr>
          <p:spPr>
            <a:xfrm>
              <a:off x="6803900" y="2398238"/>
              <a:ext cx="94275" cy="41400"/>
            </a:xfrm>
            <a:custGeom>
              <a:avLst/>
              <a:gdLst/>
              <a:ahLst/>
              <a:cxnLst/>
              <a:rect l="l" t="t" r="r" b="b"/>
              <a:pathLst>
                <a:path w="3771" h="1656" extrusionOk="0">
                  <a:moveTo>
                    <a:pt x="3727" y="0"/>
                  </a:moveTo>
                  <a:lnTo>
                    <a:pt x="2133" y="1594"/>
                  </a:lnTo>
                  <a:lnTo>
                    <a:pt x="0" y="1594"/>
                  </a:lnTo>
                  <a:lnTo>
                    <a:pt x="0" y="1655"/>
                  </a:lnTo>
                  <a:lnTo>
                    <a:pt x="2159" y="1655"/>
                  </a:lnTo>
                  <a:lnTo>
                    <a:pt x="3771" y="44"/>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487;p54">
              <a:extLst>
                <a:ext uri="{FF2B5EF4-FFF2-40B4-BE49-F238E27FC236}">
                  <a16:creationId xmlns:a16="http://schemas.microsoft.com/office/drawing/2014/main" id="{B2C8D35A-59DA-91B3-26B2-341F5B1AAFB5}"/>
                </a:ext>
              </a:extLst>
            </p:cNvPr>
            <p:cNvSpPr/>
            <p:nvPr/>
          </p:nvSpPr>
          <p:spPr>
            <a:xfrm>
              <a:off x="6781450" y="2426338"/>
              <a:ext cx="24500" cy="24500"/>
            </a:xfrm>
            <a:custGeom>
              <a:avLst/>
              <a:gdLst/>
              <a:ahLst/>
              <a:cxnLst/>
              <a:rect l="l" t="t" r="r" b="b"/>
              <a:pathLst>
                <a:path w="980" h="980" extrusionOk="0">
                  <a:moveTo>
                    <a:pt x="489" y="62"/>
                  </a:moveTo>
                  <a:cubicBezTo>
                    <a:pt x="726" y="62"/>
                    <a:pt x="918" y="255"/>
                    <a:pt x="916" y="490"/>
                  </a:cubicBezTo>
                  <a:cubicBezTo>
                    <a:pt x="916" y="724"/>
                    <a:pt x="726" y="917"/>
                    <a:pt x="489" y="917"/>
                  </a:cubicBezTo>
                  <a:cubicBezTo>
                    <a:pt x="254" y="917"/>
                    <a:pt x="62" y="727"/>
                    <a:pt x="62" y="490"/>
                  </a:cubicBezTo>
                  <a:cubicBezTo>
                    <a:pt x="62" y="255"/>
                    <a:pt x="253" y="62"/>
                    <a:pt x="489" y="62"/>
                  </a:cubicBezTo>
                  <a:close/>
                  <a:moveTo>
                    <a:pt x="489" y="1"/>
                  </a:moveTo>
                  <a:cubicBezTo>
                    <a:pt x="220" y="1"/>
                    <a:pt x="0" y="220"/>
                    <a:pt x="0" y="490"/>
                  </a:cubicBezTo>
                  <a:cubicBezTo>
                    <a:pt x="0" y="760"/>
                    <a:pt x="220" y="980"/>
                    <a:pt x="489" y="980"/>
                  </a:cubicBezTo>
                  <a:cubicBezTo>
                    <a:pt x="759" y="980"/>
                    <a:pt x="979" y="761"/>
                    <a:pt x="979" y="490"/>
                  </a:cubicBezTo>
                  <a:cubicBezTo>
                    <a:pt x="979" y="220"/>
                    <a:pt x="759"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488;p54">
              <a:extLst>
                <a:ext uri="{FF2B5EF4-FFF2-40B4-BE49-F238E27FC236}">
                  <a16:creationId xmlns:a16="http://schemas.microsoft.com/office/drawing/2014/main" id="{1FBBDC36-1AE7-D5C2-5A19-DD9E099F2CB1}"/>
                </a:ext>
              </a:extLst>
            </p:cNvPr>
            <p:cNvSpPr/>
            <p:nvPr/>
          </p:nvSpPr>
          <p:spPr>
            <a:xfrm>
              <a:off x="6766575" y="2405288"/>
              <a:ext cx="15225" cy="13875"/>
            </a:xfrm>
            <a:custGeom>
              <a:avLst/>
              <a:gdLst/>
              <a:ahLst/>
              <a:cxnLst/>
              <a:rect l="l" t="t" r="r" b="b"/>
              <a:pathLst>
                <a:path w="609" h="555" extrusionOk="0">
                  <a:moveTo>
                    <a:pt x="305" y="63"/>
                  </a:moveTo>
                  <a:cubicBezTo>
                    <a:pt x="362" y="63"/>
                    <a:pt x="416" y="85"/>
                    <a:pt x="456" y="124"/>
                  </a:cubicBezTo>
                  <a:cubicBezTo>
                    <a:pt x="496" y="166"/>
                    <a:pt x="518" y="219"/>
                    <a:pt x="518" y="277"/>
                  </a:cubicBezTo>
                  <a:cubicBezTo>
                    <a:pt x="518" y="333"/>
                    <a:pt x="496" y="389"/>
                    <a:pt x="456" y="428"/>
                  </a:cubicBezTo>
                  <a:cubicBezTo>
                    <a:pt x="415" y="470"/>
                    <a:pt x="360" y="491"/>
                    <a:pt x="305" y="491"/>
                  </a:cubicBezTo>
                  <a:cubicBezTo>
                    <a:pt x="250" y="491"/>
                    <a:pt x="195" y="470"/>
                    <a:pt x="153" y="428"/>
                  </a:cubicBezTo>
                  <a:cubicBezTo>
                    <a:pt x="69" y="346"/>
                    <a:pt x="69" y="209"/>
                    <a:pt x="153" y="125"/>
                  </a:cubicBezTo>
                  <a:cubicBezTo>
                    <a:pt x="195" y="85"/>
                    <a:pt x="248" y="63"/>
                    <a:pt x="305" y="63"/>
                  </a:cubicBezTo>
                  <a:close/>
                  <a:moveTo>
                    <a:pt x="305" y="0"/>
                  </a:moveTo>
                  <a:cubicBezTo>
                    <a:pt x="234" y="0"/>
                    <a:pt x="163" y="27"/>
                    <a:pt x="109" y="81"/>
                  </a:cubicBezTo>
                  <a:cubicBezTo>
                    <a:pt x="0" y="189"/>
                    <a:pt x="0" y="364"/>
                    <a:pt x="109" y="472"/>
                  </a:cubicBezTo>
                  <a:cubicBezTo>
                    <a:pt x="164" y="528"/>
                    <a:pt x="234" y="554"/>
                    <a:pt x="305" y="554"/>
                  </a:cubicBezTo>
                  <a:cubicBezTo>
                    <a:pt x="376" y="554"/>
                    <a:pt x="447" y="528"/>
                    <a:pt x="500" y="472"/>
                  </a:cubicBezTo>
                  <a:cubicBezTo>
                    <a:pt x="608" y="364"/>
                    <a:pt x="608" y="189"/>
                    <a:pt x="500" y="81"/>
                  </a:cubicBezTo>
                  <a:cubicBezTo>
                    <a:pt x="446" y="27"/>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489;p54">
              <a:extLst>
                <a:ext uri="{FF2B5EF4-FFF2-40B4-BE49-F238E27FC236}">
                  <a16:creationId xmlns:a16="http://schemas.microsoft.com/office/drawing/2014/main" id="{1ACA7919-50B3-53C7-35BC-D1749B613EC9}"/>
                </a:ext>
              </a:extLst>
            </p:cNvPr>
            <p:cNvSpPr/>
            <p:nvPr/>
          </p:nvSpPr>
          <p:spPr>
            <a:xfrm>
              <a:off x="6773325" y="2417988"/>
              <a:ext cx="9475" cy="18575"/>
            </a:xfrm>
            <a:custGeom>
              <a:avLst/>
              <a:gdLst/>
              <a:ahLst/>
              <a:cxnLst/>
              <a:rect l="l" t="t" r="r" b="b"/>
              <a:pathLst>
                <a:path w="379" h="743" extrusionOk="0">
                  <a:moveTo>
                    <a:pt x="1" y="0"/>
                  </a:moveTo>
                  <a:lnTo>
                    <a:pt x="1" y="409"/>
                  </a:lnTo>
                  <a:lnTo>
                    <a:pt x="334" y="742"/>
                  </a:lnTo>
                  <a:lnTo>
                    <a:pt x="379" y="699"/>
                  </a:lnTo>
                  <a:lnTo>
                    <a:pt x="61" y="384"/>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490;p54">
              <a:extLst>
                <a:ext uri="{FF2B5EF4-FFF2-40B4-BE49-F238E27FC236}">
                  <a16:creationId xmlns:a16="http://schemas.microsoft.com/office/drawing/2014/main" id="{9FB82E28-B55A-4D33-7107-0673E834E93A}"/>
                </a:ext>
              </a:extLst>
            </p:cNvPr>
            <p:cNvSpPr/>
            <p:nvPr/>
          </p:nvSpPr>
          <p:spPr>
            <a:xfrm>
              <a:off x="6816450" y="2452013"/>
              <a:ext cx="50050" cy="90150"/>
            </a:xfrm>
            <a:custGeom>
              <a:avLst/>
              <a:gdLst/>
              <a:ahLst/>
              <a:cxnLst/>
              <a:rect l="l" t="t" r="r" b="b"/>
              <a:pathLst>
                <a:path w="2002" h="3606" extrusionOk="0">
                  <a:moveTo>
                    <a:pt x="1958" y="1"/>
                  </a:moveTo>
                  <a:lnTo>
                    <a:pt x="1298" y="658"/>
                  </a:lnTo>
                  <a:lnTo>
                    <a:pt x="1298" y="1628"/>
                  </a:lnTo>
                  <a:lnTo>
                    <a:pt x="8" y="2919"/>
                  </a:lnTo>
                  <a:lnTo>
                    <a:pt x="0" y="2927"/>
                  </a:lnTo>
                  <a:lnTo>
                    <a:pt x="0" y="3606"/>
                  </a:lnTo>
                  <a:lnTo>
                    <a:pt x="61" y="3606"/>
                  </a:lnTo>
                  <a:lnTo>
                    <a:pt x="61" y="2953"/>
                  </a:lnTo>
                  <a:lnTo>
                    <a:pt x="1352" y="1662"/>
                  </a:lnTo>
                  <a:lnTo>
                    <a:pt x="1361" y="1654"/>
                  </a:lnTo>
                  <a:lnTo>
                    <a:pt x="1361" y="684"/>
                  </a:lnTo>
                  <a:lnTo>
                    <a:pt x="2001" y="43"/>
                  </a:lnTo>
                  <a:lnTo>
                    <a:pt x="1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491;p54">
              <a:extLst>
                <a:ext uri="{FF2B5EF4-FFF2-40B4-BE49-F238E27FC236}">
                  <a16:creationId xmlns:a16="http://schemas.microsoft.com/office/drawing/2014/main" id="{35A9EDD0-0F98-A64F-1740-401201F1498E}"/>
                </a:ext>
              </a:extLst>
            </p:cNvPr>
            <p:cNvSpPr/>
            <p:nvPr/>
          </p:nvSpPr>
          <p:spPr>
            <a:xfrm>
              <a:off x="6834375" y="2507538"/>
              <a:ext cx="7750" cy="27875"/>
            </a:xfrm>
            <a:custGeom>
              <a:avLst/>
              <a:gdLst/>
              <a:ahLst/>
              <a:cxnLst/>
              <a:rect l="l" t="t" r="r" b="b"/>
              <a:pathLst>
                <a:path w="310" h="1115" extrusionOk="0">
                  <a:moveTo>
                    <a:pt x="1" y="1"/>
                  </a:moveTo>
                  <a:lnTo>
                    <a:pt x="1" y="849"/>
                  </a:lnTo>
                  <a:lnTo>
                    <a:pt x="265" y="1114"/>
                  </a:lnTo>
                  <a:lnTo>
                    <a:pt x="309" y="1070"/>
                  </a:lnTo>
                  <a:lnTo>
                    <a:pt x="63" y="82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492;p54">
              <a:extLst>
                <a:ext uri="{FF2B5EF4-FFF2-40B4-BE49-F238E27FC236}">
                  <a16:creationId xmlns:a16="http://schemas.microsoft.com/office/drawing/2014/main" id="{0F886986-6D06-6C3F-4D1D-42B78BD52272}"/>
                </a:ext>
              </a:extLst>
            </p:cNvPr>
            <p:cNvSpPr/>
            <p:nvPr/>
          </p:nvSpPr>
          <p:spPr>
            <a:xfrm>
              <a:off x="6800025" y="2536788"/>
              <a:ext cx="18625" cy="18675"/>
            </a:xfrm>
            <a:custGeom>
              <a:avLst/>
              <a:gdLst/>
              <a:ahLst/>
              <a:cxnLst/>
              <a:rect l="l" t="t" r="r" b="b"/>
              <a:pathLst>
                <a:path w="745" h="747" extrusionOk="0">
                  <a:moveTo>
                    <a:pt x="373" y="63"/>
                  </a:moveTo>
                  <a:cubicBezTo>
                    <a:pt x="544" y="63"/>
                    <a:pt x="684" y="202"/>
                    <a:pt x="684" y="374"/>
                  </a:cubicBezTo>
                  <a:cubicBezTo>
                    <a:pt x="684" y="546"/>
                    <a:pt x="544" y="684"/>
                    <a:pt x="373" y="684"/>
                  </a:cubicBezTo>
                  <a:cubicBezTo>
                    <a:pt x="200" y="684"/>
                    <a:pt x="61" y="546"/>
                    <a:pt x="61" y="374"/>
                  </a:cubicBezTo>
                  <a:cubicBezTo>
                    <a:pt x="61" y="202"/>
                    <a:pt x="202" y="63"/>
                    <a:pt x="373" y="63"/>
                  </a:cubicBezTo>
                  <a:close/>
                  <a:moveTo>
                    <a:pt x="373" y="1"/>
                  </a:moveTo>
                  <a:cubicBezTo>
                    <a:pt x="167" y="1"/>
                    <a:pt x="0" y="169"/>
                    <a:pt x="0" y="374"/>
                  </a:cubicBezTo>
                  <a:cubicBezTo>
                    <a:pt x="0" y="580"/>
                    <a:pt x="167" y="746"/>
                    <a:pt x="373" y="746"/>
                  </a:cubicBezTo>
                  <a:cubicBezTo>
                    <a:pt x="578" y="746"/>
                    <a:pt x="745" y="580"/>
                    <a:pt x="745" y="374"/>
                  </a:cubicBezTo>
                  <a:cubicBezTo>
                    <a:pt x="745" y="169"/>
                    <a:pt x="578"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493;p54">
              <a:extLst>
                <a:ext uri="{FF2B5EF4-FFF2-40B4-BE49-F238E27FC236}">
                  <a16:creationId xmlns:a16="http://schemas.microsoft.com/office/drawing/2014/main" id="{8BD5DC1B-F92B-BBFE-314E-90B4F1342738}"/>
                </a:ext>
              </a:extLst>
            </p:cNvPr>
            <p:cNvSpPr/>
            <p:nvPr/>
          </p:nvSpPr>
          <p:spPr>
            <a:xfrm>
              <a:off x="6837575" y="2530188"/>
              <a:ext cx="21725" cy="21700"/>
            </a:xfrm>
            <a:custGeom>
              <a:avLst/>
              <a:gdLst/>
              <a:ahLst/>
              <a:cxnLst/>
              <a:rect l="l" t="t" r="r" b="b"/>
              <a:pathLst>
                <a:path w="869" h="868" extrusionOk="0">
                  <a:moveTo>
                    <a:pt x="435" y="60"/>
                  </a:moveTo>
                  <a:cubicBezTo>
                    <a:pt x="640" y="60"/>
                    <a:pt x="807" y="228"/>
                    <a:pt x="807" y="432"/>
                  </a:cubicBezTo>
                  <a:cubicBezTo>
                    <a:pt x="807" y="638"/>
                    <a:pt x="640" y="804"/>
                    <a:pt x="435" y="804"/>
                  </a:cubicBezTo>
                  <a:cubicBezTo>
                    <a:pt x="229" y="804"/>
                    <a:pt x="63" y="638"/>
                    <a:pt x="63" y="432"/>
                  </a:cubicBezTo>
                  <a:cubicBezTo>
                    <a:pt x="63" y="227"/>
                    <a:pt x="229" y="60"/>
                    <a:pt x="435" y="60"/>
                  </a:cubicBezTo>
                  <a:close/>
                  <a:moveTo>
                    <a:pt x="435" y="0"/>
                  </a:moveTo>
                  <a:cubicBezTo>
                    <a:pt x="196" y="0"/>
                    <a:pt x="1" y="195"/>
                    <a:pt x="1" y="434"/>
                  </a:cubicBezTo>
                  <a:cubicBezTo>
                    <a:pt x="1" y="672"/>
                    <a:pt x="196" y="867"/>
                    <a:pt x="435" y="867"/>
                  </a:cubicBezTo>
                  <a:cubicBezTo>
                    <a:pt x="673" y="867"/>
                    <a:pt x="869" y="673"/>
                    <a:pt x="869" y="434"/>
                  </a:cubicBezTo>
                  <a:cubicBezTo>
                    <a:pt x="869"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494;p54">
              <a:extLst>
                <a:ext uri="{FF2B5EF4-FFF2-40B4-BE49-F238E27FC236}">
                  <a16:creationId xmlns:a16="http://schemas.microsoft.com/office/drawing/2014/main" id="{8AE043F7-9E3D-1508-BF55-27103E644D37}"/>
                </a:ext>
              </a:extLst>
            </p:cNvPr>
            <p:cNvSpPr/>
            <p:nvPr/>
          </p:nvSpPr>
          <p:spPr>
            <a:xfrm>
              <a:off x="6853475" y="2587888"/>
              <a:ext cx="7725" cy="27825"/>
            </a:xfrm>
            <a:custGeom>
              <a:avLst/>
              <a:gdLst/>
              <a:ahLst/>
              <a:cxnLst/>
              <a:rect l="l" t="t" r="r" b="b"/>
              <a:pathLst>
                <a:path w="309" h="1113" extrusionOk="0">
                  <a:moveTo>
                    <a:pt x="0" y="1"/>
                  </a:moveTo>
                  <a:lnTo>
                    <a:pt x="0" y="847"/>
                  </a:lnTo>
                  <a:lnTo>
                    <a:pt x="265" y="1112"/>
                  </a:lnTo>
                  <a:lnTo>
                    <a:pt x="309" y="1068"/>
                  </a:lnTo>
                  <a:lnTo>
                    <a:pt x="62" y="82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495;p54">
              <a:extLst>
                <a:ext uri="{FF2B5EF4-FFF2-40B4-BE49-F238E27FC236}">
                  <a16:creationId xmlns:a16="http://schemas.microsoft.com/office/drawing/2014/main" id="{7BB65331-463C-409D-1F92-47AE53CAADD6}"/>
                </a:ext>
              </a:extLst>
            </p:cNvPr>
            <p:cNvSpPr/>
            <p:nvPr/>
          </p:nvSpPr>
          <p:spPr>
            <a:xfrm>
              <a:off x="6856675" y="2610488"/>
              <a:ext cx="21725" cy="21725"/>
            </a:xfrm>
            <a:custGeom>
              <a:avLst/>
              <a:gdLst/>
              <a:ahLst/>
              <a:cxnLst/>
              <a:rect l="l" t="t" r="r" b="b"/>
              <a:pathLst>
                <a:path w="869" h="869" extrusionOk="0">
                  <a:moveTo>
                    <a:pt x="435" y="62"/>
                  </a:moveTo>
                  <a:cubicBezTo>
                    <a:pt x="640" y="62"/>
                    <a:pt x="806" y="229"/>
                    <a:pt x="806" y="435"/>
                  </a:cubicBezTo>
                  <a:cubicBezTo>
                    <a:pt x="806" y="640"/>
                    <a:pt x="640" y="806"/>
                    <a:pt x="435" y="806"/>
                  </a:cubicBezTo>
                  <a:cubicBezTo>
                    <a:pt x="229" y="806"/>
                    <a:pt x="62" y="640"/>
                    <a:pt x="62" y="435"/>
                  </a:cubicBezTo>
                  <a:cubicBezTo>
                    <a:pt x="62" y="229"/>
                    <a:pt x="229" y="62"/>
                    <a:pt x="435" y="62"/>
                  </a:cubicBezTo>
                  <a:close/>
                  <a:moveTo>
                    <a:pt x="435" y="0"/>
                  </a:moveTo>
                  <a:cubicBezTo>
                    <a:pt x="196" y="0"/>
                    <a:pt x="0" y="195"/>
                    <a:pt x="0" y="435"/>
                  </a:cubicBezTo>
                  <a:cubicBezTo>
                    <a:pt x="0" y="673"/>
                    <a:pt x="196" y="868"/>
                    <a:pt x="435" y="868"/>
                  </a:cubicBezTo>
                  <a:cubicBezTo>
                    <a:pt x="673" y="868"/>
                    <a:pt x="868" y="673"/>
                    <a:pt x="868" y="435"/>
                  </a:cubicBezTo>
                  <a:cubicBezTo>
                    <a:pt x="868"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496;p54">
              <a:extLst>
                <a:ext uri="{FF2B5EF4-FFF2-40B4-BE49-F238E27FC236}">
                  <a16:creationId xmlns:a16="http://schemas.microsoft.com/office/drawing/2014/main" id="{108177F3-C3C4-AAF4-8E7A-45FA2983F7DD}"/>
                </a:ext>
              </a:extLst>
            </p:cNvPr>
            <p:cNvSpPr/>
            <p:nvPr/>
          </p:nvSpPr>
          <p:spPr>
            <a:xfrm>
              <a:off x="6811675" y="2454913"/>
              <a:ext cx="7750" cy="40325"/>
            </a:xfrm>
            <a:custGeom>
              <a:avLst/>
              <a:gdLst/>
              <a:ahLst/>
              <a:cxnLst/>
              <a:rect l="l" t="t" r="r" b="b"/>
              <a:pathLst>
                <a:path w="310" h="1613" extrusionOk="0">
                  <a:moveTo>
                    <a:pt x="249" y="0"/>
                  </a:moveTo>
                  <a:lnTo>
                    <a:pt x="249" y="1321"/>
                  </a:lnTo>
                  <a:lnTo>
                    <a:pt x="1" y="1568"/>
                  </a:lnTo>
                  <a:lnTo>
                    <a:pt x="46" y="1612"/>
                  </a:lnTo>
                  <a:lnTo>
                    <a:pt x="310" y="1347"/>
                  </a:lnTo>
                  <a:lnTo>
                    <a:pt x="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497;p54">
              <a:extLst>
                <a:ext uri="{FF2B5EF4-FFF2-40B4-BE49-F238E27FC236}">
                  <a16:creationId xmlns:a16="http://schemas.microsoft.com/office/drawing/2014/main" id="{47EAC524-C3FC-EC66-1DAA-3DFC00C84AE6}"/>
                </a:ext>
              </a:extLst>
            </p:cNvPr>
            <p:cNvSpPr/>
            <p:nvPr/>
          </p:nvSpPr>
          <p:spPr>
            <a:xfrm>
              <a:off x="6794525" y="2490013"/>
              <a:ext cx="21700" cy="21700"/>
            </a:xfrm>
            <a:custGeom>
              <a:avLst/>
              <a:gdLst/>
              <a:ahLst/>
              <a:cxnLst/>
              <a:rect l="l" t="t" r="r" b="b"/>
              <a:pathLst>
                <a:path w="868" h="868" extrusionOk="0">
                  <a:moveTo>
                    <a:pt x="434" y="60"/>
                  </a:moveTo>
                  <a:cubicBezTo>
                    <a:pt x="639" y="60"/>
                    <a:pt x="807" y="228"/>
                    <a:pt x="806" y="433"/>
                  </a:cubicBezTo>
                  <a:cubicBezTo>
                    <a:pt x="806" y="638"/>
                    <a:pt x="639" y="804"/>
                    <a:pt x="434" y="804"/>
                  </a:cubicBezTo>
                  <a:cubicBezTo>
                    <a:pt x="228" y="804"/>
                    <a:pt x="61" y="638"/>
                    <a:pt x="61" y="433"/>
                  </a:cubicBezTo>
                  <a:cubicBezTo>
                    <a:pt x="61" y="227"/>
                    <a:pt x="228" y="60"/>
                    <a:pt x="434" y="60"/>
                  </a:cubicBezTo>
                  <a:close/>
                  <a:moveTo>
                    <a:pt x="434" y="0"/>
                  </a:moveTo>
                  <a:cubicBezTo>
                    <a:pt x="195" y="0"/>
                    <a:pt x="0" y="194"/>
                    <a:pt x="0" y="434"/>
                  </a:cubicBezTo>
                  <a:cubicBezTo>
                    <a:pt x="0" y="673"/>
                    <a:pt x="195" y="867"/>
                    <a:pt x="434" y="867"/>
                  </a:cubicBezTo>
                  <a:cubicBezTo>
                    <a:pt x="673" y="867"/>
                    <a:pt x="867" y="673"/>
                    <a:pt x="867" y="434"/>
                  </a:cubicBezTo>
                  <a:cubicBezTo>
                    <a:pt x="867" y="194"/>
                    <a:pt x="672" y="0"/>
                    <a:pt x="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498;p54">
              <a:extLst>
                <a:ext uri="{FF2B5EF4-FFF2-40B4-BE49-F238E27FC236}">
                  <a16:creationId xmlns:a16="http://schemas.microsoft.com/office/drawing/2014/main" id="{28F8D1BC-1610-C5C2-6C33-4D791D75302E}"/>
                </a:ext>
              </a:extLst>
            </p:cNvPr>
            <p:cNvSpPr/>
            <p:nvPr/>
          </p:nvSpPr>
          <p:spPr>
            <a:xfrm>
              <a:off x="6820500" y="2574538"/>
              <a:ext cx="46050" cy="7750"/>
            </a:xfrm>
            <a:custGeom>
              <a:avLst/>
              <a:gdLst/>
              <a:ahLst/>
              <a:cxnLst/>
              <a:rect l="l" t="t" r="r" b="b"/>
              <a:pathLst>
                <a:path w="1842" h="310" extrusionOk="0">
                  <a:moveTo>
                    <a:pt x="265" y="1"/>
                  </a:moveTo>
                  <a:lnTo>
                    <a:pt x="0" y="267"/>
                  </a:lnTo>
                  <a:lnTo>
                    <a:pt x="43" y="309"/>
                  </a:lnTo>
                  <a:lnTo>
                    <a:pt x="291" y="63"/>
                  </a:lnTo>
                  <a:lnTo>
                    <a:pt x="1841" y="63"/>
                  </a:lnTo>
                  <a:lnTo>
                    <a:pt x="1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499;p54">
              <a:extLst>
                <a:ext uri="{FF2B5EF4-FFF2-40B4-BE49-F238E27FC236}">
                  <a16:creationId xmlns:a16="http://schemas.microsoft.com/office/drawing/2014/main" id="{3CC8B7CB-5F0E-C1CA-2DDF-F11B0A3146BC}"/>
                </a:ext>
              </a:extLst>
            </p:cNvPr>
            <p:cNvSpPr/>
            <p:nvPr/>
          </p:nvSpPr>
          <p:spPr>
            <a:xfrm>
              <a:off x="6804025" y="2577738"/>
              <a:ext cx="21700" cy="21750"/>
            </a:xfrm>
            <a:custGeom>
              <a:avLst/>
              <a:gdLst/>
              <a:ahLst/>
              <a:cxnLst/>
              <a:rect l="l" t="t" r="r" b="b"/>
              <a:pathLst>
                <a:path w="868" h="870" extrusionOk="0">
                  <a:moveTo>
                    <a:pt x="434" y="63"/>
                  </a:moveTo>
                  <a:cubicBezTo>
                    <a:pt x="640" y="63"/>
                    <a:pt x="807" y="229"/>
                    <a:pt x="807" y="434"/>
                  </a:cubicBezTo>
                  <a:cubicBezTo>
                    <a:pt x="807" y="641"/>
                    <a:pt x="639" y="807"/>
                    <a:pt x="434" y="807"/>
                  </a:cubicBezTo>
                  <a:cubicBezTo>
                    <a:pt x="229" y="807"/>
                    <a:pt x="61" y="641"/>
                    <a:pt x="61" y="434"/>
                  </a:cubicBezTo>
                  <a:cubicBezTo>
                    <a:pt x="61" y="229"/>
                    <a:pt x="229" y="63"/>
                    <a:pt x="434" y="63"/>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00;p54">
              <a:extLst>
                <a:ext uri="{FF2B5EF4-FFF2-40B4-BE49-F238E27FC236}">
                  <a16:creationId xmlns:a16="http://schemas.microsoft.com/office/drawing/2014/main" id="{94EE18BA-4DC7-96DC-0493-CA28E97E08BF}"/>
                </a:ext>
              </a:extLst>
            </p:cNvPr>
            <p:cNvSpPr/>
            <p:nvPr/>
          </p:nvSpPr>
          <p:spPr>
            <a:xfrm>
              <a:off x="6865000" y="2403063"/>
              <a:ext cx="41400" cy="94325"/>
            </a:xfrm>
            <a:custGeom>
              <a:avLst/>
              <a:gdLst/>
              <a:ahLst/>
              <a:cxnLst/>
              <a:rect l="l" t="t" r="r" b="b"/>
              <a:pathLst>
                <a:path w="1656" h="3773" extrusionOk="0">
                  <a:moveTo>
                    <a:pt x="1611" y="0"/>
                  </a:moveTo>
                  <a:lnTo>
                    <a:pt x="8" y="1604"/>
                  </a:lnTo>
                  <a:lnTo>
                    <a:pt x="0" y="1613"/>
                  </a:lnTo>
                  <a:lnTo>
                    <a:pt x="0" y="3773"/>
                  </a:lnTo>
                  <a:lnTo>
                    <a:pt x="61" y="3773"/>
                  </a:lnTo>
                  <a:lnTo>
                    <a:pt x="61" y="1638"/>
                  </a:lnTo>
                  <a:lnTo>
                    <a:pt x="1655" y="45"/>
                  </a:lnTo>
                  <a:lnTo>
                    <a:pt x="1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01;p54">
              <a:extLst>
                <a:ext uri="{FF2B5EF4-FFF2-40B4-BE49-F238E27FC236}">
                  <a16:creationId xmlns:a16="http://schemas.microsoft.com/office/drawing/2014/main" id="{0FEA601A-8AF4-20BE-7F8E-8FF9F80FEAFA}"/>
                </a:ext>
              </a:extLst>
            </p:cNvPr>
            <p:cNvSpPr/>
            <p:nvPr/>
          </p:nvSpPr>
          <p:spPr>
            <a:xfrm>
              <a:off x="6853775" y="2495288"/>
              <a:ext cx="24525" cy="24525"/>
            </a:xfrm>
            <a:custGeom>
              <a:avLst/>
              <a:gdLst/>
              <a:ahLst/>
              <a:cxnLst/>
              <a:rect l="l" t="t" r="r" b="b"/>
              <a:pathLst>
                <a:path w="981" h="981" extrusionOk="0">
                  <a:moveTo>
                    <a:pt x="490" y="64"/>
                  </a:moveTo>
                  <a:cubicBezTo>
                    <a:pt x="725" y="64"/>
                    <a:pt x="917" y="256"/>
                    <a:pt x="917" y="491"/>
                  </a:cubicBezTo>
                  <a:cubicBezTo>
                    <a:pt x="917" y="726"/>
                    <a:pt x="727" y="918"/>
                    <a:pt x="490" y="918"/>
                  </a:cubicBezTo>
                  <a:cubicBezTo>
                    <a:pt x="255" y="918"/>
                    <a:pt x="63" y="727"/>
                    <a:pt x="63" y="491"/>
                  </a:cubicBezTo>
                  <a:cubicBezTo>
                    <a:pt x="63" y="256"/>
                    <a:pt x="254" y="64"/>
                    <a:pt x="490" y="64"/>
                  </a:cubicBezTo>
                  <a:close/>
                  <a:moveTo>
                    <a:pt x="490" y="1"/>
                  </a:moveTo>
                  <a:cubicBezTo>
                    <a:pt x="220" y="1"/>
                    <a:pt x="1" y="222"/>
                    <a:pt x="1" y="491"/>
                  </a:cubicBezTo>
                  <a:cubicBezTo>
                    <a:pt x="1" y="761"/>
                    <a:pt x="221" y="981"/>
                    <a:pt x="490" y="981"/>
                  </a:cubicBezTo>
                  <a:cubicBezTo>
                    <a:pt x="760" y="981"/>
                    <a:pt x="979" y="762"/>
                    <a:pt x="980" y="491"/>
                  </a:cubicBezTo>
                  <a:cubicBezTo>
                    <a:pt x="980" y="219"/>
                    <a:pt x="760"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02;p54">
              <a:extLst>
                <a:ext uri="{FF2B5EF4-FFF2-40B4-BE49-F238E27FC236}">
                  <a16:creationId xmlns:a16="http://schemas.microsoft.com/office/drawing/2014/main" id="{F2A32271-6239-5FC4-FBDD-61C3D4B107D3}"/>
                </a:ext>
              </a:extLst>
            </p:cNvPr>
            <p:cNvSpPr/>
            <p:nvPr/>
          </p:nvSpPr>
          <p:spPr>
            <a:xfrm>
              <a:off x="6884775" y="2520138"/>
              <a:ext cx="15225" cy="13850"/>
            </a:xfrm>
            <a:custGeom>
              <a:avLst/>
              <a:gdLst/>
              <a:ahLst/>
              <a:cxnLst/>
              <a:rect l="l" t="t" r="r" b="b"/>
              <a:pathLst>
                <a:path w="609" h="554" extrusionOk="0">
                  <a:moveTo>
                    <a:pt x="305" y="63"/>
                  </a:moveTo>
                  <a:cubicBezTo>
                    <a:pt x="360" y="63"/>
                    <a:pt x="416" y="84"/>
                    <a:pt x="455" y="127"/>
                  </a:cubicBezTo>
                  <a:cubicBezTo>
                    <a:pt x="540" y="209"/>
                    <a:pt x="540" y="346"/>
                    <a:pt x="455" y="430"/>
                  </a:cubicBezTo>
                  <a:cubicBezTo>
                    <a:pt x="415" y="471"/>
                    <a:pt x="360" y="491"/>
                    <a:pt x="305" y="491"/>
                  </a:cubicBezTo>
                  <a:cubicBezTo>
                    <a:pt x="249" y="491"/>
                    <a:pt x="193" y="471"/>
                    <a:pt x="152" y="430"/>
                  </a:cubicBezTo>
                  <a:cubicBezTo>
                    <a:pt x="113" y="388"/>
                    <a:pt x="90" y="335"/>
                    <a:pt x="90" y="277"/>
                  </a:cubicBezTo>
                  <a:cubicBezTo>
                    <a:pt x="90" y="221"/>
                    <a:pt x="113" y="165"/>
                    <a:pt x="152" y="126"/>
                  </a:cubicBezTo>
                  <a:cubicBezTo>
                    <a:pt x="195" y="84"/>
                    <a:pt x="250" y="63"/>
                    <a:pt x="305" y="63"/>
                  </a:cubicBezTo>
                  <a:close/>
                  <a:moveTo>
                    <a:pt x="304" y="0"/>
                  </a:moveTo>
                  <a:cubicBezTo>
                    <a:pt x="233" y="0"/>
                    <a:pt x="162" y="27"/>
                    <a:pt x="108" y="82"/>
                  </a:cubicBezTo>
                  <a:cubicBezTo>
                    <a:pt x="1" y="190"/>
                    <a:pt x="1" y="365"/>
                    <a:pt x="108" y="473"/>
                  </a:cubicBezTo>
                  <a:cubicBezTo>
                    <a:pt x="163" y="527"/>
                    <a:pt x="234" y="554"/>
                    <a:pt x="305" y="554"/>
                  </a:cubicBezTo>
                  <a:cubicBezTo>
                    <a:pt x="375" y="554"/>
                    <a:pt x="448" y="527"/>
                    <a:pt x="499" y="473"/>
                  </a:cubicBezTo>
                  <a:cubicBezTo>
                    <a:pt x="608" y="365"/>
                    <a:pt x="608" y="190"/>
                    <a:pt x="499" y="82"/>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03;p54">
              <a:extLst>
                <a:ext uri="{FF2B5EF4-FFF2-40B4-BE49-F238E27FC236}">
                  <a16:creationId xmlns:a16="http://schemas.microsoft.com/office/drawing/2014/main" id="{5092EB4E-D872-CE7F-C37E-66225B8A9256}"/>
                </a:ext>
              </a:extLst>
            </p:cNvPr>
            <p:cNvSpPr/>
            <p:nvPr/>
          </p:nvSpPr>
          <p:spPr>
            <a:xfrm>
              <a:off x="6868075" y="2518488"/>
              <a:ext cx="18575" cy="9475"/>
            </a:xfrm>
            <a:custGeom>
              <a:avLst/>
              <a:gdLst/>
              <a:ahLst/>
              <a:cxnLst/>
              <a:rect l="l" t="t" r="r" b="b"/>
              <a:pathLst>
                <a:path w="743" h="379" extrusionOk="0">
                  <a:moveTo>
                    <a:pt x="44" y="0"/>
                  </a:moveTo>
                  <a:lnTo>
                    <a:pt x="0" y="43"/>
                  </a:lnTo>
                  <a:lnTo>
                    <a:pt x="333" y="378"/>
                  </a:lnTo>
                  <a:lnTo>
                    <a:pt x="742" y="378"/>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04;p54">
              <a:extLst>
                <a:ext uri="{FF2B5EF4-FFF2-40B4-BE49-F238E27FC236}">
                  <a16:creationId xmlns:a16="http://schemas.microsoft.com/office/drawing/2014/main" id="{9EEED86F-798C-EC50-E0F3-6744E2EE5CF6}"/>
                </a:ext>
              </a:extLst>
            </p:cNvPr>
            <p:cNvSpPr/>
            <p:nvPr/>
          </p:nvSpPr>
          <p:spPr>
            <a:xfrm>
              <a:off x="6828025" y="2519013"/>
              <a:ext cx="39300" cy="95200"/>
            </a:xfrm>
            <a:custGeom>
              <a:avLst/>
              <a:gdLst/>
              <a:ahLst/>
              <a:cxnLst/>
              <a:rect l="l" t="t" r="r" b="b"/>
              <a:pathLst>
                <a:path w="1572" h="3808" extrusionOk="0">
                  <a:moveTo>
                    <a:pt x="1509" y="1"/>
                  </a:moveTo>
                  <a:lnTo>
                    <a:pt x="1509" y="2255"/>
                  </a:lnTo>
                  <a:lnTo>
                    <a:pt x="0" y="3764"/>
                  </a:lnTo>
                  <a:lnTo>
                    <a:pt x="44" y="3807"/>
                  </a:lnTo>
                  <a:lnTo>
                    <a:pt x="1562" y="2290"/>
                  </a:lnTo>
                  <a:lnTo>
                    <a:pt x="1571" y="2281"/>
                  </a:lnTo>
                  <a:lnTo>
                    <a:pt x="15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505;p54">
              <a:extLst>
                <a:ext uri="{FF2B5EF4-FFF2-40B4-BE49-F238E27FC236}">
                  <a16:creationId xmlns:a16="http://schemas.microsoft.com/office/drawing/2014/main" id="{C3A81C79-6DD3-2C6F-22FB-17C116F2B17B}"/>
                </a:ext>
              </a:extLst>
            </p:cNvPr>
            <p:cNvSpPr/>
            <p:nvPr/>
          </p:nvSpPr>
          <p:spPr>
            <a:xfrm>
              <a:off x="6808975" y="2608463"/>
              <a:ext cx="25675" cy="24450"/>
            </a:xfrm>
            <a:custGeom>
              <a:avLst/>
              <a:gdLst/>
              <a:ahLst/>
              <a:cxnLst/>
              <a:rect l="l" t="t" r="r" b="b"/>
              <a:pathLst>
                <a:path w="1027" h="978" extrusionOk="0">
                  <a:moveTo>
                    <a:pt x="488" y="62"/>
                  </a:moveTo>
                  <a:cubicBezTo>
                    <a:pt x="598" y="62"/>
                    <a:pt x="707" y="102"/>
                    <a:pt x="790" y="187"/>
                  </a:cubicBezTo>
                  <a:cubicBezTo>
                    <a:pt x="957" y="353"/>
                    <a:pt x="957" y="625"/>
                    <a:pt x="790" y="791"/>
                  </a:cubicBezTo>
                  <a:cubicBezTo>
                    <a:pt x="707" y="875"/>
                    <a:pt x="598" y="917"/>
                    <a:pt x="488" y="917"/>
                  </a:cubicBezTo>
                  <a:cubicBezTo>
                    <a:pt x="379" y="917"/>
                    <a:pt x="269" y="875"/>
                    <a:pt x="186" y="791"/>
                  </a:cubicBezTo>
                  <a:cubicBezTo>
                    <a:pt x="18" y="625"/>
                    <a:pt x="18" y="353"/>
                    <a:pt x="186" y="187"/>
                  </a:cubicBezTo>
                  <a:cubicBezTo>
                    <a:pt x="269" y="102"/>
                    <a:pt x="379" y="62"/>
                    <a:pt x="488" y="62"/>
                  </a:cubicBezTo>
                  <a:close/>
                  <a:moveTo>
                    <a:pt x="489" y="1"/>
                  </a:moveTo>
                  <a:cubicBezTo>
                    <a:pt x="364" y="1"/>
                    <a:pt x="238" y="48"/>
                    <a:pt x="143" y="144"/>
                  </a:cubicBezTo>
                  <a:cubicBezTo>
                    <a:pt x="50" y="236"/>
                    <a:pt x="0" y="359"/>
                    <a:pt x="0" y="490"/>
                  </a:cubicBezTo>
                  <a:cubicBezTo>
                    <a:pt x="0" y="620"/>
                    <a:pt x="50" y="743"/>
                    <a:pt x="143" y="836"/>
                  </a:cubicBezTo>
                  <a:cubicBezTo>
                    <a:pt x="237" y="930"/>
                    <a:pt x="363" y="978"/>
                    <a:pt x="488" y="978"/>
                  </a:cubicBezTo>
                  <a:cubicBezTo>
                    <a:pt x="614" y="978"/>
                    <a:pt x="739" y="930"/>
                    <a:pt x="835" y="837"/>
                  </a:cubicBezTo>
                  <a:cubicBezTo>
                    <a:pt x="1026" y="646"/>
                    <a:pt x="1026" y="335"/>
                    <a:pt x="835" y="144"/>
                  </a:cubicBezTo>
                  <a:cubicBezTo>
                    <a:pt x="740" y="48"/>
                    <a:pt x="615"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506;p54">
              <a:extLst>
                <a:ext uri="{FF2B5EF4-FFF2-40B4-BE49-F238E27FC236}">
                  <a16:creationId xmlns:a16="http://schemas.microsoft.com/office/drawing/2014/main" id="{C665901E-14DE-BADC-50A4-CA29DC4CC189}"/>
                </a:ext>
              </a:extLst>
            </p:cNvPr>
            <p:cNvSpPr/>
            <p:nvPr/>
          </p:nvSpPr>
          <p:spPr>
            <a:xfrm>
              <a:off x="6781850" y="2608863"/>
              <a:ext cx="13825" cy="13875"/>
            </a:xfrm>
            <a:custGeom>
              <a:avLst/>
              <a:gdLst/>
              <a:ahLst/>
              <a:cxnLst/>
              <a:rect l="l" t="t" r="r" b="b"/>
              <a:pathLst>
                <a:path w="553" h="555" extrusionOk="0">
                  <a:moveTo>
                    <a:pt x="276" y="63"/>
                  </a:moveTo>
                  <a:cubicBezTo>
                    <a:pt x="395" y="63"/>
                    <a:pt x="491" y="159"/>
                    <a:pt x="491" y="278"/>
                  </a:cubicBezTo>
                  <a:cubicBezTo>
                    <a:pt x="491" y="396"/>
                    <a:pt x="395" y="492"/>
                    <a:pt x="276" y="492"/>
                  </a:cubicBezTo>
                  <a:cubicBezTo>
                    <a:pt x="157" y="492"/>
                    <a:pt x="61" y="396"/>
                    <a:pt x="61" y="278"/>
                  </a:cubicBezTo>
                  <a:cubicBezTo>
                    <a:pt x="61" y="159"/>
                    <a:pt x="157" y="63"/>
                    <a:pt x="276" y="63"/>
                  </a:cubicBezTo>
                  <a:close/>
                  <a:moveTo>
                    <a:pt x="276" y="1"/>
                  </a:moveTo>
                  <a:cubicBezTo>
                    <a:pt x="124" y="1"/>
                    <a:pt x="0" y="126"/>
                    <a:pt x="0" y="278"/>
                  </a:cubicBezTo>
                  <a:cubicBezTo>
                    <a:pt x="0" y="430"/>
                    <a:pt x="124" y="554"/>
                    <a:pt x="276" y="554"/>
                  </a:cubicBezTo>
                  <a:cubicBezTo>
                    <a:pt x="428" y="554"/>
                    <a:pt x="552" y="430"/>
                    <a:pt x="552" y="278"/>
                  </a:cubicBezTo>
                  <a:cubicBezTo>
                    <a:pt x="552" y="126"/>
                    <a:pt x="428" y="1"/>
                    <a:pt x="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507;p54">
              <a:extLst>
                <a:ext uri="{FF2B5EF4-FFF2-40B4-BE49-F238E27FC236}">
                  <a16:creationId xmlns:a16="http://schemas.microsoft.com/office/drawing/2014/main" id="{71614877-CF15-7DCA-BD7B-827D535081A8}"/>
                </a:ext>
              </a:extLst>
            </p:cNvPr>
            <p:cNvSpPr/>
            <p:nvPr/>
          </p:nvSpPr>
          <p:spPr>
            <a:xfrm>
              <a:off x="6792200" y="2619388"/>
              <a:ext cx="19050" cy="8325"/>
            </a:xfrm>
            <a:custGeom>
              <a:avLst/>
              <a:gdLst/>
              <a:ahLst/>
              <a:cxnLst/>
              <a:rect l="l" t="t" r="r" b="b"/>
              <a:pathLst>
                <a:path w="762" h="333" extrusionOk="0">
                  <a:moveTo>
                    <a:pt x="45" y="1"/>
                  </a:moveTo>
                  <a:lnTo>
                    <a:pt x="1" y="44"/>
                  </a:lnTo>
                  <a:lnTo>
                    <a:pt x="291" y="333"/>
                  </a:lnTo>
                  <a:lnTo>
                    <a:pt x="762" y="333"/>
                  </a:lnTo>
                  <a:lnTo>
                    <a:pt x="762" y="272"/>
                  </a:lnTo>
                  <a:lnTo>
                    <a:pt x="316" y="272"/>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508;p54">
              <a:extLst>
                <a:ext uri="{FF2B5EF4-FFF2-40B4-BE49-F238E27FC236}">
                  <a16:creationId xmlns:a16="http://schemas.microsoft.com/office/drawing/2014/main" id="{BD916C69-4AAE-EAA5-9FC2-6076B46A62F0}"/>
                </a:ext>
              </a:extLst>
            </p:cNvPr>
            <p:cNvSpPr/>
            <p:nvPr/>
          </p:nvSpPr>
          <p:spPr>
            <a:xfrm>
              <a:off x="6746800" y="2371113"/>
              <a:ext cx="14550" cy="13875"/>
            </a:xfrm>
            <a:custGeom>
              <a:avLst/>
              <a:gdLst/>
              <a:ahLst/>
              <a:cxnLst/>
              <a:rect l="l" t="t" r="r" b="b"/>
              <a:pathLst>
                <a:path w="582" h="555" extrusionOk="0">
                  <a:moveTo>
                    <a:pt x="305" y="63"/>
                  </a:moveTo>
                  <a:cubicBezTo>
                    <a:pt x="362" y="63"/>
                    <a:pt x="416" y="85"/>
                    <a:pt x="455" y="125"/>
                  </a:cubicBezTo>
                  <a:cubicBezTo>
                    <a:pt x="496" y="167"/>
                    <a:pt x="518" y="220"/>
                    <a:pt x="518" y="278"/>
                  </a:cubicBezTo>
                  <a:cubicBezTo>
                    <a:pt x="518" y="335"/>
                    <a:pt x="496" y="390"/>
                    <a:pt x="455" y="430"/>
                  </a:cubicBezTo>
                  <a:cubicBezTo>
                    <a:pt x="414" y="472"/>
                    <a:pt x="359" y="493"/>
                    <a:pt x="304" y="493"/>
                  </a:cubicBezTo>
                  <a:cubicBezTo>
                    <a:pt x="250" y="493"/>
                    <a:pt x="195" y="472"/>
                    <a:pt x="153" y="430"/>
                  </a:cubicBezTo>
                  <a:cubicBezTo>
                    <a:pt x="112" y="388"/>
                    <a:pt x="90" y="335"/>
                    <a:pt x="90" y="278"/>
                  </a:cubicBezTo>
                  <a:cubicBezTo>
                    <a:pt x="90" y="220"/>
                    <a:pt x="112" y="166"/>
                    <a:pt x="153" y="125"/>
                  </a:cubicBezTo>
                  <a:cubicBezTo>
                    <a:pt x="194" y="86"/>
                    <a:pt x="247" y="63"/>
                    <a:pt x="305" y="63"/>
                  </a:cubicBezTo>
                  <a:close/>
                  <a:moveTo>
                    <a:pt x="304" y="1"/>
                  </a:moveTo>
                  <a:cubicBezTo>
                    <a:pt x="233" y="1"/>
                    <a:pt x="163" y="28"/>
                    <a:pt x="108" y="81"/>
                  </a:cubicBezTo>
                  <a:cubicBezTo>
                    <a:pt x="0" y="189"/>
                    <a:pt x="0" y="364"/>
                    <a:pt x="108" y="472"/>
                  </a:cubicBezTo>
                  <a:cubicBezTo>
                    <a:pt x="164" y="528"/>
                    <a:pt x="234" y="554"/>
                    <a:pt x="305" y="554"/>
                  </a:cubicBezTo>
                  <a:cubicBezTo>
                    <a:pt x="375" y="554"/>
                    <a:pt x="447" y="526"/>
                    <a:pt x="500" y="473"/>
                  </a:cubicBezTo>
                  <a:cubicBezTo>
                    <a:pt x="551" y="420"/>
                    <a:pt x="581" y="351"/>
                    <a:pt x="581" y="278"/>
                  </a:cubicBezTo>
                  <a:cubicBezTo>
                    <a:pt x="581" y="203"/>
                    <a:pt x="551" y="134"/>
                    <a:pt x="500" y="81"/>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509;p54">
              <a:extLst>
                <a:ext uri="{FF2B5EF4-FFF2-40B4-BE49-F238E27FC236}">
                  <a16:creationId xmlns:a16="http://schemas.microsoft.com/office/drawing/2014/main" id="{CCE3EF16-1B95-973F-85AC-6A0834777B10}"/>
                </a:ext>
              </a:extLst>
            </p:cNvPr>
            <p:cNvSpPr/>
            <p:nvPr/>
          </p:nvSpPr>
          <p:spPr>
            <a:xfrm>
              <a:off x="6760175" y="2367563"/>
              <a:ext cx="20500" cy="11375"/>
            </a:xfrm>
            <a:custGeom>
              <a:avLst/>
              <a:gdLst/>
              <a:ahLst/>
              <a:cxnLst/>
              <a:rect l="l" t="t" r="r" b="b"/>
              <a:pathLst>
                <a:path w="820" h="455" extrusionOk="0">
                  <a:moveTo>
                    <a:pt x="774" y="0"/>
                  </a:moveTo>
                  <a:lnTo>
                    <a:pt x="384" y="392"/>
                  </a:lnTo>
                  <a:lnTo>
                    <a:pt x="0" y="392"/>
                  </a:lnTo>
                  <a:lnTo>
                    <a:pt x="0" y="454"/>
                  </a:lnTo>
                  <a:lnTo>
                    <a:pt x="409" y="454"/>
                  </a:lnTo>
                  <a:lnTo>
                    <a:pt x="819" y="45"/>
                  </a:lnTo>
                  <a:lnTo>
                    <a:pt x="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510;p54">
              <a:extLst>
                <a:ext uri="{FF2B5EF4-FFF2-40B4-BE49-F238E27FC236}">
                  <a16:creationId xmlns:a16="http://schemas.microsoft.com/office/drawing/2014/main" id="{21C00006-9401-80FB-4F84-18E89E065423}"/>
                </a:ext>
              </a:extLst>
            </p:cNvPr>
            <p:cNvSpPr/>
            <p:nvPr/>
          </p:nvSpPr>
          <p:spPr>
            <a:xfrm>
              <a:off x="6889225" y="2502038"/>
              <a:ext cx="15225" cy="13875"/>
            </a:xfrm>
            <a:custGeom>
              <a:avLst/>
              <a:gdLst/>
              <a:ahLst/>
              <a:cxnLst/>
              <a:rect l="l" t="t" r="r" b="b"/>
              <a:pathLst>
                <a:path w="609" h="555" extrusionOk="0">
                  <a:moveTo>
                    <a:pt x="304" y="65"/>
                  </a:moveTo>
                  <a:cubicBezTo>
                    <a:pt x="359" y="65"/>
                    <a:pt x="415" y="86"/>
                    <a:pt x="457" y="128"/>
                  </a:cubicBezTo>
                  <a:cubicBezTo>
                    <a:pt x="540" y="210"/>
                    <a:pt x="540" y="347"/>
                    <a:pt x="457" y="430"/>
                  </a:cubicBezTo>
                  <a:cubicBezTo>
                    <a:pt x="417" y="471"/>
                    <a:pt x="361" y="492"/>
                    <a:pt x="306" y="492"/>
                  </a:cubicBezTo>
                  <a:cubicBezTo>
                    <a:pt x="250" y="492"/>
                    <a:pt x="194" y="471"/>
                    <a:pt x="154" y="430"/>
                  </a:cubicBezTo>
                  <a:cubicBezTo>
                    <a:pt x="69" y="347"/>
                    <a:pt x="69" y="210"/>
                    <a:pt x="154" y="128"/>
                  </a:cubicBezTo>
                  <a:cubicBezTo>
                    <a:pt x="195" y="86"/>
                    <a:pt x="249" y="65"/>
                    <a:pt x="304" y="65"/>
                  </a:cubicBezTo>
                  <a:close/>
                  <a:moveTo>
                    <a:pt x="305" y="1"/>
                  </a:moveTo>
                  <a:cubicBezTo>
                    <a:pt x="234" y="1"/>
                    <a:pt x="164" y="28"/>
                    <a:pt x="110" y="82"/>
                  </a:cubicBezTo>
                  <a:cubicBezTo>
                    <a:pt x="1" y="190"/>
                    <a:pt x="1" y="365"/>
                    <a:pt x="110" y="473"/>
                  </a:cubicBezTo>
                  <a:cubicBezTo>
                    <a:pt x="164" y="528"/>
                    <a:pt x="235" y="555"/>
                    <a:pt x="305" y="555"/>
                  </a:cubicBezTo>
                  <a:cubicBezTo>
                    <a:pt x="377" y="555"/>
                    <a:pt x="447" y="528"/>
                    <a:pt x="501" y="473"/>
                  </a:cubicBezTo>
                  <a:cubicBezTo>
                    <a:pt x="608" y="365"/>
                    <a:pt x="608" y="190"/>
                    <a:pt x="501" y="82"/>
                  </a:cubicBezTo>
                  <a:cubicBezTo>
                    <a:pt x="447" y="28"/>
                    <a:pt x="376"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511;p54">
              <a:extLst>
                <a:ext uri="{FF2B5EF4-FFF2-40B4-BE49-F238E27FC236}">
                  <a16:creationId xmlns:a16="http://schemas.microsoft.com/office/drawing/2014/main" id="{BF34B0AF-77F9-59F6-D795-BA23CA019FC6}"/>
                </a:ext>
              </a:extLst>
            </p:cNvPr>
            <p:cNvSpPr/>
            <p:nvPr/>
          </p:nvSpPr>
          <p:spPr>
            <a:xfrm>
              <a:off x="6902625" y="2499663"/>
              <a:ext cx="19300" cy="10200"/>
            </a:xfrm>
            <a:custGeom>
              <a:avLst/>
              <a:gdLst/>
              <a:ahLst/>
              <a:cxnLst/>
              <a:rect l="l" t="t" r="r" b="b"/>
              <a:pathLst>
                <a:path w="772" h="408" extrusionOk="0">
                  <a:moveTo>
                    <a:pt x="728" y="1"/>
                  </a:moveTo>
                  <a:lnTo>
                    <a:pt x="383" y="347"/>
                  </a:lnTo>
                  <a:lnTo>
                    <a:pt x="1" y="347"/>
                  </a:lnTo>
                  <a:lnTo>
                    <a:pt x="1" y="408"/>
                  </a:lnTo>
                  <a:lnTo>
                    <a:pt x="409" y="408"/>
                  </a:lnTo>
                  <a:lnTo>
                    <a:pt x="772" y="44"/>
                  </a:lnTo>
                  <a:lnTo>
                    <a:pt x="7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512;p54">
              <a:extLst>
                <a:ext uri="{FF2B5EF4-FFF2-40B4-BE49-F238E27FC236}">
                  <a16:creationId xmlns:a16="http://schemas.microsoft.com/office/drawing/2014/main" id="{50BC3D42-DF66-1987-ADCF-86A60C3A022C}"/>
                </a:ext>
              </a:extLst>
            </p:cNvPr>
            <p:cNvSpPr/>
            <p:nvPr/>
          </p:nvSpPr>
          <p:spPr>
            <a:xfrm>
              <a:off x="7378375" y="1865288"/>
              <a:ext cx="15225" cy="13875"/>
            </a:xfrm>
            <a:custGeom>
              <a:avLst/>
              <a:gdLst/>
              <a:ahLst/>
              <a:cxnLst/>
              <a:rect l="l" t="t" r="r" b="b"/>
              <a:pathLst>
                <a:path w="609" h="555" extrusionOk="0">
                  <a:moveTo>
                    <a:pt x="305" y="63"/>
                  </a:moveTo>
                  <a:cubicBezTo>
                    <a:pt x="360" y="63"/>
                    <a:pt x="415" y="84"/>
                    <a:pt x="456" y="126"/>
                  </a:cubicBezTo>
                  <a:cubicBezTo>
                    <a:pt x="540" y="208"/>
                    <a:pt x="540" y="344"/>
                    <a:pt x="456" y="428"/>
                  </a:cubicBezTo>
                  <a:cubicBezTo>
                    <a:pt x="415" y="470"/>
                    <a:pt x="360" y="491"/>
                    <a:pt x="305" y="491"/>
                  </a:cubicBezTo>
                  <a:cubicBezTo>
                    <a:pt x="250" y="491"/>
                    <a:pt x="195" y="470"/>
                    <a:pt x="153" y="428"/>
                  </a:cubicBezTo>
                  <a:cubicBezTo>
                    <a:pt x="69" y="346"/>
                    <a:pt x="69" y="209"/>
                    <a:pt x="153" y="126"/>
                  </a:cubicBezTo>
                  <a:cubicBezTo>
                    <a:pt x="195" y="84"/>
                    <a:pt x="251" y="63"/>
                    <a:pt x="305" y="63"/>
                  </a:cubicBezTo>
                  <a:close/>
                  <a:moveTo>
                    <a:pt x="304" y="0"/>
                  </a:moveTo>
                  <a:cubicBezTo>
                    <a:pt x="234" y="0"/>
                    <a:pt x="163" y="27"/>
                    <a:pt x="109" y="81"/>
                  </a:cubicBezTo>
                  <a:cubicBezTo>
                    <a:pt x="1" y="190"/>
                    <a:pt x="1" y="364"/>
                    <a:pt x="109" y="473"/>
                  </a:cubicBezTo>
                  <a:cubicBezTo>
                    <a:pt x="164" y="527"/>
                    <a:pt x="235" y="554"/>
                    <a:pt x="305" y="554"/>
                  </a:cubicBezTo>
                  <a:cubicBezTo>
                    <a:pt x="376" y="554"/>
                    <a:pt x="447" y="527"/>
                    <a:pt x="499" y="473"/>
                  </a:cubicBezTo>
                  <a:cubicBezTo>
                    <a:pt x="608" y="364"/>
                    <a:pt x="608" y="190"/>
                    <a:pt x="499" y="81"/>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513;p54">
              <a:extLst>
                <a:ext uri="{FF2B5EF4-FFF2-40B4-BE49-F238E27FC236}">
                  <a16:creationId xmlns:a16="http://schemas.microsoft.com/office/drawing/2014/main" id="{E26A8A57-F6A7-8034-6870-A386E1247E0B}"/>
                </a:ext>
              </a:extLst>
            </p:cNvPr>
            <p:cNvSpPr/>
            <p:nvPr/>
          </p:nvSpPr>
          <p:spPr>
            <a:xfrm>
              <a:off x="7361650" y="1871363"/>
              <a:ext cx="18600" cy="9450"/>
            </a:xfrm>
            <a:custGeom>
              <a:avLst/>
              <a:gdLst/>
              <a:ahLst/>
              <a:cxnLst/>
              <a:rect l="l" t="t" r="r" b="b"/>
              <a:pathLst>
                <a:path w="744" h="378" extrusionOk="0">
                  <a:moveTo>
                    <a:pt x="334" y="0"/>
                  </a:moveTo>
                  <a:lnTo>
                    <a:pt x="0" y="334"/>
                  </a:lnTo>
                  <a:lnTo>
                    <a:pt x="44" y="377"/>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514;p54">
              <a:extLst>
                <a:ext uri="{FF2B5EF4-FFF2-40B4-BE49-F238E27FC236}">
                  <a16:creationId xmlns:a16="http://schemas.microsoft.com/office/drawing/2014/main" id="{9D44BEFC-C29A-AB1C-A1CB-46806E6D4A22}"/>
                </a:ext>
              </a:extLst>
            </p:cNvPr>
            <p:cNvSpPr/>
            <p:nvPr/>
          </p:nvSpPr>
          <p:spPr>
            <a:xfrm>
              <a:off x="7301250" y="1812663"/>
              <a:ext cx="13900" cy="13900"/>
            </a:xfrm>
            <a:custGeom>
              <a:avLst/>
              <a:gdLst/>
              <a:ahLst/>
              <a:cxnLst/>
              <a:rect l="l" t="t" r="r" b="b"/>
              <a:pathLst>
                <a:path w="556" h="556" extrusionOk="0">
                  <a:moveTo>
                    <a:pt x="279" y="64"/>
                  </a:moveTo>
                  <a:cubicBezTo>
                    <a:pt x="336" y="64"/>
                    <a:pt x="390" y="87"/>
                    <a:pt x="430" y="126"/>
                  </a:cubicBezTo>
                  <a:cubicBezTo>
                    <a:pt x="470" y="168"/>
                    <a:pt x="492" y="221"/>
                    <a:pt x="492" y="279"/>
                  </a:cubicBezTo>
                  <a:cubicBezTo>
                    <a:pt x="492" y="337"/>
                    <a:pt x="470" y="391"/>
                    <a:pt x="430" y="431"/>
                  </a:cubicBezTo>
                  <a:cubicBezTo>
                    <a:pt x="389" y="473"/>
                    <a:pt x="334" y="494"/>
                    <a:pt x="279" y="494"/>
                  </a:cubicBezTo>
                  <a:cubicBezTo>
                    <a:pt x="224" y="494"/>
                    <a:pt x="169" y="473"/>
                    <a:pt x="127" y="431"/>
                  </a:cubicBezTo>
                  <a:cubicBezTo>
                    <a:pt x="86" y="390"/>
                    <a:pt x="64" y="337"/>
                    <a:pt x="64" y="279"/>
                  </a:cubicBezTo>
                  <a:cubicBezTo>
                    <a:pt x="64" y="221"/>
                    <a:pt x="86" y="167"/>
                    <a:pt x="127" y="126"/>
                  </a:cubicBezTo>
                  <a:cubicBezTo>
                    <a:pt x="169" y="87"/>
                    <a:pt x="222" y="64"/>
                    <a:pt x="279" y="64"/>
                  </a:cubicBezTo>
                  <a:close/>
                  <a:moveTo>
                    <a:pt x="278" y="1"/>
                  </a:moveTo>
                  <a:cubicBezTo>
                    <a:pt x="208" y="1"/>
                    <a:pt x="137" y="28"/>
                    <a:pt x="82" y="82"/>
                  </a:cubicBezTo>
                  <a:cubicBezTo>
                    <a:pt x="31" y="135"/>
                    <a:pt x="1" y="204"/>
                    <a:pt x="1" y="278"/>
                  </a:cubicBezTo>
                  <a:cubicBezTo>
                    <a:pt x="1" y="353"/>
                    <a:pt x="31" y="422"/>
                    <a:pt x="82" y="473"/>
                  </a:cubicBezTo>
                  <a:cubicBezTo>
                    <a:pt x="138" y="529"/>
                    <a:pt x="208" y="556"/>
                    <a:pt x="279" y="556"/>
                  </a:cubicBezTo>
                  <a:cubicBezTo>
                    <a:pt x="350" y="556"/>
                    <a:pt x="421" y="529"/>
                    <a:pt x="474" y="473"/>
                  </a:cubicBezTo>
                  <a:cubicBezTo>
                    <a:pt x="525" y="420"/>
                    <a:pt x="555" y="353"/>
                    <a:pt x="555" y="278"/>
                  </a:cubicBezTo>
                  <a:cubicBezTo>
                    <a:pt x="555" y="203"/>
                    <a:pt x="525" y="134"/>
                    <a:pt x="474" y="82"/>
                  </a:cubicBezTo>
                  <a:cubicBezTo>
                    <a:pt x="420" y="28"/>
                    <a:pt x="34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515;p54">
              <a:extLst>
                <a:ext uri="{FF2B5EF4-FFF2-40B4-BE49-F238E27FC236}">
                  <a16:creationId xmlns:a16="http://schemas.microsoft.com/office/drawing/2014/main" id="{D703C5B7-783A-13FF-A3A0-D39266BBE8DF}"/>
                </a:ext>
              </a:extLst>
            </p:cNvPr>
            <p:cNvSpPr/>
            <p:nvPr/>
          </p:nvSpPr>
          <p:spPr>
            <a:xfrm>
              <a:off x="7283850" y="1818738"/>
              <a:ext cx="18575" cy="9475"/>
            </a:xfrm>
            <a:custGeom>
              <a:avLst/>
              <a:gdLst/>
              <a:ahLst/>
              <a:cxnLst/>
              <a:rect l="l" t="t" r="r" b="b"/>
              <a:pathLst>
                <a:path w="743" h="379" extrusionOk="0">
                  <a:moveTo>
                    <a:pt x="334" y="1"/>
                  </a:moveTo>
                  <a:lnTo>
                    <a:pt x="1" y="335"/>
                  </a:lnTo>
                  <a:lnTo>
                    <a:pt x="45"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516;p54">
              <a:extLst>
                <a:ext uri="{FF2B5EF4-FFF2-40B4-BE49-F238E27FC236}">
                  <a16:creationId xmlns:a16="http://schemas.microsoft.com/office/drawing/2014/main" id="{723009B0-6BE9-23EF-8443-C77524DA1DDE}"/>
                </a:ext>
              </a:extLst>
            </p:cNvPr>
            <p:cNvSpPr/>
            <p:nvPr/>
          </p:nvSpPr>
          <p:spPr>
            <a:xfrm>
              <a:off x="7219275" y="1790788"/>
              <a:ext cx="14550" cy="13875"/>
            </a:xfrm>
            <a:custGeom>
              <a:avLst/>
              <a:gdLst/>
              <a:ahLst/>
              <a:cxnLst/>
              <a:rect l="l" t="t" r="r" b="b"/>
              <a:pathLst>
                <a:path w="582" h="555" extrusionOk="0">
                  <a:moveTo>
                    <a:pt x="305" y="63"/>
                  </a:moveTo>
                  <a:cubicBezTo>
                    <a:pt x="363" y="63"/>
                    <a:pt x="417" y="85"/>
                    <a:pt x="456" y="124"/>
                  </a:cubicBezTo>
                  <a:cubicBezTo>
                    <a:pt x="496" y="165"/>
                    <a:pt x="519" y="219"/>
                    <a:pt x="519" y="276"/>
                  </a:cubicBezTo>
                  <a:cubicBezTo>
                    <a:pt x="519" y="333"/>
                    <a:pt x="496" y="387"/>
                    <a:pt x="456" y="428"/>
                  </a:cubicBezTo>
                  <a:cubicBezTo>
                    <a:pt x="416" y="469"/>
                    <a:pt x="360" y="489"/>
                    <a:pt x="305" y="489"/>
                  </a:cubicBezTo>
                  <a:cubicBezTo>
                    <a:pt x="250" y="489"/>
                    <a:pt x="194" y="469"/>
                    <a:pt x="154" y="428"/>
                  </a:cubicBezTo>
                  <a:cubicBezTo>
                    <a:pt x="69" y="345"/>
                    <a:pt x="69" y="209"/>
                    <a:pt x="154" y="125"/>
                  </a:cubicBezTo>
                  <a:cubicBezTo>
                    <a:pt x="194" y="85"/>
                    <a:pt x="247" y="63"/>
                    <a:pt x="305" y="63"/>
                  </a:cubicBezTo>
                  <a:close/>
                  <a:moveTo>
                    <a:pt x="304" y="0"/>
                  </a:moveTo>
                  <a:cubicBezTo>
                    <a:pt x="234" y="0"/>
                    <a:pt x="163" y="27"/>
                    <a:pt x="109" y="81"/>
                  </a:cubicBezTo>
                  <a:cubicBezTo>
                    <a:pt x="1" y="189"/>
                    <a:pt x="1" y="364"/>
                    <a:pt x="109" y="472"/>
                  </a:cubicBezTo>
                  <a:cubicBezTo>
                    <a:pt x="164" y="527"/>
                    <a:pt x="235" y="554"/>
                    <a:pt x="305" y="554"/>
                  </a:cubicBezTo>
                  <a:cubicBezTo>
                    <a:pt x="376" y="554"/>
                    <a:pt x="446" y="527"/>
                    <a:pt x="499" y="473"/>
                  </a:cubicBezTo>
                  <a:cubicBezTo>
                    <a:pt x="552" y="419"/>
                    <a:pt x="582" y="350"/>
                    <a:pt x="582" y="277"/>
                  </a:cubicBezTo>
                  <a:cubicBezTo>
                    <a:pt x="582" y="203"/>
                    <a:pt x="552" y="133"/>
                    <a:pt x="499"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1517;p54">
              <a:extLst>
                <a:ext uri="{FF2B5EF4-FFF2-40B4-BE49-F238E27FC236}">
                  <a16:creationId xmlns:a16="http://schemas.microsoft.com/office/drawing/2014/main" id="{2FF16C0C-71AD-FDB6-920F-1BC9251C2166}"/>
                </a:ext>
              </a:extLst>
            </p:cNvPr>
            <p:cNvSpPr/>
            <p:nvPr/>
          </p:nvSpPr>
          <p:spPr>
            <a:xfrm>
              <a:off x="7202575" y="1796838"/>
              <a:ext cx="18575" cy="9475"/>
            </a:xfrm>
            <a:custGeom>
              <a:avLst/>
              <a:gdLst/>
              <a:ahLst/>
              <a:cxnLst/>
              <a:rect l="l" t="t" r="r" b="b"/>
              <a:pathLst>
                <a:path w="743" h="379" extrusionOk="0">
                  <a:moveTo>
                    <a:pt x="334" y="0"/>
                  </a:moveTo>
                  <a:lnTo>
                    <a:pt x="0" y="334"/>
                  </a:lnTo>
                  <a:lnTo>
                    <a:pt x="43" y="378"/>
                  </a:lnTo>
                  <a:lnTo>
                    <a:pt x="359"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1518;p54">
              <a:extLst>
                <a:ext uri="{FF2B5EF4-FFF2-40B4-BE49-F238E27FC236}">
                  <a16:creationId xmlns:a16="http://schemas.microsoft.com/office/drawing/2014/main" id="{540A9120-028C-E1F8-4AFE-239D7993309B}"/>
                </a:ext>
              </a:extLst>
            </p:cNvPr>
            <p:cNvSpPr/>
            <p:nvPr/>
          </p:nvSpPr>
          <p:spPr>
            <a:xfrm>
              <a:off x="7137225" y="1773613"/>
              <a:ext cx="15225" cy="13875"/>
            </a:xfrm>
            <a:custGeom>
              <a:avLst/>
              <a:gdLst/>
              <a:ahLst/>
              <a:cxnLst/>
              <a:rect l="l" t="t" r="r" b="b"/>
              <a:pathLst>
                <a:path w="609" h="555" extrusionOk="0">
                  <a:moveTo>
                    <a:pt x="305" y="64"/>
                  </a:moveTo>
                  <a:cubicBezTo>
                    <a:pt x="360" y="64"/>
                    <a:pt x="415" y="85"/>
                    <a:pt x="456" y="127"/>
                  </a:cubicBezTo>
                  <a:cubicBezTo>
                    <a:pt x="540" y="210"/>
                    <a:pt x="540" y="346"/>
                    <a:pt x="456" y="431"/>
                  </a:cubicBezTo>
                  <a:cubicBezTo>
                    <a:pt x="416" y="471"/>
                    <a:pt x="361" y="491"/>
                    <a:pt x="305" y="491"/>
                  </a:cubicBezTo>
                  <a:cubicBezTo>
                    <a:pt x="250" y="491"/>
                    <a:pt x="194" y="471"/>
                    <a:pt x="153" y="431"/>
                  </a:cubicBezTo>
                  <a:cubicBezTo>
                    <a:pt x="69" y="347"/>
                    <a:pt x="69" y="212"/>
                    <a:pt x="153" y="127"/>
                  </a:cubicBezTo>
                  <a:cubicBezTo>
                    <a:pt x="196" y="86"/>
                    <a:pt x="250" y="64"/>
                    <a:pt x="305" y="64"/>
                  </a:cubicBezTo>
                  <a:close/>
                  <a:moveTo>
                    <a:pt x="304" y="1"/>
                  </a:moveTo>
                  <a:cubicBezTo>
                    <a:pt x="234" y="1"/>
                    <a:pt x="163" y="28"/>
                    <a:pt x="108" y="82"/>
                  </a:cubicBezTo>
                  <a:cubicBezTo>
                    <a:pt x="0" y="190"/>
                    <a:pt x="0" y="364"/>
                    <a:pt x="108" y="473"/>
                  </a:cubicBezTo>
                  <a:cubicBezTo>
                    <a:pt x="164" y="528"/>
                    <a:pt x="234" y="554"/>
                    <a:pt x="305" y="554"/>
                  </a:cubicBezTo>
                  <a:cubicBezTo>
                    <a:pt x="376" y="554"/>
                    <a:pt x="447" y="528"/>
                    <a:pt x="500" y="473"/>
                  </a:cubicBezTo>
                  <a:cubicBezTo>
                    <a:pt x="608" y="364"/>
                    <a:pt x="608" y="190"/>
                    <a:pt x="500" y="82"/>
                  </a:cubicBezTo>
                  <a:cubicBezTo>
                    <a:pt x="446"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519;p54">
              <a:extLst>
                <a:ext uri="{FF2B5EF4-FFF2-40B4-BE49-F238E27FC236}">
                  <a16:creationId xmlns:a16="http://schemas.microsoft.com/office/drawing/2014/main" id="{A5AE1CCE-8134-BC63-5F79-29DD90F8C3CA}"/>
                </a:ext>
              </a:extLst>
            </p:cNvPr>
            <p:cNvSpPr/>
            <p:nvPr/>
          </p:nvSpPr>
          <p:spPr>
            <a:xfrm>
              <a:off x="7120500" y="1779688"/>
              <a:ext cx="18600" cy="9475"/>
            </a:xfrm>
            <a:custGeom>
              <a:avLst/>
              <a:gdLst/>
              <a:ahLst/>
              <a:cxnLst/>
              <a:rect l="l" t="t" r="r" b="b"/>
              <a:pathLst>
                <a:path w="744" h="379" extrusionOk="0">
                  <a:moveTo>
                    <a:pt x="333" y="1"/>
                  </a:moveTo>
                  <a:lnTo>
                    <a:pt x="0" y="334"/>
                  </a:lnTo>
                  <a:lnTo>
                    <a:pt x="44"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520;p54">
              <a:extLst>
                <a:ext uri="{FF2B5EF4-FFF2-40B4-BE49-F238E27FC236}">
                  <a16:creationId xmlns:a16="http://schemas.microsoft.com/office/drawing/2014/main" id="{1D787872-0C2E-D485-BB5D-2FEA10D15F4F}"/>
                </a:ext>
              </a:extLst>
            </p:cNvPr>
            <p:cNvSpPr/>
            <p:nvPr/>
          </p:nvSpPr>
          <p:spPr>
            <a:xfrm>
              <a:off x="7083700" y="1799863"/>
              <a:ext cx="14550" cy="13775"/>
            </a:xfrm>
            <a:custGeom>
              <a:avLst/>
              <a:gdLst/>
              <a:ahLst/>
              <a:cxnLst/>
              <a:rect l="l" t="t" r="r" b="b"/>
              <a:pathLst>
                <a:path w="582" h="551" extrusionOk="0">
                  <a:moveTo>
                    <a:pt x="305" y="61"/>
                  </a:moveTo>
                  <a:cubicBezTo>
                    <a:pt x="363" y="61"/>
                    <a:pt x="416" y="82"/>
                    <a:pt x="457" y="124"/>
                  </a:cubicBezTo>
                  <a:cubicBezTo>
                    <a:pt x="496" y="165"/>
                    <a:pt x="518" y="219"/>
                    <a:pt x="518" y="275"/>
                  </a:cubicBezTo>
                  <a:cubicBezTo>
                    <a:pt x="518" y="333"/>
                    <a:pt x="496" y="387"/>
                    <a:pt x="457" y="428"/>
                  </a:cubicBezTo>
                  <a:cubicBezTo>
                    <a:pt x="417" y="469"/>
                    <a:pt x="361" y="489"/>
                    <a:pt x="305" y="489"/>
                  </a:cubicBezTo>
                  <a:cubicBezTo>
                    <a:pt x="250" y="489"/>
                    <a:pt x="194" y="469"/>
                    <a:pt x="153" y="428"/>
                  </a:cubicBezTo>
                  <a:cubicBezTo>
                    <a:pt x="113" y="386"/>
                    <a:pt x="90" y="333"/>
                    <a:pt x="90" y="275"/>
                  </a:cubicBezTo>
                  <a:cubicBezTo>
                    <a:pt x="90" y="219"/>
                    <a:pt x="113" y="164"/>
                    <a:pt x="153" y="124"/>
                  </a:cubicBezTo>
                  <a:cubicBezTo>
                    <a:pt x="195" y="84"/>
                    <a:pt x="248" y="61"/>
                    <a:pt x="305" y="61"/>
                  </a:cubicBezTo>
                  <a:close/>
                  <a:moveTo>
                    <a:pt x="305" y="0"/>
                  </a:moveTo>
                  <a:cubicBezTo>
                    <a:pt x="233" y="0"/>
                    <a:pt x="161" y="26"/>
                    <a:pt x="110" y="78"/>
                  </a:cubicBezTo>
                  <a:cubicBezTo>
                    <a:pt x="1" y="187"/>
                    <a:pt x="1" y="361"/>
                    <a:pt x="110" y="470"/>
                  </a:cubicBezTo>
                  <a:cubicBezTo>
                    <a:pt x="164" y="524"/>
                    <a:pt x="234" y="551"/>
                    <a:pt x="305" y="551"/>
                  </a:cubicBezTo>
                  <a:cubicBezTo>
                    <a:pt x="376" y="551"/>
                    <a:pt x="447" y="524"/>
                    <a:pt x="500" y="471"/>
                  </a:cubicBezTo>
                  <a:cubicBezTo>
                    <a:pt x="553" y="417"/>
                    <a:pt x="581" y="348"/>
                    <a:pt x="581" y="274"/>
                  </a:cubicBezTo>
                  <a:cubicBezTo>
                    <a:pt x="581" y="200"/>
                    <a:pt x="553" y="130"/>
                    <a:pt x="500" y="78"/>
                  </a:cubicBezTo>
                  <a:cubicBezTo>
                    <a:pt x="448" y="26"/>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521;p54">
              <a:extLst>
                <a:ext uri="{FF2B5EF4-FFF2-40B4-BE49-F238E27FC236}">
                  <a16:creationId xmlns:a16="http://schemas.microsoft.com/office/drawing/2014/main" id="{96424132-B44B-2DA8-C4D8-47D64BD4D50A}"/>
                </a:ext>
              </a:extLst>
            </p:cNvPr>
            <p:cNvSpPr/>
            <p:nvPr/>
          </p:nvSpPr>
          <p:spPr>
            <a:xfrm>
              <a:off x="7082750" y="1812538"/>
              <a:ext cx="9475" cy="18575"/>
            </a:xfrm>
            <a:custGeom>
              <a:avLst/>
              <a:gdLst/>
              <a:ahLst/>
              <a:cxnLst/>
              <a:rect l="l" t="t" r="r" b="b"/>
              <a:pathLst>
                <a:path w="379" h="743" extrusionOk="0">
                  <a:moveTo>
                    <a:pt x="316" y="0"/>
                  </a:moveTo>
                  <a:lnTo>
                    <a:pt x="316" y="382"/>
                  </a:lnTo>
                  <a:lnTo>
                    <a:pt x="0" y="698"/>
                  </a:lnTo>
                  <a:lnTo>
                    <a:pt x="44" y="742"/>
                  </a:lnTo>
                  <a:lnTo>
                    <a:pt x="378" y="408"/>
                  </a:lnTo>
                  <a:lnTo>
                    <a:pt x="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522;p54">
              <a:extLst>
                <a:ext uri="{FF2B5EF4-FFF2-40B4-BE49-F238E27FC236}">
                  <a16:creationId xmlns:a16="http://schemas.microsoft.com/office/drawing/2014/main" id="{8437E627-F2A2-9AE4-959D-3539926A9F1F}"/>
                </a:ext>
              </a:extLst>
            </p:cNvPr>
            <p:cNvSpPr/>
            <p:nvPr/>
          </p:nvSpPr>
          <p:spPr>
            <a:xfrm>
              <a:off x="7052800" y="1796388"/>
              <a:ext cx="14500" cy="13875"/>
            </a:xfrm>
            <a:custGeom>
              <a:avLst/>
              <a:gdLst/>
              <a:ahLst/>
              <a:cxnLst/>
              <a:rect l="l" t="t" r="r" b="b"/>
              <a:pathLst>
                <a:path w="580" h="555" extrusionOk="0">
                  <a:moveTo>
                    <a:pt x="304" y="63"/>
                  </a:moveTo>
                  <a:cubicBezTo>
                    <a:pt x="361" y="63"/>
                    <a:pt x="417" y="85"/>
                    <a:pt x="455" y="124"/>
                  </a:cubicBezTo>
                  <a:cubicBezTo>
                    <a:pt x="495" y="166"/>
                    <a:pt x="518" y="219"/>
                    <a:pt x="518" y="277"/>
                  </a:cubicBezTo>
                  <a:cubicBezTo>
                    <a:pt x="518" y="333"/>
                    <a:pt x="495" y="388"/>
                    <a:pt x="455" y="428"/>
                  </a:cubicBezTo>
                  <a:cubicBezTo>
                    <a:pt x="413" y="470"/>
                    <a:pt x="359" y="492"/>
                    <a:pt x="304" y="492"/>
                  </a:cubicBezTo>
                  <a:cubicBezTo>
                    <a:pt x="249" y="492"/>
                    <a:pt x="194" y="470"/>
                    <a:pt x="152" y="428"/>
                  </a:cubicBezTo>
                  <a:cubicBezTo>
                    <a:pt x="67" y="346"/>
                    <a:pt x="67" y="209"/>
                    <a:pt x="152" y="125"/>
                  </a:cubicBezTo>
                  <a:cubicBezTo>
                    <a:pt x="193" y="85"/>
                    <a:pt x="247" y="63"/>
                    <a:pt x="304" y="63"/>
                  </a:cubicBezTo>
                  <a:close/>
                  <a:moveTo>
                    <a:pt x="303" y="0"/>
                  </a:moveTo>
                  <a:cubicBezTo>
                    <a:pt x="233" y="0"/>
                    <a:pt x="162" y="27"/>
                    <a:pt x="108" y="81"/>
                  </a:cubicBezTo>
                  <a:cubicBezTo>
                    <a:pt x="0" y="189"/>
                    <a:pt x="0" y="364"/>
                    <a:pt x="108" y="472"/>
                  </a:cubicBezTo>
                  <a:cubicBezTo>
                    <a:pt x="162" y="528"/>
                    <a:pt x="233" y="554"/>
                    <a:pt x="304" y="554"/>
                  </a:cubicBezTo>
                  <a:cubicBezTo>
                    <a:pt x="376" y="554"/>
                    <a:pt x="446" y="528"/>
                    <a:pt x="499" y="473"/>
                  </a:cubicBezTo>
                  <a:cubicBezTo>
                    <a:pt x="551" y="420"/>
                    <a:pt x="580" y="350"/>
                    <a:pt x="580" y="278"/>
                  </a:cubicBezTo>
                  <a:cubicBezTo>
                    <a:pt x="580" y="203"/>
                    <a:pt x="551" y="134"/>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523;p54">
              <a:extLst>
                <a:ext uri="{FF2B5EF4-FFF2-40B4-BE49-F238E27FC236}">
                  <a16:creationId xmlns:a16="http://schemas.microsoft.com/office/drawing/2014/main" id="{743AECFB-6374-D2A6-82D7-4BBCD16BAEA9}"/>
                </a:ext>
              </a:extLst>
            </p:cNvPr>
            <p:cNvSpPr/>
            <p:nvPr/>
          </p:nvSpPr>
          <p:spPr>
            <a:xfrm>
              <a:off x="7051800" y="1809088"/>
              <a:ext cx="9475" cy="18600"/>
            </a:xfrm>
            <a:custGeom>
              <a:avLst/>
              <a:gdLst/>
              <a:ahLst/>
              <a:cxnLst/>
              <a:rect l="l" t="t" r="r" b="b"/>
              <a:pathLst>
                <a:path w="379" h="744" extrusionOk="0">
                  <a:moveTo>
                    <a:pt x="318" y="0"/>
                  </a:moveTo>
                  <a:lnTo>
                    <a:pt x="318" y="384"/>
                  </a:lnTo>
                  <a:lnTo>
                    <a:pt x="1" y="700"/>
                  </a:lnTo>
                  <a:lnTo>
                    <a:pt x="45" y="744"/>
                  </a:lnTo>
                  <a:lnTo>
                    <a:pt x="379" y="410"/>
                  </a:lnTo>
                  <a:lnTo>
                    <a:pt x="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524;p54">
              <a:extLst>
                <a:ext uri="{FF2B5EF4-FFF2-40B4-BE49-F238E27FC236}">
                  <a16:creationId xmlns:a16="http://schemas.microsoft.com/office/drawing/2014/main" id="{30F9A04D-FB50-8099-F175-FD9C4CFD2273}"/>
                </a:ext>
              </a:extLst>
            </p:cNvPr>
            <p:cNvSpPr/>
            <p:nvPr/>
          </p:nvSpPr>
          <p:spPr>
            <a:xfrm>
              <a:off x="7066975" y="1772813"/>
              <a:ext cx="15200" cy="13875"/>
            </a:xfrm>
            <a:custGeom>
              <a:avLst/>
              <a:gdLst/>
              <a:ahLst/>
              <a:cxnLst/>
              <a:rect l="l" t="t" r="r" b="b"/>
              <a:pathLst>
                <a:path w="608" h="555" extrusionOk="0">
                  <a:moveTo>
                    <a:pt x="304" y="64"/>
                  </a:moveTo>
                  <a:cubicBezTo>
                    <a:pt x="359" y="64"/>
                    <a:pt x="413" y="85"/>
                    <a:pt x="455" y="127"/>
                  </a:cubicBezTo>
                  <a:cubicBezTo>
                    <a:pt x="539" y="210"/>
                    <a:pt x="539" y="346"/>
                    <a:pt x="455" y="431"/>
                  </a:cubicBezTo>
                  <a:cubicBezTo>
                    <a:pt x="414" y="473"/>
                    <a:pt x="359" y="494"/>
                    <a:pt x="304" y="494"/>
                  </a:cubicBezTo>
                  <a:cubicBezTo>
                    <a:pt x="249" y="494"/>
                    <a:pt x="194" y="473"/>
                    <a:pt x="152" y="431"/>
                  </a:cubicBezTo>
                  <a:cubicBezTo>
                    <a:pt x="68" y="347"/>
                    <a:pt x="68" y="212"/>
                    <a:pt x="152" y="127"/>
                  </a:cubicBezTo>
                  <a:cubicBezTo>
                    <a:pt x="194" y="86"/>
                    <a:pt x="250" y="64"/>
                    <a:pt x="304" y="64"/>
                  </a:cubicBezTo>
                  <a:close/>
                  <a:moveTo>
                    <a:pt x="303" y="0"/>
                  </a:moveTo>
                  <a:cubicBezTo>
                    <a:pt x="233" y="0"/>
                    <a:pt x="162" y="27"/>
                    <a:pt x="108" y="81"/>
                  </a:cubicBezTo>
                  <a:cubicBezTo>
                    <a:pt x="0" y="190"/>
                    <a:pt x="0" y="364"/>
                    <a:pt x="108" y="473"/>
                  </a:cubicBezTo>
                  <a:cubicBezTo>
                    <a:pt x="162" y="528"/>
                    <a:pt x="234" y="554"/>
                    <a:pt x="304" y="554"/>
                  </a:cubicBezTo>
                  <a:cubicBezTo>
                    <a:pt x="375" y="554"/>
                    <a:pt x="445" y="528"/>
                    <a:pt x="499" y="473"/>
                  </a:cubicBezTo>
                  <a:cubicBezTo>
                    <a:pt x="608" y="364"/>
                    <a:pt x="608" y="190"/>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1525;p54">
              <a:extLst>
                <a:ext uri="{FF2B5EF4-FFF2-40B4-BE49-F238E27FC236}">
                  <a16:creationId xmlns:a16="http://schemas.microsoft.com/office/drawing/2014/main" id="{EE948EFC-5953-F49B-FD08-9365EAEE4701}"/>
                </a:ext>
              </a:extLst>
            </p:cNvPr>
            <p:cNvSpPr/>
            <p:nvPr/>
          </p:nvSpPr>
          <p:spPr>
            <a:xfrm>
              <a:off x="7066000" y="1785563"/>
              <a:ext cx="9450" cy="18575"/>
            </a:xfrm>
            <a:custGeom>
              <a:avLst/>
              <a:gdLst/>
              <a:ahLst/>
              <a:cxnLst/>
              <a:rect l="l" t="t" r="r" b="b"/>
              <a:pathLst>
                <a:path w="378" h="743" extrusionOk="0">
                  <a:moveTo>
                    <a:pt x="317" y="1"/>
                  </a:moveTo>
                  <a:lnTo>
                    <a:pt x="317" y="384"/>
                  </a:lnTo>
                  <a:lnTo>
                    <a:pt x="1" y="699"/>
                  </a:lnTo>
                  <a:lnTo>
                    <a:pt x="44" y="743"/>
                  </a:lnTo>
                  <a:lnTo>
                    <a:pt x="378" y="409"/>
                  </a:lnTo>
                  <a:lnTo>
                    <a:pt x="3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526;p54">
              <a:extLst>
                <a:ext uri="{FF2B5EF4-FFF2-40B4-BE49-F238E27FC236}">
                  <a16:creationId xmlns:a16="http://schemas.microsoft.com/office/drawing/2014/main" id="{7B966984-3B50-962D-5412-7F753BBD3D15}"/>
                </a:ext>
              </a:extLst>
            </p:cNvPr>
            <p:cNvSpPr/>
            <p:nvPr/>
          </p:nvSpPr>
          <p:spPr>
            <a:xfrm>
              <a:off x="6961250" y="1794313"/>
              <a:ext cx="15225" cy="13775"/>
            </a:xfrm>
            <a:custGeom>
              <a:avLst/>
              <a:gdLst/>
              <a:ahLst/>
              <a:cxnLst/>
              <a:rect l="l" t="t" r="r" b="b"/>
              <a:pathLst>
                <a:path w="609" h="551" extrusionOk="0">
                  <a:moveTo>
                    <a:pt x="305" y="61"/>
                  </a:moveTo>
                  <a:cubicBezTo>
                    <a:pt x="363" y="61"/>
                    <a:pt x="416" y="83"/>
                    <a:pt x="456" y="123"/>
                  </a:cubicBezTo>
                  <a:cubicBezTo>
                    <a:pt x="496" y="164"/>
                    <a:pt x="519" y="218"/>
                    <a:pt x="519" y="275"/>
                  </a:cubicBezTo>
                  <a:cubicBezTo>
                    <a:pt x="519" y="332"/>
                    <a:pt x="496" y="387"/>
                    <a:pt x="456" y="427"/>
                  </a:cubicBezTo>
                  <a:cubicBezTo>
                    <a:pt x="414" y="469"/>
                    <a:pt x="360" y="490"/>
                    <a:pt x="305" y="490"/>
                  </a:cubicBezTo>
                  <a:cubicBezTo>
                    <a:pt x="250" y="490"/>
                    <a:pt x="195" y="469"/>
                    <a:pt x="152" y="427"/>
                  </a:cubicBezTo>
                  <a:cubicBezTo>
                    <a:pt x="113" y="386"/>
                    <a:pt x="90" y="333"/>
                    <a:pt x="90" y="275"/>
                  </a:cubicBezTo>
                  <a:cubicBezTo>
                    <a:pt x="90" y="218"/>
                    <a:pt x="113" y="163"/>
                    <a:pt x="152" y="123"/>
                  </a:cubicBezTo>
                  <a:cubicBezTo>
                    <a:pt x="194" y="83"/>
                    <a:pt x="247" y="61"/>
                    <a:pt x="305" y="61"/>
                  </a:cubicBezTo>
                  <a:close/>
                  <a:moveTo>
                    <a:pt x="304" y="0"/>
                  </a:moveTo>
                  <a:cubicBezTo>
                    <a:pt x="233" y="0"/>
                    <a:pt x="161" y="26"/>
                    <a:pt x="109" y="79"/>
                  </a:cubicBezTo>
                  <a:cubicBezTo>
                    <a:pt x="1" y="187"/>
                    <a:pt x="1" y="362"/>
                    <a:pt x="109" y="470"/>
                  </a:cubicBezTo>
                  <a:cubicBezTo>
                    <a:pt x="163" y="524"/>
                    <a:pt x="235" y="551"/>
                    <a:pt x="305" y="551"/>
                  </a:cubicBezTo>
                  <a:cubicBezTo>
                    <a:pt x="376" y="551"/>
                    <a:pt x="446" y="524"/>
                    <a:pt x="499" y="470"/>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527;p54">
              <a:extLst>
                <a:ext uri="{FF2B5EF4-FFF2-40B4-BE49-F238E27FC236}">
                  <a16:creationId xmlns:a16="http://schemas.microsoft.com/office/drawing/2014/main" id="{D92F55B8-2FA7-F469-319D-61FE02F60386}"/>
                </a:ext>
              </a:extLst>
            </p:cNvPr>
            <p:cNvSpPr/>
            <p:nvPr/>
          </p:nvSpPr>
          <p:spPr>
            <a:xfrm>
              <a:off x="6967975" y="1806938"/>
              <a:ext cx="9475" cy="18600"/>
            </a:xfrm>
            <a:custGeom>
              <a:avLst/>
              <a:gdLst/>
              <a:ahLst/>
              <a:cxnLst/>
              <a:rect l="l" t="t" r="r" b="b"/>
              <a:pathLst>
                <a:path w="379" h="744" extrusionOk="0">
                  <a:moveTo>
                    <a:pt x="1" y="1"/>
                  </a:moveTo>
                  <a:lnTo>
                    <a:pt x="1" y="410"/>
                  </a:lnTo>
                  <a:lnTo>
                    <a:pt x="335" y="743"/>
                  </a:lnTo>
                  <a:lnTo>
                    <a:pt x="379" y="699"/>
                  </a:lnTo>
                  <a:lnTo>
                    <a:pt x="63" y="384"/>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528;p54">
              <a:extLst>
                <a:ext uri="{FF2B5EF4-FFF2-40B4-BE49-F238E27FC236}">
                  <a16:creationId xmlns:a16="http://schemas.microsoft.com/office/drawing/2014/main" id="{343F34C6-C024-1D0A-E4DF-0111F3A9ACEF}"/>
                </a:ext>
              </a:extLst>
            </p:cNvPr>
            <p:cNvSpPr/>
            <p:nvPr/>
          </p:nvSpPr>
          <p:spPr>
            <a:xfrm>
              <a:off x="6991575" y="1766613"/>
              <a:ext cx="15225" cy="13875"/>
            </a:xfrm>
            <a:custGeom>
              <a:avLst/>
              <a:gdLst/>
              <a:ahLst/>
              <a:cxnLst/>
              <a:rect l="l" t="t" r="r" b="b"/>
              <a:pathLst>
                <a:path w="609" h="555" extrusionOk="0">
                  <a:moveTo>
                    <a:pt x="304" y="63"/>
                  </a:moveTo>
                  <a:cubicBezTo>
                    <a:pt x="359" y="63"/>
                    <a:pt x="414" y="84"/>
                    <a:pt x="456" y="126"/>
                  </a:cubicBezTo>
                  <a:cubicBezTo>
                    <a:pt x="540" y="210"/>
                    <a:pt x="540" y="345"/>
                    <a:pt x="456" y="430"/>
                  </a:cubicBezTo>
                  <a:cubicBezTo>
                    <a:pt x="414" y="472"/>
                    <a:pt x="360" y="493"/>
                    <a:pt x="305" y="493"/>
                  </a:cubicBezTo>
                  <a:cubicBezTo>
                    <a:pt x="250" y="493"/>
                    <a:pt x="195" y="472"/>
                    <a:pt x="153" y="430"/>
                  </a:cubicBezTo>
                  <a:cubicBezTo>
                    <a:pt x="113" y="389"/>
                    <a:pt x="90" y="336"/>
                    <a:pt x="90" y="278"/>
                  </a:cubicBezTo>
                  <a:cubicBezTo>
                    <a:pt x="90" y="220"/>
                    <a:pt x="113" y="166"/>
                    <a:pt x="153" y="125"/>
                  </a:cubicBezTo>
                  <a:cubicBezTo>
                    <a:pt x="195" y="84"/>
                    <a:pt x="250" y="63"/>
                    <a:pt x="304" y="63"/>
                  </a:cubicBezTo>
                  <a:close/>
                  <a:moveTo>
                    <a:pt x="305" y="1"/>
                  </a:moveTo>
                  <a:cubicBezTo>
                    <a:pt x="234" y="1"/>
                    <a:pt x="163" y="28"/>
                    <a:pt x="109" y="82"/>
                  </a:cubicBezTo>
                  <a:cubicBezTo>
                    <a:pt x="1" y="189"/>
                    <a:pt x="1" y="365"/>
                    <a:pt x="109" y="472"/>
                  </a:cubicBezTo>
                  <a:cubicBezTo>
                    <a:pt x="164" y="528"/>
                    <a:pt x="235" y="555"/>
                    <a:pt x="305" y="555"/>
                  </a:cubicBezTo>
                  <a:cubicBezTo>
                    <a:pt x="376" y="555"/>
                    <a:pt x="447" y="526"/>
                    <a:pt x="500" y="472"/>
                  </a:cubicBezTo>
                  <a:cubicBezTo>
                    <a:pt x="608" y="365"/>
                    <a:pt x="608" y="189"/>
                    <a:pt x="500" y="82"/>
                  </a:cubicBezTo>
                  <a:cubicBezTo>
                    <a:pt x="446" y="28"/>
                    <a:pt x="375"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529;p54">
              <a:extLst>
                <a:ext uri="{FF2B5EF4-FFF2-40B4-BE49-F238E27FC236}">
                  <a16:creationId xmlns:a16="http://schemas.microsoft.com/office/drawing/2014/main" id="{5B4E91AB-A4B0-B4DA-A448-764C9E290E24}"/>
                </a:ext>
              </a:extLst>
            </p:cNvPr>
            <p:cNvSpPr/>
            <p:nvPr/>
          </p:nvSpPr>
          <p:spPr>
            <a:xfrm>
              <a:off x="6998325" y="1779313"/>
              <a:ext cx="9450" cy="18575"/>
            </a:xfrm>
            <a:custGeom>
              <a:avLst/>
              <a:gdLst/>
              <a:ahLst/>
              <a:cxnLst/>
              <a:rect l="l" t="t" r="r" b="b"/>
              <a:pathLst>
                <a:path w="378" h="743" extrusionOk="0">
                  <a:moveTo>
                    <a:pt x="1" y="1"/>
                  </a:moveTo>
                  <a:lnTo>
                    <a:pt x="1" y="410"/>
                  </a:lnTo>
                  <a:lnTo>
                    <a:pt x="334" y="743"/>
                  </a:lnTo>
                  <a:lnTo>
                    <a:pt x="378" y="699"/>
                  </a:lnTo>
                  <a:lnTo>
                    <a:pt x="62" y="384"/>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530;p54">
              <a:extLst>
                <a:ext uri="{FF2B5EF4-FFF2-40B4-BE49-F238E27FC236}">
                  <a16:creationId xmlns:a16="http://schemas.microsoft.com/office/drawing/2014/main" id="{D3E00B3F-3E81-5996-D219-103577E81E10}"/>
                </a:ext>
              </a:extLst>
            </p:cNvPr>
            <p:cNvSpPr/>
            <p:nvPr/>
          </p:nvSpPr>
          <p:spPr>
            <a:xfrm>
              <a:off x="7261575" y="1802113"/>
              <a:ext cx="15175" cy="13875"/>
            </a:xfrm>
            <a:custGeom>
              <a:avLst/>
              <a:gdLst/>
              <a:ahLst/>
              <a:cxnLst/>
              <a:rect l="l" t="t" r="r" b="b"/>
              <a:pathLst>
                <a:path w="607" h="555" extrusionOk="0">
                  <a:moveTo>
                    <a:pt x="305" y="64"/>
                  </a:moveTo>
                  <a:cubicBezTo>
                    <a:pt x="360" y="64"/>
                    <a:pt x="416" y="85"/>
                    <a:pt x="455" y="127"/>
                  </a:cubicBezTo>
                  <a:cubicBezTo>
                    <a:pt x="539" y="210"/>
                    <a:pt x="539" y="346"/>
                    <a:pt x="455" y="430"/>
                  </a:cubicBezTo>
                  <a:cubicBezTo>
                    <a:pt x="414" y="472"/>
                    <a:pt x="359" y="493"/>
                    <a:pt x="304" y="493"/>
                  </a:cubicBezTo>
                  <a:cubicBezTo>
                    <a:pt x="249" y="493"/>
                    <a:pt x="194" y="472"/>
                    <a:pt x="152" y="430"/>
                  </a:cubicBezTo>
                  <a:cubicBezTo>
                    <a:pt x="112" y="388"/>
                    <a:pt x="89" y="335"/>
                    <a:pt x="89" y="278"/>
                  </a:cubicBezTo>
                  <a:cubicBezTo>
                    <a:pt x="89" y="221"/>
                    <a:pt x="112" y="166"/>
                    <a:pt x="152" y="126"/>
                  </a:cubicBezTo>
                  <a:cubicBezTo>
                    <a:pt x="195" y="85"/>
                    <a:pt x="249" y="64"/>
                    <a:pt x="305" y="64"/>
                  </a:cubicBezTo>
                  <a:close/>
                  <a:moveTo>
                    <a:pt x="303" y="1"/>
                  </a:moveTo>
                  <a:cubicBezTo>
                    <a:pt x="233" y="1"/>
                    <a:pt x="162" y="28"/>
                    <a:pt x="108" y="82"/>
                  </a:cubicBezTo>
                  <a:cubicBezTo>
                    <a:pt x="0" y="190"/>
                    <a:pt x="0" y="365"/>
                    <a:pt x="108" y="473"/>
                  </a:cubicBezTo>
                  <a:cubicBezTo>
                    <a:pt x="162" y="528"/>
                    <a:pt x="234" y="555"/>
                    <a:pt x="305" y="555"/>
                  </a:cubicBezTo>
                  <a:cubicBezTo>
                    <a:pt x="375" y="555"/>
                    <a:pt x="445" y="528"/>
                    <a:pt x="499" y="473"/>
                  </a:cubicBezTo>
                  <a:cubicBezTo>
                    <a:pt x="607" y="365"/>
                    <a:pt x="607" y="190"/>
                    <a:pt x="499" y="82"/>
                  </a:cubicBezTo>
                  <a:cubicBezTo>
                    <a:pt x="445" y="28"/>
                    <a:pt x="374"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531;p54">
              <a:extLst>
                <a:ext uri="{FF2B5EF4-FFF2-40B4-BE49-F238E27FC236}">
                  <a16:creationId xmlns:a16="http://schemas.microsoft.com/office/drawing/2014/main" id="{1F91DE49-F5A4-5E3D-5F81-7A6F96B35AF4}"/>
                </a:ext>
              </a:extLst>
            </p:cNvPr>
            <p:cNvSpPr/>
            <p:nvPr/>
          </p:nvSpPr>
          <p:spPr>
            <a:xfrm>
              <a:off x="7244850" y="1808188"/>
              <a:ext cx="18575" cy="9475"/>
            </a:xfrm>
            <a:custGeom>
              <a:avLst/>
              <a:gdLst/>
              <a:ahLst/>
              <a:cxnLst/>
              <a:rect l="l" t="t" r="r" b="b"/>
              <a:pathLst>
                <a:path w="743" h="379" extrusionOk="0">
                  <a:moveTo>
                    <a:pt x="334" y="0"/>
                  </a:moveTo>
                  <a:lnTo>
                    <a:pt x="1" y="334"/>
                  </a:lnTo>
                  <a:lnTo>
                    <a:pt x="43" y="378"/>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532;p54">
              <a:extLst>
                <a:ext uri="{FF2B5EF4-FFF2-40B4-BE49-F238E27FC236}">
                  <a16:creationId xmlns:a16="http://schemas.microsoft.com/office/drawing/2014/main" id="{67A642C1-96E0-9DD4-916E-951184B08933}"/>
                </a:ext>
              </a:extLst>
            </p:cNvPr>
            <p:cNvSpPr/>
            <p:nvPr/>
          </p:nvSpPr>
          <p:spPr>
            <a:xfrm>
              <a:off x="6870200" y="2383313"/>
              <a:ext cx="14525" cy="13875"/>
            </a:xfrm>
            <a:custGeom>
              <a:avLst/>
              <a:gdLst/>
              <a:ahLst/>
              <a:cxnLst/>
              <a:rect l="l" t="t" r="r" b="b"/>
              <a:pathLst>
                <a:path w="581" h="555" extrusionOk="0">
                  <a:moveTo>
                    <a:pt x="305" y="63"/>
                  </a:moveTo>
                  <a:cubicBezTo>
                    <a:pt x="359" y="63"/>
                    <a:pt x="414" y="85"/>
                    <a:pt x="455" y="125"/>
                  </a:cubicBezTo>
                  <a:cubicBezTo>
                    <a:pt x="495" y="166"/>
                    <a:pt x="518" y="219"/>
                    <a:pt x="518" y="277"/>
                  </a:cubicBezTo>
                  <a:cubicBezTo>
                    <a:pt x="518" y="334"/>
                    <a:pt x="495" y="389"/>
                    <a:pt x="455" y="430"/>
                  </a:cubicBezTo>
                  <a:cubicBezTo>
                    <a:pt x="415" y="470"/>
                    <a:pt x="360" y="490"/>
                    <a:pt x="304" y="490"/>
                  </a:cubicBezTo>
                  <a:cubicBezTo>
                    <a:pt x="249" y="490"/>
                    <a:pt x="193" y="470"/>
                    <a:pt x="152" y="430"/>
                  </a:cubicBezTo>
                  <a:cubicBezTo>
                    <a:pt x="68" y="346"/>
                    <a:pt x="68" y="211"/>
                    <a:pt x="152" y="126"/>
                  </a:cubicBezTo>
                  <a:cubicBezTo>
                    <a:pt x="195" y="85"/>
                    <a:pt x="249" y="63"/>
                    <a:pt x="305" y="63"/>
                  </a:cubicBezTo>
                  <a:close/>
                  <a:moveTo>
                    <a:pt x="304" y="1"/>
                  </a:moveTo>
                  <a:cubicBezTo>
                    <a:pt x="233" y="1"/>
                    <a:pt x="162" y="28"/>
                    <a:pt x="108" y="82"/>
                  </a:cubicBezTo>
                  <a:cubicBezTo>
                    <a:pt x="1" y="190"/>
                    <a:pt x="1" y="365"/>
                    <a:pt x="108" y="473"/>
                  </a:cubicBezTo>
                  <a:cubicBezTo>
                    <a:pt x="163" y="528"/>
                    <a:pt x="233" y="554"/>
                    <a:pt x="305" y="554"/>
                  </a:cubicBezTo>
                  <a:cubicBezTo>
                    <a:pt x="375" y="554"/>
                    <a:pt x="446" y="528"/>
                    <a:pt x="499" y="474"/>
                  </a:cubicBezTo>
                  <a:cubicBezTo>
                    <a:pt x="552" y="421"/>
                    <a:pt x="580" y="353"/>
                    <a:pt x="580" y="278"/>
                  </a:cubicBezTo>
                  <a:cubicBezTo>
                    <a:pt x="580" y="203"/>
                    <a:pt x="552" y="134"/>
                    <a:pt x="499" y="82"/>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533;p54">
              <a:extLst>
                <a:ext uri="{FF2B5EF4-FFF2-40B4-BE49-F238E27FC236}">
                  <a16:creationId xmlns:a16="http://schemas.microsoft.com/office/drawing/2014/main" id="{BEAFAD40-8053-C2CC-3CA3-7873B083445E}"/>
                </a:ext>
              </a:extLst>
            </p:cNvPr>
            <p:cNvSpPr/>
            <p:nvPr/>
          </p:nvSpPr>
          <p:spPr>
            <a:xfrm>
              <a:off x="6853425" y="2381688"/>
              <a:ext cx="18625" cy="9475"/>
            </a:xfrm>
            <a:custGeom>
              <a:avLst/>
              <a:gdLst/>
              <a:ahLst/>
              <a:cxnLst/>
              <a:rect l="l" t="t" r="r" b="b"/>
              <a:pathLst>
                <a:path w="745" h="379" extrusionOk="0">
                  <a:moveTo>
                    <a:pt x="45" y="0"/>
                  </a:moveTo>
                  <a:lnTo>
                    <a:pt x="1" y="44"/>
                  </a:lnTo>
                  <a:lnTo>
                    <a:pt x="336" y="378"/>
                  </a:lnTo>
                  <a:lnTo>
                    <a:pt x="744" y="378"/>
                  </a:lnTo>
                  <a:lnTo>
                    <a:pt x="744" y="316"/>
                  </a:lnTo>
                  <a:lnTo>
                    <a:pt x="362" y="316"/>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534;p54">
              <a:extLst>
                <a:ext uri="{FF2B5EF4-FFF2-40B4-BE49-F238E27FC236}">
                  <a16:creationId xmlns:a16="http://schemas.microsoft.com/office/drawing/2014/main" id="{7A0175A7-7BF7-739C-485C-DB61B26E8FCB}"/>
                </a:ext>
              </a:extLst>
            </p:cNvPr>
            <p:cNvSpPr/>
            <p:nvPr/>
          </p:nvSpPr>
          <p:spPr>
            <a:xfrm>
              <a:off x="6816950" y="2380413"/>
              <a:ext cx="15175" cy="13775"/>
            </a:xfrm>
            <a:custGeom>
              <a:avLst/>
              <a:gdLst/>
              <a:ahLst/>
              <a:cxnLst/>
              <a:rect l="l" t="t" r="r" b="b"/>
              <a:pathLst>
                <a:path w="607" h="551" extrusionOk="0">
                  <a:moveTo>
                    <a:pt x="305" y="60"/>
                  </a:moveTo>
                  <a:cubicBezTo>
                    <a:pt x="361" y="60"/>
                    <a:pt x="417" y="81"/>
                    <a:pt x="455" y="121"/>
                  </a:cubicBezTo>
                  <a:cubicBezTo>
                    <a:pt x="495" y="162"/>
                    <a:pt x="518" y="216"/>
                    <a:pt x="518" y="273"/>
                  </a:cubicBezTo>
                  <a:cubicBezTo>
                    <a:pt x="518" y="330"/>
                    <a:pt x="495" y="385"/>
                    <a:pt x="455" y="425"/>
                  </a:cubicBezTo>
                  <a:cubicBezTo>
                    <a:pt x="415" y="465"/>
                    <a:pt x="360" y="486"/>
                    <a:pt x="304" y="486"/>
                  </a:cubicBezTo>
                  <a:cubicBezTo>
                    <a:pt x="248" y="486"/>
                    <a:pt x="193" y="465"/>
                    <a:pt x="152" y="425"/>
                  </a:cubicBezTo>
                  <a:cubicBezTo>
                    <a:pt x="68" y="343"/>
                    <a:pt x="68" y="206"/>
                    <a:pt x="152" y="122"/>
                  </a:cubicBezTo>
                  <a:cubicBezTo>
                    <a:pt x="194" y="82"/>
                    <a:pt x="247" y="60"/>
                    <a:pt x="305" y="60"/>
                  </a:cubicBezTo>
                  <a:close/>
                  <a:moveTo>
                    <a:pt x="304" y="0"/>
                  </a:moveTo>
                  <a:cubicBezTo>
                    <a:pt x="232" y="0"/>
                    <a:pt x="160" y="26"/>
                    <a:pt x="108" y="78"/>
                  </a:cubicBezTo>
                  <a:cubicBezTo>
                    <a:pt x="0" y="186"/>
                    <a:pt x="0" y="361"/>
                    <a:pt x="108" y="469"/>
                  </a:cubicBezTo>
                  <a:cubicBezTo>
                    <a:pt x="162" y="521"/>
                    <a:pt x="231" y="551"/>
                    <a:pt x="305" y="551"/>
                  </a:cubicBezTo>
                  <a:cubicBezTo>
                    <a:pt x="379" y="551"/>
                    <a:pt x="449" y="521"/>
                    <a:pt x="499" y="469"/>
                  </a:cubicBezTo>
                  <a:cubicBezTo>
                    <a:pt x="607" y="361"/>
                    <a:pt x="607" y="186"/>
                    <a:pt x="499" y="78"/>
                  </a:cubicBezTo>
                  <a:cubicBezTo>
                    <a:pt x="447" y="26"/>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535;p54">
              <a:extLst>
                <a:ext uri="{FF2B5EF4-FFF2-40B4-BE49-F238E27FC236}">
                  <a16:creationId xmlns:a16="http://schemas.microsoft.com/office/drawing/2014/main" id="{7B027F80-7F41-40D9-CA77-57027290B137}"/>
                </a:ext>
              </a:extLst>
            </p:cNvPr>
            <p:cNvSpPr/>
            <p:nvPr/>
          </p:nvSpPr>
          <p:spPr>
            <a:xfrm>
              <a:off x="6830350" y="2378638"/>
              <a:ext cx="18575" cy="9475"/>
            </a:xfrm>
            <a:custGeom>
              <a:avLst/>
              <a:gdLst/>
              <a:ahLst/>
              <a:cxnLst/>
              <a:rect l="l" t="t" r="r" b="b"/>
              <a:pathLst>
                <a:path w="743" h="379" extrusionOk="0">
                  <a:moveTo>
                    <a:pt x="699" y="0"/>
                  </a:moveTo>
                  <a:lnTo>
                    <a:pt x="384" y="318"/>
                  </a:lnTo>
                  <a:lnTo>
                    <a:pt x="0" y="318"/>
                  </a:lnTo>
                  <a:lnTo>
                    <a:pt x="0" y="378"/>
                  </a:lnTo>
                  <a:lnTo>
                    <a:pt x="409" y="378"/>
                  </a:lnTo>
                  <a:lnTo>
                    <a:pt x="742" y="45"/>
                  </a:lnTo>
                  <a:lnTo>
                    <a:pt x="6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536;p54">
              <a:extLst>
                <a:ext uri="{FF2B5EF4-FFF2-40B4-BE49-F238E27FC236}">
                  <a16:creationId xmlns:a16="http://schemas.microsoft.com/office/drawing/2014/main" id="{A6E3B0E7-4352-BD6C-B6DA-F7E09B293972}"/>
                </a:ext>
              </a:extLst>
            </p:cNvPr>
            <p:cNvSpPr/>
            <p:nvPr/>
          </p:nvSpPr>
          <p:spPr>
            <a:xfrm>
              <a:off x="7105225" y="2093338"/>
              <a:ext cx="80150" cy="1525"/>
            </a:xfrm>
            <a:custGeom>
              <a:avLst/>
              <a:gdLst/>
              <a:ahLst/>
              <a:cxnLst/>
              <a:rect l="l" t="t" r="r" b="b"/>
              <a:pathLst>
                <a:path w="3206" h="61" extrusionOk="0">
                  <a:moveTo>
                    <a:pt x="0" y="0"/>
                  </a:moveTo>
                  <a:lnTo>
                    <a:pt x="0" y="61"/>
                  </a:lnTo>
                  <a:lnTo>
                    <a:pt x="3206" y="61"/>
                  </a:lnTo>
                  <a:lnTo>
                    <a:pt x="32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1537;p54">
            <a:extLst>
              <a:ext uri="{FF2B5EF4-FFF2-40B4-BE49-F238E27FC236}">
                <a16:creationId xmlns:a16="http://schemas.microsoft.com/office/drawing/2014/main" id="{14A7113F-39E0-602F-D08C-30B455C67A48}"/>
              </a:ext>
            </a:extLst>
          </p:cNvPr>
          <p:cNvGrpSpPr/>
          <p:nvPr/>
        </p:nvGrpSpPr>
        <p:grpSpPr>
          <a:xfrm>
            <a:off x="7104216" y="2808027"/>
            <a:ext cx="1235669" cy="1472200"/>
            <a:chOff x="7008800" y="3040788"/>
            <a:chExt cx="867075" cy="1033050"/>
          </a:xfrm>
        </p:grpSpPr>
        <p:sp>
          <p:nvSpPr>
            <p:cNvPr id="907" name="Google Shape;1538;p54">
              <a:extLst>
                <a:ext uri="{FF2B5EF4-FFF2-40B4-BE49-F238E27FC236}">
                  <a16:creationId xmlns:a16="http://schemas.microsoft.com/office/drawing/2014/main" id="{AA742526-3B4C-3649-B6A8-29B5A4F46C63}"/>
                </a:ext>
              </a:extLst>
            </p:cNvPr>
            <p:cNvSpPr/>
            <p:nvPr/>
          </p:nvSpPr>
          <p:spPr>
            <a:xfrm>
              <a:off x="7440375" y="3040788"/>
              <a:ext cx="435500" cy="103305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1539;p54">
              <a:extLst>
                <a:ext uri="{FF2B5EF4-FFF2-40B4-BE49-F238E27FC236}">
                  <a16:creationId xmlns:a16="http://schemas.microsoft.com/office/drawing/2014/main" id="{9B2049B2-2E3A-90A6-8DC3-536E726DF79F}"/>
                </a:ext>
              </a:extLst>
            </p:cNvPr>
            <p:cNvSpPr/>
            <p:nvPr/>
          </p:nvSpPr>
          <p:spPr>
            <a:xfrm>
              <a:off x="7534525" y="3136413"/>
              <a:ext cx="253800" cy="1195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1540;p54">
              <a:extLst>
                <a:ext uri="{FF2B5EF4-FFF2-40B4-BE49-F238E27FC236}">
                  <a16:creationId xmlns:a16="http://schemas.microsoft.com/office/drawing/2014/main" id="{DD73CF08-BCCE-4013-A662-D2D31CD842F3}"/>
                </a:ext>
              </a:extLst>
            </p:cNvPr>
            <p:cNvSpPr/>
            <p:nvPr/>
          </p:nvSpPr>
          <p:spPr>
            <a:xfrm>
              <a:off x="7618075" y="3243863"/>
              <a:ext cx="71475" cy="57600"/>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541;p54">
              <a:extLst>
                <a:ext uri="{FF2B5EF4-FFF2-40B4-BE49-F238E27FC236}">
                  <a16:creationId xmlns:a16="http://schemas.microsoft.com/office/drawing/2014/main" id="{CE34F316-6F72-B897-A7AC-00899818ED0C}"/>
                </a:ext>
              </a:extLst>
            </p:cNvPr>
            <p:cNvSpPr/>
            <p:nvPr/>
          </p:nvSpPr>
          <p:spPr>
            <a:xfrm>
              <a:off x="7753150" y="3301063"/>
              <a:ext cx="76225" cy="69800"/>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542;p54">
              <a:extLst>
                <a:ext uri="{FF2B5EF4-FFF2-40B4-BE49-F238E27FC236}">
                  <a16:creationId xmlns:a16="http://schemas.microsoft.com/office/drawing/2014/main" id="{1F72C8F5-901C-3B65-4BB8-C80B8AF2989F}"/>
                </a:ext>
              </a:extLst>
            </p:cNvPr>
            <p:cNvSpPr/>
            <p:nvPr/>
          </p:nvSpPr>
          <p:spPr>
            <a:xfrm>
              <a:off x="7534925" y="3102838"/>
              <a:ext cx="107925" cy="74350"/>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1543;p54">
              <a:extLst>
                <a:ext uri="{FF2B5EF4-FFF2-40B4-BE49-F238E27FC236}">
                  <a16:creationId xmlns:a16="http://schemas.microsoft.com/office/drawing/2014/main" id="{970B4CAA-25F1-862C-78DD-1B684DEB7D5D}"/>
                </a:ext>
              </a:extLst>
            </p:cNvPr>
            <p:cNvSpPr/>
            <p:nvPr/>
          </p:nvSpPr>
          <p:spPr>
            <a:xfrm>
              <a:off x="7453525" y="3268213"/>
              <a:ext cx="53700" cy="41750"/>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544;p54">
              <a:extLst>
                <a:ext uri="{FF2B5EF4-FFF2-40B4-BE49-F238E27FC236}">
                  <a16:creationId xmlns:a16="http://schemas.microsoft.com/office/drawing/2014/main" id="{69A1A54E-4238-B99A-EA28-6CFB92307BFD}"/>
                </a:ext>
              </a:extLst>
            </p:cNvPr>
            <p:cNvSpPr/>
            <p:nvPr/>
          </p:nvSpPr>
          <p:spPr>
            <a:xfrm>
              <a:off x="7501250" y="3221288"/>
              <a:ext cx="95000" cy="47475"/>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545;p54">
              <a:extLst>
                <a:ext uri="{FF2B5EF4-FFF2-40B4-BE49-F238E27FC236}">
                  <a16:creationId xmlns:a16="http://schemas.microsoft.com/office/drawing/2014/main" id="{DFA76FEE-1AC6-BBE6-8E13-7255CDB137FB}"/>
                </a:ext>
              </a:extLst>
            </p:cNvPr>
            <p:cNvSpPr/>
            <p:nvPr/>
          </p:nvSpPr>
          <p:spPr>
            <a:xfrm>
              <a:off x="7570050" y="3257988"/>
              <a:ext cx="34700" cy="111250"/>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546;p54">
              <a:extLst>
                <a:ext uri="{FF2B5EF4-FFF2-40B4-BE49-F238E27FC236}">
                  <a16:creationId xmlns:a16="http://schemas.microsoft.com/office/drawing/2014/main" id="{2092E6E6-9CE8-417F-F21B-245F5E3166AC}"/>
                </a:ext>
              </a:extLst>
            </p:cNvPr>
            <p:cNvSpPr/>
            <p:nvPr/>
          </p:nvSpPr>
          <p:spPr>
            <a:xfrm>
              <a:off x="7529975" y="3358563"/>
              <a:ext cx="248475" cy="355900"/>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547;p54">
              <a:extLst>
                <a:ext uri="{FF2B5EF4-FFF2-40B4-BE49-F238E27FC236}">
                  <a16:creationId xmlns:a16="http://schemas.microsoft.com/office/drawing/2014/main" id="{36244AEC-7F1F-5303-271C-B77AA5C49F88}"/>
                </a:ext>
              </a:extLst>
            </p:cNvPr>
            <p:cNvSpPr/>
            <p:nvPr/>
          </p:nvSpPr>
          <p:spPr>
            <a:xfrm>
              <a:off x="7671225" y="3517038"/>
              <a:ext cx="86725" cy="54900"/>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548;p54">
              <a:extLst>
                <a:ext uri="{FF2B5EF4-FFF2-40B4-BE49-F238E27FC236}">
                  <a16:creationId xmlns:a16="http://schemas.microsoft.com/office/drawing/2014/main" id="{C0F4581D-55FC-04CF-94E8-2CA8F5438FF5}"/>
                </a:ext>
              </a:extLst>
            </p:cNvPr>
            <p:cNvSpPr/>
            <p:nvPr/>
          </p:nvSpPr>
          <p:spPr>
            <a:xfrm>
              <a:off x="7712925" y="3476263"/>
              <a:ext cx="68300" cy="105075"/>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549;p54">
              <a:extLst>
                <a:ext uri="{FF2B5EF4-FFF2-40B4-BE49-F238E27FC236}">
                  <a16:creationId xmlns:a16="http://schemas.microsoft.com/office/drawing/2014/main" id="{8D781929-A835-0EE5-51FF-1F61D6401920}"/>
                </a:ext>
              </a:extLst>
            </p:cNvPr>
            <p:cNvSpPr/>
            <p:nvPr/>
          </p:nvSpPr>
          <p:spPr>
            <a:xfrm>
              <a:off x="7603450" y="3384613"/>
              <a:ext cx="82575" cy="80450"/>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550;p54">
              <a:extLst>
                <a:ext uri="{FF2B5EF4-FFF2-40B4-BE49-F238E27FC236}">
                  <a16:creationId xmlns:a16="http://schemas.microsoft.com/office/drawing/2014/main" id="{2499BDB0-8C54-9CF9-7062-1F5A97820BDC}"/>
                </a:ext>
              </a:extLst>
            </p:cNvPr>
            <p:cNvSpPr/>
            <p:nvPr/>
          </p:nvSpPr>
          <p:spPr>
            <a:xfrm>
              <a:off x="7652700" y="3454388"/>
              <a:ext cx="53450" cy="32225"/>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551;p54">
              <a:extLst>
                <a:ext uri="{FF2B5EF4-FFF2-40B4-BE49-F238E27FC236}">
                  <a16:creationId xmlns:a16="http://schemas.microsoft.com/office/drawing/2014/main" id="{4F74C991-1C2E-52E1-D0AA-7F00F3344775}"/>
                </a:ext>
              </a:extLst>
            </p:cNvPr>
            <p:cNvSpPr/>
            <p:nvPr/>
          </p:nvSpPr>
          <p:spPr>
            <a:xfrm>
              <a:off x="7699225" y="3370838"/>
              <a:ext cx="73225" cy="30050"/>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552;p54">
              <a:extLst>
                <a:ext uri="{FF2B5EF4-FFF2-40B4-BE49-F238E27FC236}">
                  <a16:creationId xmlns:a16="http://schemas.microsoft.com/office/drawing/2014/main" id="{C541E275-453C-5EDD-040F-FB9BFDEF8129}"/>
                </a:ext>
              </a:extLst>
            </p:cNvPr>
            <p:cNvSpPr/>
            <p:nvPr/>
          </p:nvSpPr>
          <p:spPr>
            <a:xfrm>
              <a:off x="7491350" y="3557413"/>
              <a:ext cx="116875" cy="1079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553;p54">
              <a:extLst>
                <a:ext uri="{FF2B5EF4-FFF2-40B4-BE49-F238E27FC236}">
                  <a16:creationId xmlns:a16="http://schemas.microsoft.com/office/drawing/2014/main" id="{7EF0A6BB-D083-E480-EA32-FDC028ED9F5A}"/>
                </a:ext>
              </a:extLst>
            </p:cNvPr>
            <p:cNvSpPr/>
            <p:nvPr/>
          </p:nvSpPr>
          <p:spPr>
            <a:xfrm>
              <a:off x="7478750" y="3561138"/>
              <a:ext cx="123225" cy="254450"/>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554;p54">
              <a:extLst>
                <a:ext uri="{FF2B5EF4-FFF2-40B4-BE49-F238E27FC236}">
                  <a16:creationId xmlns:a16="http://schemas.microsoft.com/office/drawing/2014/main" id="{0D157A1B-55FD-5784-9401-BA9B99B44F76}"/>
                </a:ext>
              </a:extLst>
            </p:cNvPr>
            <p:cNvSpPr/>
            <p:nvPr/>
          </p:nvSpPr>
          <p:spPr>
            <a:xfrm>
              <a:off x="7568575" y="3663213"/>
              <a:ext cx="89050" cy="3147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555;p54">
              <a:extLst>
                <a:ext uri="{FF2B5EF4-FFF2-40B4-BE49-F238E27FC236}">
                  <a16:creationId xmlns:a16="http://schemas.microsoft.com/office/drawing/2014/main" id="{E4FFBA0C-4AF4-2F35-6207-E5589EC63E45}"/>
                </a:ext>
              </a:extLst>
            </p:cNvPr>
            <p:cNvSpPr/>
            <p:nvPr/>
          </p:nvSpPr>
          <p:spPr>
            <a:xfrm>
              <a:off x="7453275" y="3743463"/>
              <a:ext cx="295500" cy="219875"/>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556;p54">
              <a:extLst>
                <a:ext uri="{FF2B5EF4-FFF2-40B4-BE49-F238E27FC236}">
                  <a16:creationId xmlns:a16="http://schemas.microsoft.com/office/drawing/2014/main" id="{29BCB39B-FBBC-F0F4-DBE6-D17C43F4D296}"/>
                </a:ext>
              </a:extLst>
            </p:cNvPr>
            <p:cNvSpPr/>
            <p:nvPr/>
          </p:nvSpPr>
          <p:spPr>
            <a:xfrm>
              <a:off x="7534925" y="3819613"/>
              <a:ext cx="206150" cy="179475"/>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557;p54">
              <a:extLst>
                <a:ext uri="{FF2B5EF4-FFF2-40B4-BE49-F238E27FC236}">
                  <a16:creationId xmlns:a16="http://schemas.microsoft.com/office/drawing/2014/main" id="{BF584B24-A1B8-D28C-52D9-A309977DDCF6}"/>
                </a:ext>
              </a:extLst>
            </p:cNvPr>
            <p:cNvSpPr/>
            <p:nvPr/>
          </p:nvSpPr>
          <p:spPr>
            <a:xfrm>
              <a:off x="7690050" y="3798613"/>
              <a:ext cx="28950" cy="63500"/>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558;p54">
              <a:extLst>
                <a:ext uri="{FF2B5EF4-FFF2-40B4-BE49-F238E27FC236}">
                  <a16:creationId xmlns:a16="http://schemas.microsoft.com/office/drawing/2014/main" id="{BBF084C2-EF84-A278-E65C-96EA085C502F}"/>
                </a:ext>
              </a:extLst>
            </p:cNvPr>
            <p:cNvSpPr/>
            <p:nvPr/>
          </p:nvSpPr>
          <p:spPr>
            <a:xfrm>
              <a:off x="7616100" y="3705513"/>
              <a:ext cx="91025" cy="72175"/>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559;p54">
              <a:extLst>
                <a:ext uri="{FF2B5EF4-FFF2-40B4-BE49-F238E27FC236}">
                  <a16:creationId xmlns:a16="http://schemas.microsoft.com/office/drawing/2014/main" id="{AF93106C-5C2E-7FAD-82ED-16F1BD051FEE}"/>
                </a:ext>
              </a:extLst>
            </p:cNvPr>
            <p:cNvSpPr/>
            <p:nvPr/>
          </p:nvSpPr>
          <p:spPr>
            <a:xfrm>
              <a:off x="7782375" y="3583213"/>
              <a:ext cx="48450" cy="5257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1560;p54">
              <a:extLst>
                <a:ext uri="{FF2B5EF4-FFF2-40B4-BE49-F238E27FC236}">
                  <a16:creationId xmlns:a16="http://schemas.microsoft.com/office/drawing/2014/main" id="{4CD76FB0-8709-3475-A134-C6CD2A1004E3}"/>
                </a:ext>
              </a:extLst>
            </p:cNvPr>
            <p:cNvSpPr/>
            <p:nvPr/>
          </p:nvSpPr>
          <p:spPr>
            <a:xfrm>
              <a:off x="7778025" y="3819388"/>
              <a:ext cx="48050" cy="36700"/>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1561;p54">
              <a:extLst>
                <a:ext uri="{FF2B5EF4-FFF2-40B4-BE49-F238E27FC236}">
                  <a16:creationId xmlns:a16="http://schemas.microsoft.com/office/drawing/2014/main" id="{AC78077F-FBDD-E091-E223-FB8F62E6EA8E}"/>
                </a:ext>
              </a:extLst>
            </p:cNvPr>
            <p:cNvSpPr/>
            <p:nvPr/>
          </p:nvSpPr>
          <p:spPr>
            <a:xfrm>
              <a:off x="7754075" y="3709513"/>
              <a:ext cx="45625" cy="135400"/>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1562;p54">
              <a:extLst>
                <a:ext uri="{FF2B5EF4-FFF2-40B4-BE49-F238E27FC236}">
                  <a16:creationId xmlns:a16="http://schemas.microsoft.com/office/drawing/2014/main" id="{B03FA087-14D3-B3A4-CC78-49EDBC32D38F}"/>
                </a:ext>
              </a:extLst>
            </p:cNvPr>
            <p:cNvSpPr/>
            <p:nvPr/>
          </p:nvSpPr>
          <p:spPr>
            <a:xfrm>
              <a:off x="7645975" y="3610663"/>
              <a:ext cx="78925" cy="31425"/>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1563;p54">
              <a:extLst>
                <a:ext uri="{FF2B5EF4-FFF2-40B4-BE49-F238E27FC236}">
                  <a16:creationId xmlns:a16="http://schemas.microsoft.com/office/drawing/2014/main" id="{09A5855B-387A-A112-C5AF-81B0DE482ED6}"/>
                </a:ext>
              </a:extLst>
            </p:cNvPr>
            <p:cNvSpPr/>
            <p:nvPr/>
          </p:nvSpPr>
          <p:spPr>
            <a:xfrm>
              <a:off x="7678000" y="3626213"/>
              <a:ext cx="15400" cy="6175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1564;p54">
              <a:extLst>
                <a:ext uri="{FF2B5EF4-FFF2-40B4-BE49-F238E27FC236}">
                  <a16:creationId xmlns:a16="http://schemas.microsoft.com/office/drawing/2014/main" id="{CD4C74C2-020D-7115-4A4A-060CA474CC24}"/>
                </a:ext>
              </a:extLst>
            </p:cNvPr>
            <p:cNvSpPr/>
            <p:nvPr/>
          </p:nvSpPr>
          <p:spPr>
            <a:xfrm>
              <a:off x="7449425" y="3343563"/>
              <a:ext cx="111300" cy="5300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1565;p54">
              <a:extLst>
                <a:ext uri="{FF2B5EF4-FFF2-40B4-BE49-F238E27FC236}">
                  <a16:creationId xmlns:a16="http://schemas.microsoft.com/office/drawing/2014/main" id="{36ADA5B4-5EF4-4B4F-C957-8B29DC0F3E30}"/>
                </a:ext>
              </a:extLst>
            </p:cNvPr>
            <p:cNvSpPr/>
            <p:nvPr/>
          </p:nvSpPr>
          <p:spPr>
            <a:xfrm>
              <a:off x="7510150" y="3299338"/>
              <a:ext cx="34125" cy="57150"/>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1566;p54">
              <a:extLst>
                <a:ext uri="{FF2B5EF4-FFF2-40B4-BE49-F238E27FC236}">
                  <a16:creationId xmlns:a16="http://schemas.microsoft.com/office/drawing/2014/main" id="{5DB4E0B0-DCC7-1B52-5807-14AED6B24FE8}"/>
                </a:ext>
              </a:extLst>
            </p:cNvPr>
            <p:cNvSpPr/>
            <p:nvPr/>
          </p:nvSpPr>
          <p:spPr>
            <a:xfrm>
              <a:off x="7451825" y="3136013"/>
              <a:ext cx="46850" cy="39575"/>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1567;p54">
              <a:extLst>
                <a:ext uri="{FF2B5EF4-FFF2-40B4-BE49-F238E27FC236}">
                  <a16:creationId xmlns:a16="http://schemas.microsoft.com/office/drawing/2014/main" id="{0E6FF53E-11F1-18FC-33B4-30927AD66F0C}"/>
                </a:ext>
              </a:extLst>
            </p:cNvPr>
            <p:cNvSpPr/>
            <p:nvPr/>
          </p:nvSpPr>
          <p:spPr>
            <a:xfrm>
              <a:off x="7451250" y="3699163"/>
              <a:ext cx="93625" cy="72025"/>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1568;p54">
              <a:extLst>
                <a:ext uri="{FF2B5EF4-FFF2-40B4-BE49-F238E27FC236}">
                  <a16:creationId xmlns:a16="http://schemas.microsoft.com/office/drawing/2014/main" id="{77857DEE-8416-42DC-FCB2-359A0FEA8EAD}"/>
                </a:ext>
              </a:extLst>
            </p:cNvPr>
            <p:cNvSpPr/>
            <p:nvPr/>
          </p:nvSpPr>
          <p:spPr>
            <a:xfrm>
              <a:off x="7500850" y="3743188"/>
              <a:ext cx="40275" cy="25475"/>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1569;p54">
              <a:extLst>
                <a:ext uri="{FF2B5EF4-FFF2-40B4-BE49-F238E27FC236}">
                  <a16:creationId xmlns:a16="http://schemas.microsoft.com/office/drawing/2014/main" id="{5670054F-D9C1-AA73-2D72-4EAC76FEA7C3}"/>
                </a:ext>
              </a:extLst>
            </p:cNvPr>
            <p:cNvSpPr/>
            <p:nvPr/>
          </p:nvSpPr>
          <p:spPr>
            <a:xfrm>
              <a:off x="7448675" y="3681038"/>
              <a:ext cx="65075" cy="25925"/>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1570;p54">
              <a:extLst>
                <a:ext uri="{FF2B5EF4-FFF2-40B4-BE49-F238E27FC236}">
                  <a16:creationId xmlns:a16="http://schemas.microsoft.com/office/drawing/2014/main" id="{0CAC5972-3E60-A4FD-4A9D-8EA78AA7B179}"/>
                </a:ext>
              </a:extLst>
            </p:cNvPr>
            <p:cNvSpPr/>
            <p:nvPr/>
          </p:nvSpPr>
          <p:spPr>
            <a:xfrm>
              <a:off x="7454300" y="3451763"/>
              <a:ext cx="29225" cy="27425"/>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1571;p54">
              <a:extLst>
                <a:ext uri="{FF2B5EF4-FFF2-40B4-BE49-F238E27FC236}">
                  <a16:creationId xmlns:a16="http://schemas.microsoft.com/office/drawing/2014/main" id="{B7345F51-EB4D-3372-AE41-044FFFD847C1}"/>
                </a:ext>
              </a:extLst>
            </p:cNvPr>
            <p:cNvSpPr/>
            <p:nvPr/>
          </p:nvSpPr>
          <p:spPr>
            <a:xfrm>
              <a:off x="7659150" y="3276963"/>
              <a:ext cx="107450" cy="50950"/>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1572;p54">
              <a:extLst>
                <a:ext uri="{FF2B5EF4-FFF2-40B4-BE49-F238E27FC236}">
                  <a16:creationId xmlns:a16="http://schemas.microsoft.com/office/drawing/2014/main" id="{67A26CB1-0692-20A6-71AB-FF3E919B099E}"/>
                </a:ext>
              </a:extLst>
            </p:cNvPr>
            <p:cNvSpPr/>
            <p:nvPr/>
          </p:nvSpPr>
          <p:spPr>
            <a:xfrm>
              <a:off x="7732050" y="3405313"/>
              <a:ext cx="104400" cy="136025"/>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1573;p54">
              <a:extLst>
                <a:ext uri="{FF2B5EF4-FFF2-40B4-BE49-F238E27FC236}">
                  <a16:creationId xmlns:a16="http://schemas.microsoft.com/office/drawing/2014/main" id="{38CFE842-DC08-2280-F344-C3AB545FFE07}"/>
                </a:ext>
              </a:extLst>
            </p:cNvPr>
            <p:cNvSpPr/>
            <p:nvPr/>
          </p:nvSpPr>
          <p:spPr>
            <a:xfrm>
              <a:off x="7498925" y="3468138"/>
              <a:ext cx="72675" cy="94100"/>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1574;p54">
              <a:extLst>
                <a:ext uri="{FF2B5EF4-FFF2-40B4-BE49-F238E27FC236}">
                  <a16:creationId xmlns:a16="http://schemas.microsoft.com/office/drawing/2014/main" id="{8BF1EB63-C995-15DF-84F1-DFFA2B731C4D}"/>
                </a:ext>
              </a:extLst>
            </p:cNvPr>
            <p:cNvSpPr/>
            <p:nvPr/>
          </p:nvSpPr>
          <p:spPr>
            <a:xfrm>
              <a:off x="7520200" y="3891113"/>
              <a:ext cx="101675" cy="56650"/>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1575;p54">
              <a:extLst>
                <a:ext uri="{FF2B5EF4-FFF2-40B4-BE49-F238E27FC236}">
                  <a16:creationId xmlns:a16="http://schemas.microsoft.com/office/drawing/2014/main" id="{67C3E120-7294-0B4B-AE37-5BFB5A648658}"/>
                </a:ext>
              </a:extLst>
            </p:cNvPr>
            <p:cNvSpPr/>
            <p:nvPr/>
          </p:nvSpPr>
          <p:spPr>
            <a:xfrm>
              <a:off x="7008800" y="3040813"/>
              <a:ext cx="435550" cy="1033025"/>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1576;p54">
              <a:extLst>
                <a:ext uri="{FF2B5EF4-FFF2-40B4-BE49-F238E27FC236}">
                  <a16:creationId xmlns:a16="http://schemas.microsoft.com/office/drawing/2014/main" id="{A9EF8984-4B41-7C9E-9340-424E7F05441D}"/>
                </a:ext>
              </a:extLst>
            </p:cNvPr>
            <p:cNvSpPr/>
            <p:nvPr/>
          </p:nvSpPr>
          <p:spPr>
            <a:xfrm>
              <a:off x="7096325" y="3136438"/>
              <a:ext cx="253700" cy="119475"/>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1577;p54">
              <a:extLst>
                <a:ext uri="{FF2B5EF4-FFF2-40B4-BE49-F238E27FC236}">
                  <a16:creationId xmlns:a16="http://schemas.microsoft.com/office/drawing/2014/main" id="{C908F3B6-F61D-299D-9A68-902E4AA96508}"/>
                </a:ext>
              </a:extLst>
            </p:cNvPr>
            <p:cNvSpPr/>
            <p:nvPr/>
          </p:nvSpPr>
          <p:spPr>
            <a:xfrm>
              <a:off x="7194450" y="3243888"/>
              <a:ext cx="72175" cy="57600"/>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1578;p54">
              <a:extLst>
                <a:ext uri="{FF2B5EF4-FFF2-40B4-BE49-F238E27FC236}">
                  <a16:creationId xmlns:a16="http://schemas.microsoft.com/office/drawing/2014/main" id="{327A4C82-617D-71DD-A45E-1916D08699DE}"/>
                </a:ext>
              </a:extLst>
            </p:cNvPr>
            <p:cNvSpPr/>
            <p:nvPr/>
          </p:nvSpPr>
          <p:spPr>
            <a:xfrm>
              <a:off x="7055250" y="3301063"/>
              <a:ext cx="76250" cy="69800"/>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1579;p54">
              <a:extLst>
                <a:ext uri="{FF2B5EF4-FFF2-40B4-BE49-F238E27FC236}">
                  <a16:creationId xmlns:a16="http://schemas.microsoft.com/office/drawing/2014/main" id="{1569E4C5-9746-48BE-C3F6-8790024933D1}"/>
                </a:ext>
              </a:extLst>
            </p:cNvPr>
            <p:cNvSpPr/>
            <p:nvPr/>
          </p:nvSpPr>
          <p:spPr>
            <a:xfrm>
              <a:off x="7241850" y="3102863"/>
              <a:ext cx="107875" cy="74350"/>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1580;p54">
              <a:extLst>
                <a:ext uri="{FF2B5EF4-FFF2-40B4-BE49-F238E27FC236}">
                  <a16:creationId xmlns:a16="http://schemas.microsoft.com/office/drawing/2014/main" id="{CDB413C8-7C7C-3400-3859-9EC45A0CD6A0}"/>
                </a:ext>
              </a:extLst>
            </p:cNvPr>
            <p:cNvSpPr/>
            <p:nvPr/>
          </p:nvSpPr>
          <p:spPr>
            <a:xfrm>
              <a:off x="7377425" y="3268163"/>
              <a:ext cx="53700" cy="41800"/>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1581;p54">
              <a:extLst>
                <a:ext uri="{FF2B5EF4-FFF2-40B4-BE49-F238E27FC236}">
                  <a16:creationId xmlns:a16="http://schemas.microsoft.com/office/drawing/2014/main" id="{7789976D-629A-5160-584C-44E56B38EDFE}"/>
                </a:ext>
              </a:extLst>
            </p:cNvPr>
            <p:cNvSpPr/>
            <p:nvPr/>
          </p:nvSpPr>
          <p:spPr>
            <a:xfrm>
              <a:off x="7288425" y="3221238"/>
              <a:ext cx="95000" cy="47450"/>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1582;p54">
              <a:extLst>
                <a:ext uri="{FF2B5EF4-FFF2-40B4-BE49-F238E27FC236}">
                  <a16:creationId xmlns:a16="http://schemas.microsoft.com/office/drawing/2014/main" id="{FACA8D31-B6AA-EEB3-9D7B-AD4CE2A25868}"/>
                </a:ext>
              </a:extLst>
            </p:cNvPr>
            <p:cNvSpPr/>
            <p:nvPr/>
          </p:nvSpPr>
          <p:spPr>
            <a:xfrm>
              <a:off x="7279900" y="3257913"/>
              <a:ext cx="34550" cy="111275"/>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1583;p54">
              <a:extLst>
                <a:ext uri="{FF2B5EF4-FFF2-40B4-BE49-F238E27FC236}">
                  <a16:creationId xmlns:a16="http://schemas.microsoft.com/office/drawing/2014/main" id="{68103FFA-F499-DCF6-6C12-F32F2B5314F9}"/>
                </a:ext>
              </a:extLst>
            </p:cNvPr>
            <p:cNvSpPr/>
            <p:nvPr/>
          </p:nvSpPr>
          <p:spPr>
            <a:xfrm>
              <a:off x="7106075" y="3358563"/>
              <a:ext cx="248550" cy="355925"/>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1584;p54">
              <a:extLst>
                <a:ext uri="{FF2B5EF4-FFF2-40B4-BE49-F238E27FC236}">
                  <a16:creationId xmlns:a16="http://schemas.microsoft.com/office/drawing/2014/main" id="{5ED8791C-E8A6-B212-AF29-551DB51C752F}"/>
                </a:ext>
              </a:extLst>
            </p:cNvPr>
            <p:cNvSpPr/>
            <p:nvPr/>
          </p:nvSpPr>
          <p:spPr>
            <a:xfrm>
              <a:off x="7126825" y="3517013"/>
              <a:ext cx="86750" cy="54875"/>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1585;p54">
              <a:extLst>
                <a:ext uri="{FF2B5EF4-FFF2-40B4-BE49-F238E27FC236}">
                  <a16:creationId xmlns:a16="http://schemas.microsoft.com/office/drawing/2014/main" id="{DD58A7BB-FD65-5F37-9162-3F3D404146AF}"/>
                </a:ext>
              </a:extLst>
            </p:cNvPr>
            <p:cNvSpPr/>
            <p:nvPr/>
          </p:nvSpPr>
          <p:spPr>
            <a:xfrm>
              <a:off x="7103450" y="3476263"/>
              <a:ext cx="68250" cy="105150"/>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1586;p54">
              <a:extLst>
                <a:ext uri="{FF2B5EF4-FFF2-40B4-BE49-F238E27FC236}">
                  <a16:creationId xmlns:a16="http://schemas.microsoft.com/office/drawing/2014/main" id="{F52AB089-ED3B-285A-3D81-91F837148E4F}"/>
                </a:ext>
              </a:extLst>
            </p:cNvPr>
            <p:cNvSpPr/>
            <p:nvPr/>
          </p:nvSpPr>
          <p:spPr>
            <a:xfrm>
              <a:off x="7198575" y="3384613"/>
              <a:ext cx="82625" cy="80425"/>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1587;p54">
              <a:extLst>
                <a:ext uri="{FF2B5EF4-FFF2-40B4-BE49-F238E27FC236}">
                  <a16:creationId xmlns:a16="http://schemas.microsoft.com/office/drawing/2014/main" id="{5876B2BE-6D0C-80C4-A7CB-0BF27695CFEE}"/>
                </a:ext>
              </a:extLst>
            </p:cNvPr>
            <p:cNvSpPr/>
            <p:nvPr/>
          </p:nvSpPr>
          <p:spPr>
            <a:xfrm>
              <a:off x="7178550" y="3454363"/>
              <a:ext cx="53475" cy="32225"/>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1588;p54">
              <a:extLst>
                <a:ext uri="{FF2B5EF4-FFF2-40B4-BE49-F238E27FC236}">
                  <a16:creationId xmlns:a16="http://schemas.microsoft.com/office/drawing/2014/main" id="{C6323920-F862-40F2-2085-16BACCD2EFD7}"/>
                </a:ext>
              </a:extLst>
            </p:cNvPr>
            <p:cNvSpPr/>
            <p:nvPr/>
          </p:nvSpPr>
          <p:spPr>
            <a:xfrm>
              <a:off x="7112250" y="3370888"/>
              <a:ext cx="73225" cy="30025"/>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1589;p54">
              <a:extLst>
                <a:ext uri="{FF2B5EF4-FFF2-40B4-BE49-F238E27FC236}">
                  <a16:creationId xmlns:a16="http://schemas.microsoft.com/office/drawing/2014/main" id="{FAE27DA2-D788-CA63-9DD1-A68F1AC72879}"/>
                </a:ext>
              </a:extLst>
            </p:cNvPr>
            <p:cNvSpPr/>
            <p:nvPr/>
          </p:nvSpPr>
          <p:spPr>
            <a:xfrm>
              <a:off x="7276425" y="3557488"/>
              <a:ext cx="116850" cy="107900"/>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1590;p54">
              <a:extLst>
                <a:ext uri="{FF2B5EF4-FFF2-40B4-BE49-F238E27FC236}">
                  <a16:creationId xmlns:a16="http://schemas.microsoft.com/office/drawing/2014/main" id="{B12A4EC4-FEBD-DF46-01F0-4A006F66BDB9}"/>
                </a:ext>
              </a:extLst>
            </p:cNvPr>
            <p:cNvSpPr/>
            <p:nvPr/>
          </p:nvSpPr>
          <p:spPr>
            <a:xfrm>
              <a:off x="7282700" y="3561138"/>
              <a:ext cx="123200" cy="254450"/>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1591;p54">
              <a:extLst>
                <a:ext uri="{FF2B5EF4-FFF2-40B4-BE49-F238E27FC236}">
                  <a16:creationId xmlns:a16="http://schemas.microsoft.com/office/drawing/2014/main" id="{BA672600-37DB-DC38-2073-03C430BB5DC1}"/>
                </a:ext>
              </a:extLst>
            </p:cNvPr>
            <p:cNvSpPr/>
            <p:nvPr/>
          </p:nvSpPr>
          <p:spPr>
            <a:xfrm>
              <a:off x="7227000" y="3663213"/>
              <a:ext cx="89075" cy="31450"/>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1592;p54">
              <a:extLst>
                <a:ext uri="{FF2B5EF4-FFF2-40B4-BE49-F238E27FC236}">
                  <a16:creationId xmlns:a16="http://schemas.microsoft.com/office/drawing/2014/main" id="{45250908-915F-7684-F29C-216625B537B8}"/>
                </a:ext>
              </a:extLst>
            </p:cNvPr>
            <p:cNvSpPr/>
            <p:nvPr/>
          </p:nvSpPr>
          <p:spPr>
            <a:xfrm>
              <a:off x="7135975" y="3743438"/>
              <a:ext cx="295475" cy="219850"/>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1593;p54">
              <a:extLst>
                <a:ext uri="{FF2B5EF4-FFF2-40B4-BE49-F238E27FC236}">
                  <a16:creationId xmlns:a16="http://schemas.microsoft.com/office/drawing/2014/main" id="{50F516BA-004C-F2A4-4E77-83AFAA198ABB}"/>
                </a:ext>
              </a:extLst>
            </p:cNvPr>
            <p:cNvSpPr/>
            <p:nvPr/>
          </p:nvSpPr>
          <p:spPr>
            <a:xfrm>
              <a:off x="7143600" y="3819613"/>
              <a:ext cx="206125" cy="179475"/>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1594;p54">
              <a:extLst>
                <a:ext uri="{FF2B5EF4-FFF2-40B4-BE49-F238E27FC236}">
                  <a16:creationId xmlns:a16="http://schemas.microsoft.com/office/drawing/2014/main" id="{D8DB13B1-3A1D-A61B-ECBD-987F8166BD91}"/>
                </a:ext>
              </a:extLst>
            </p:cNvPr>
            <p:cNvSpPr/>
            <p:nvPr/>
          </p:nvSpPr>
          <p:spPr>
            <a:xfrm>
              <a:off x="7165600" y="3798613"/>
              <a:ext cx="28925" cy="63500"/>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1595;p54">
              <a:extLst>
                <a:ext uri="{FF2B5EF4-FFF2-40B4-BE49-F238E27FC236}">
                  <a16:creationId xmlns:a16="http://schemas.microsoft.com/office/drawing/2014/main" id="{F2721B85-6C00-97CA-EB89-5DD51B583756}"/>
                </a:ext>
              </a:extLst>
            </p:cNvPr>
            <p:cNvSpPr/>
            <p:nvPr/>
          </p:nvSpPr>
          <p:spPr>
            <a:xfrm>
              <a:off x="7177575" y="3705563"/>
              <a:ext cx="91000" cy="7212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1596;p54">
              <a:extLst>
                <a:ext uri="{FF2B5EF4-FFF2-40B4-BE49-F238E27FC236}">
                  <a16:creationId xmlns:a16="http://schemas.microsoft.com/office/drawing/2014/main" id="{E63E0EDC-4ECC-7993-860E-EB2A01A9E79B}"/>
                </a:ext>
              </a:extLst>
            </p:cNvPr>
            <p:cNvSpPr/>
            <p:nvPr/>
          </p:nvSpPr>
          <p:spPr>
            <a:xfrm>
              <a:off x="7053875" y="3583213"/>
              <a:ext cx="48425" cy="5257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1597;p54">
              <a:extLst>
                <a:ext uri="{FF2B5EF4-FFF2-40B4-BE49-F238E27FC236}">
                  <a16:creationId xmlns:a16="http://schemas.microsoft.com/office/drawing/2014/main" id="{9FC55C6E-BE76-B936-79C9-F2FA630B5F99}"/>
                </a:ext>
              </a:extLst>
            </p:cNvPr>
            <p:cNvSpPr/>
            <p:nvPr/>
          </p:nvSpPr>
          <p:spPr>
            <a:xfrm>
              <a:off x="7058575" y="3819313"/>
              <a:ext cx="48050" cy="36700"/>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1598;p54">
              <a:extLst>
                <a:ext uri="{FF2B5EF4-FFF2-40B4-BE49-F238E27FC236}">
                  <a16:creationId xmlns:a16="http://schemas.microsoft.com/office/drawing/2014/main" id="{2C75A8DA-C9EC-7EC9-7ADF-DCA8EDA0B33B}"/>
                </a:ext>
              </a:extLst>
            </p:cNvPr>
            <p:cNvSpPr/>
            <p:nvPr/>
          </p:nvSpPr>
          <p:spPr>
            <a:xfrm>
              <a:off x="7084950" y="3709488"/>
              <a:ext cx="45675" cy="135425"/>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1599;p54">
              <a:extLst>
                <a:ext uri="{FF2B5EF4-FFF2-40B4-BE49-F238E27FC236}">
                  <a16:creationId xmlns:a16="http://schemas.microsoft.com/office/drawing/2014/main" id="{2A65E203-82C3-30E4-C7D4-B549E184926C}"/>
                </a:ext>
              </a:extLst>
            </p:cNvPr>
            <p:cNvSpPr/>
            <p:nvPr/>
          </p:nvSpPr>
          <p:spPr>
            <a:xfrm>
              <a:off x="7159775" y="3610638"/>
              <a:ext cx="78925" cy="31425"/>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1600;p54">
              <a:extLst>
                <a:ext uri="{FF2B5EF4-FFF2-40B4-BE49-F238E27FC236}">
                  <a16:creationId xmlns:a16="http://schemas.microsoft.com/office/drawing/2014/main" id="{4A6BB18F-D0D4-2D6F-D45D-4FF7ABD59FB4}"/>
                </a:ext>
              </a:extLst>
            </p:cNvPr>
            <p:cNvSpPr/>
            <p:nvPr/>
          </p:nvSpPr>
          <p:spPr>
            <a:xfrm>
              <a:off x="7191250" y="3626188"/>
              <a:ext cx="15400" cy="61775"/>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1601;p54">
              <a:extLst>
                <a:ext uri="{FF2B5EF4-FFF2-40B4-BE49-F238E27FC236}">
                  <a16:creationId xmlns:a16="http://schemas.microsoft.com/office/drawing/2014/main" id="{DFAE793E-F0D5-08B9-C69F-C8C3DBBA1650}"/>
                </a:ext>
              </a:extLst>
            </p:cNvPr>
            <p:cNvSpPr/>
            <p:nvPr/>
          </p:nvSpPr>
          <p:spPr>
            <a:xfrm>
              <a:off x="7323950" y="3343513"/>
              <a:ext cx="111425" cy="52950"/>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1602;p54">
              <a:extLst>
                <a:ext uri="{FF2B5EF4-FFF2-40B4-BE49-F238E27FC236}">
                  <a16:creationId xmlns:a16="http://schemas.microsoft.com/office/drawing/2014/main" id="{78BF0133-7ED4-C222-9CC7-D7F435255BF2}"/>
                </a:ext>
              </a:extLst>
            </p:cNvPr>
            <p:cNvSpPr/>
            <p:nvPr/>
          </p:nvSpPr>
          <p:spPr>
            <a:xfrm>
              <a:off x="7340375" y="3299338"/>
              <a:ext cx="34550" cy="57125"/>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1603;p54">
              <a:extLst>
                <a:ext uri="{FF2B5EF4-FFF2-40B4-BE49-F238E27FC236}">
                  <a16:creationId xmlns:a16="http://schemas.microsoft.com/office/drawing/2014/main" id="{707BA16B-C1F0-D90B-CE63-3E180DD70DCD}"/>
                </a:ext>
              </a:extLst>
            </p:cNvPr>
            <p:cNvSpPr/>
            <p:nvPr/>
          </p:nvSpPr>
          <p:spPr>
            <a:xfrm>
              <a:off x="7386000" y="3136013"/>
              <a:ext cx="46825" cy="39575"/>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1604;p54">
              <a:extLst>
                <a:ext uri="{FF2B5EF4-FFF2-40B4-BE49-F238E27FC236}">
                  <a16:creationId xmlns:a16="http://schemas.microsoft.com/office/drawing/2014/main" id="{2CA6B0A5-FEC4-9D1D-0F8A-54168C89DC05}"/>
                </a:ext>
              </a:extLst>
            </p:cNvPr>
            <p:cNvSpPr/>
            <p:nvPr/>
          </p:nvSpPr>
          <p:spPr>
            <a:xfrm>
              <a:off x="7339800" y="3699213"/>
              <a:ext cx="93625" cy="72075"/>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1605;p54">
              <a:extLst>
                <a:ext uri="{FF2B5EF4-FFF2-40B4-BE49-F238E27FC236}">
                  <a16:creationId xmlns:a16="http://schemas.microsoft.com/office/drawing/2014/main" id="{E9C9230C-3C71-A706-021C-02CD34CDA25E}"/>
                </a:ext>
              </a:extLst>
            </p:cNvPr>
            <p:cNvSpPr/>
            <p:nvPr/>
          </p:nvSpPr>
          <p:spPr>
            <a:xfrm>
              <a:off x="7343525" y="3743188"/>
              <a:ext cx="40325" cy="25475"/>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1606;p54">
              <a:extLst>
                <a:ext uri="{FF2B5EF4-FFF2-40B4-BE49-F238E27FC236}">
                  <a16:creationId xmlns:a16="http://schemas.microsoft.com/office/drawing/2014/main" id="{BDF347C0-D0FD-4725-CDA7-45897C9D1A4D}"/>
                </a:ext>
              </a:extLst>
            </p:cNvPr>
            <p:cNvSpPr/>
            <p:nvPr/>
          </p:nvSpPr>
          <p:spPr>
            <a:xfrm>
              <a:off x="7370925" y="3681038"/>
              <a:ext cx="65050" cy="25925"/>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1607;p54">
              <a:extLst>
                <a:ext uri="{FF2B5EF4-FFF2-40B4-BE49-F238E27FC236}">
                  <a16:creationId xmlns:a16="http://schemas.microsoft.com/office/drawing/2014/main" id="{64FECFAE-B461-D84E-A29B-7BFEE66C499D}"/>
                </a:ext>
              </a:extLst>
            </p:cNvPr>
            <p:cNvSpPr/>
            <p:nvPr/>
          </p:nvSpPr>
          <p:spPr>
            <a:xfrm>
              <a:off x="7401200" y="3451738"/>
              <a:ext cx="29200" cy="27450"/>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1608;p54">
              <a:extLst>
                <a:ext uri="{FF2B5EF4-FFF2-40B4-BE49-F238E27FC236}">
                  <a16:creationId xmlns:a16="http://schemas.microsoft.com/office/drawing/2014/main" id="{41705205-F8D8-656C-5B2F-53882B561308}"/>
                </a:ext>
              </a:extLst>
            </p:cNvPr>
            <p:cNvSpPr/>
            <p:nvPr/>
          </p:nvSpPr>
          <p:spPr>
            <a:xfrm>
              <a:off x="7118175" y="3277088"/>
              <a:ext cx="107375" cy="50825"/>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1609;p54">
              <a:extLst>
                <a:ext uri="{FF2B5EF4-FFF2-40B4-BE49-F238E27FC236}">
                  <a16:creationId xmlns:a16="http://schemas.microsoft.com/office/drawing/2014/main" id="{80ECB236-7C33-8F68-3CB0-2DAB332FDD81}"/>
                </a:ext>
              </a:extLst>
            </p:cNvPr>
            <p:cNvSpPr/>
            <p:nvPr/>
          </p:nvSpPr>
          <p:spPr>
            <a:xfrm>
              <a:off x="7048200" y="3405313"/>
              <a:ext cx="104450" cy="136000"/>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1610;p54">
              <a:extLst>
                <a:ext uri="{FF2B5EF4-FFF2-40B4-BE49-F238E27FC236}">
                  <a16:creationId xmlns:a16="http://schemas.microsoft.com/office/drawing/2014/main" id="{6DC9869B-8560-43C7-5B0A-73E12007069C}"/>
                </a:ext>
              </a:extLst>
            </p:cNvPr>
            <p:cNvSpPr/>
            <p:nvPr/>
          </p:nvSpPr>
          <p:spPr>
            <a:xfrm>
              <a:off x="7313075" y="3468138"/>
              <a:ext cx="72650" cy="94100"/>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1611;p54">
              <a:extLst>
                <a:ext uri="{FF2B5EF4-FFF2-40B4-BE49-F238E27FC236}">
                  <a16:creationId xmlns:a16="http://schemas.microsoft.com/office/drawing/2014/main" id="{9C1E5F8D-4FFC-B536-784C-734507BEA971}"/>
                </a:ext>
              </a:extLst>
            </p:cNvPr>
            <p:cNvSpPr/>
            <p:nvPr/>
          </p:nvSpPr>
          <p:spPr>
            <a:xfrm>
              <a:off x="7262800" y="3891113"/>
              <a:ext cx="101650" cy="56725"/>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47764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648" name="Google Shape;760;p52">
            <a:extLst>
              <a:ext uri="{FF2B5EF4-FFF2-40B4-BE49-F238E27FC236}">
                <a16:creationId xmlns:a16="http://schemas.microsoft.com/office/drawing/2014/main" id="{AC742CAC-04CA-892E-3AF1-9D3C3D311567}"/>
              </a:ext>
            </a:extLst>
          </p:cNvPr>
          <p:cNvSpPr txBox="1">
            <a:spLocks/>
          </p:cNvSpPr>
          <p:nvPr/>
        </p:nvSpPr>
        <p:spPr>
          <a:xfrm>
            <a:off x="226024" y="409853"/>
            <a:ext cx="5878981" cy="129943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6200"/>
              <a:buFont typeface="Montserrat"/>
              <a:buNone/>
              <a:defRPr sz="6200" b="1" i="0" u="none" strike="noStrike" cap="none">
                <a:solidFill>
                  <a:schemeClr val="dk1"/>
                </a:solidFill>
                <a:latin typeface="Montserrat"/>
                <a:ea typeface="Montserrat"/>
                <a:cs typeface="Montserrat"/>
                <a:sym typeface="Montserrat"/>
              </a:defRPr>
            </a:lvl9pPr>
          </a:lstStyle>
          <a:p>
            <a:pPr algn="l"/>
            <a:r>
              <a:rPr lang="en-IN"/>
              <a:t>Thank You</a:t>
            </a:r>
            <a:endParaRPr lang="en-IN" dirty="0"/>
          </a:p>
        </p:txBody>
      </p:sp>
      <p:sp>
        <p:nvSpPr>
          <p:cNvPr id="649" name="Google Shape;761;p52">
            <a:extLst>
              <a:ext uri="{FF2B5EF4-FFF2-40B4-BE49-F238E27FC236}">
                <a16:creationId xmlns:a16="http://schemas.microsoft.com/office/drawing/2014/main" id="{1AD4288F-9E06-4B1E-ECD7-E3A3D96AFD5C}"/>
              </a:ext>
            </a:extLst>
          </p:cNvPr>
          <p:cNvSpPr txBox="1">
            <a:spLocks noGrp="1"/>
          </p:cNvSpPr>
          <p:nvPr>
            <p:ph type="subTitle" idx="1"/>
          </p:nvPr>
        </p:nvSpPr>
        <p:spPr>
          <a:xfrm>
            <a:off x="654383" y="1616445"/>
            <a:ext cx="3509100" cy="108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6"/>
                </a:solidFill>
                <a:latin typeface="Montserrat"/>
                <a:ea typeface="Montserrat"/>
                <a:cs typeface="Montserrat"/>
                <a:sym typeface="Montserrat"/>
              </a:rPr>
              <a:t>Do you have any questions?</a:t>
            </a:r>
            <a:endParaRPr b="1" dirty="0">
              <a:solidFill>
                <a:schemeClr val="accent6"/>
              </a:solidFill>
              <a:latin typeface="Montserrat"/>
              <a:ea typeface="Montserrat"/>
              <a:cs typeface="Montserrat"/>
              <a:sym typeface="Montserrat"/>
            </a:endParaRPr>
          </a:p>
          <a:p>
            <a:pPr marL="0" lvl="0" indent="0" algn="l" rtl="0">
              <a:spcBef>
                <a:spcPts val="0"/>
              </a:spcBef>
              <a:spcAft>
                <a:spcPts val="0"/>
              </a:spcAft>
              <a:buNone/>
            </a:pPr>
            <a:endParaRPr dirty="0"/>
          </a:p>
        </p:txBody>
      </p:sp>
      <p:grpSp>
        <p:nvGrpSpPr>
          <p:cNvPr id="650" name="Google Shape;774;p52">
            <a:extLst>
              <a:ext uri="{FF2B5EF4-FFF2-40B4-BE49-F238E27FC236}">
                <a16:creationId xmlns:a16="http://schemas.microsoft.com/office/drawing/2014/main" id="{C0566B57-7561-7C02-9985-76FC0A5527E0}"/>
              </a:ext>
            </a:extLst>
          </p:cNvPr>
          <p:cNvGrpSpPr/>
          <p:nvPr/>
        </p:nvGrpSpPr>
        <p:grpSpPr>
          <a:xfrm flipH="1">
            <a:off x="4377023" y="1087623"/>
            <a:ext cx="3838318" cy="3270795"/>
            <a:chOff x="930854" y="1021197"/>
            <a:chExt cx="4016237" cy="3422408"/>
          </a:xfrm>
        </p:grpSpPr>
        <p:sp>
          <p:nvSpPr>
            <p:cNvPr id="651" name="Google Shape;775;p52">
              <a:extLst>
                <a:ext uri="{FF2B5EF4-FFF2-40B4-BE49-F238E27FC236}">
                  <a16:creationId xmlns:a16="http://schemas.microsoft.com/office/drawing/2014/main" id="{8E0FC997-5F97-E766-9B51-742363436B7C}"/>
                </a:ext>
              </a:extLst>
            </p:cNvPr>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776;p52">
              <a:extLst>
                <a:ext uri="{FF2B5EF4-FFF2-40B4-BE49-F238E27FC236}">
                  <a16:creationId xmlns:a16="http://schemas.microsoft.com/office/drawing/2014/main" id="{55BEB2E0-576D-3968-769D-1A66618F1305}"/>
                </a:ext>
              </a:extLst>
            </p:cNvPr>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777;p52">
              <a:extLst>
                <a:ext uri="{FF2B5EF4-FFF2-40B4-BE49-F238E27FC236}">
                  <a16:creationId xmlns:a16="http://schemas.microsoft.com/office/drawing/2014/main" id="{05F8E7A3-012A-24B8-7E03-AE28848FA28C}"/>
                </a:ext>
              </a:extLst>
            </p:cNvPr>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778;p52">
              <a:extLst>
                <a:ext uri="{FF2B5EF4-FFF2-40B4-BE49-F238E27FC236}">
                  <a16:creationId xmlns:a16="http://schemas.microsoft.com/office/drawing/2014/main" id="{7FF59AA4-A7EC-312E-28A1-B904FCC67129}"/>
                </a:ext>
              </a:extLst>
            </p:cNvPr>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779;p52">
              <a:extLst>
                <a:ext uri="{FF2B5EF4-FFF2-40B4-BE49-F238E27FC236}">
                  <a16:creationId xmlns:a16="http://schemas.microsoft.com/office/drawing/2014/main" id="{01CF59C1-AED7-F66E-A4B4-F7BA119CC07A}"/>
                </a:ext>
              </a:extLst>
            </p:cNvPr>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780;p52">
              <a:extLst>
                <a:ext uri="{FF2B5EF4-FFF2-40B4-BE49-F238E27FC236}">
                  <a16:creationId xmlns:a16="http://schemas.microsoft.com/office/drawing/2014/main" id="{97EF8247-D6C3-9E23-1A1A-596ED09F7943}"/>
                </a:ext>
              </a:extLst>
            </p:cNvPr>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781;p52">
              <a:extLst>
                <a:ext uri="{FF2B5EF4-FFF2-40B4-BE49-F238E27FC236}">
                  <a16:creationId xmlns:a16="http://schemas.microsoft.com/office/drawing/2014/main" id="{599F885E-6172-7F5E-CECF-5E12DE5169A8}"/>
                </a:ext>
              </a:extLst>
            </p:cNvPr>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782;p52">
              <a:extLst>
                <a:ext uri="{FF2B5EF4-FFF2-40B4-BE49-F238E27FC236}">
                  <a16:creationId xmlns:a16="http://schemas.microsoft.com/office/drawing/2014/main" id="{5C1AF584-BC4F-570D-E52F-FE80A3C887E9}"/>
                </a:ext>
              </a:extLst>
            </p:cNvPr>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783;p52">
              <a:extLst>
                <a:ext uri="{FF2B5EF4-FFF2-40B4-BE49-F238E27FC236}">
                  <a16:creationId xmlns:a16="http://schemas.microsoft.com/office/drawing/2014/main" id="{7B208873-88E4-591E-E06E-732681760F67}"/>
                </a:ext>
              </a:extLst>
            </p:cNvPr>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784;p52">
              <a:extLst>
                <a:ext uri="{FF2B5EF4-FFF2-40B4-BE49-F238E27FC236}">
                  <a16:creationId xmlns:a16="http://schemas.microsoft.com/office/drawing/2014/main" id="{ACEB62CB-56BD-0F72-CA58-158DC5F9B727}"/>
                </a:ext>
              </a:extLst>
            </p:cNvPr>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785;p52">
              <a:extLst>
                <a:ext uri="{FF2B5EF4-FFF2-40B4-BE49-F238E27FC236}">
                  <a16:creationId xmlns:a16="http://schemas.microsoft.com/office/drawing/2014/main" id="{5FD5B689-463C-47DD-EFEE-C1A3C0CD1BED}"/>
                </a:ext>
              </a:extLst>
            </p:cNvPr>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786;p52">
              <a:extLst>
                <a:ext uri="{FF2B5EF4-FFF2-40B4-BE49-F238E27FC236}">
                  <a16:creationId xmlns:a16="http://schemas.microsoft.com/office/drawing/2014/main" id="{9F5FDEA0-AC05-9936-E014-132D3D7DDC28}"/>
                </a:ext>
              </a:extLst>
            </p:cNvPr>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787;p52">
              <a:extLst>
                <a:ext uri="{FF2B5EF4-FFF2-40B4-BE49-F238E27FC236}">
                  <a16:creationId xmlns:a16="http://schemas.microsoft.com/office/drawing/2014/main" id="{BD4EFA29-910E-9BC8-B349-2D6544AC241E}"/>
                </a:ext>
              </a:extLst>
            </p:cNvPr>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788;p52">
              <a:extLst>
                <a:ext uri="{FF2B5EF4-FFF2-40B4-BE49-F238E27FC236}">
                  <a16:creationId xmlns:a16="http://schemas.microsoft.com/office/drawing/2014/main" id="{F916F352-E3E9-291D-4622-FCC3E7747610}"/>
                </a:ext>
              </a:extLst>
            </p:cNvPr>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789;p52">
              <a:extLst>
                <a:ext uri="{FF2B5EF4-FFF2-40B4-BE49-F238E27FC236}">
                  <a16:creationId xmlns:a16="http://schemas.microsoft.com/office/drawing/2014/main" id="{32AC760D-F114-3890-888E-39C4755E89DD}"/>
                </a:ext>
              </a:extLst>
            </p:cNvPr>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790;p52">
              <a:extLst>
                <a:ext uri="{FF2B5EF4-FFF2-40B4-BE49-F238E27FC236}">
                  <a16:creationId xmlns:a16="http://schemas.microsoft.com/office/drawing/2014/main" id="{08324449-D462-42B6-293D-CCF8E8F3BA54}"/>
                </a:ext>
              </a:extLst>
            </p:cNvPr>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791;p52">
              <a:extLst>
                <a:ext uri="{FF2B5EF4-FFF2-40B4-BE49-F238E27FC236}">
                  <a16:creationId xmlns:a16="http://schemas.microsoft.com/office/drawing/2014/main" id="{40114411-8A96-5907-FF55-F0DE3DE7232E}"/>
                </a:ext>
              </a:extLst>
            </p:cNvPr>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792;p52">
              <a:extLst>
                <a:ext uri="{FF2B5EF4-FFF2-40B4-BE49-F238E27FC236}">
                  <a16:creationId xmlns:a16="http://schemas.microsoft.com/office/drawing/2014/main" id="{CCFB2EB7-5687-3881-8F2C-E4435B1253B9}"/>
                </a:ext>
              </a:extLst>
            </p:cNvPr>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793;p52">
              <a:extLst>
                <a:ext uri="{FF2B5EF4-FFF2-40B4-BE49-F238E27FC236}">
                  <a16:creationId xmlns:a16="http://schemas.microsoft.com/office/drawing/2014/main" id="{BED063A2-4E20-6E5D-1E84-C5BE246C7C61}"/>
                </a:ext>
              </a:extLst>
            </p:cNvPr>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794;p52">
              <a:extLst>
                <a:ext uri="{FF2B5EF4-FFF2-40B4-BE49-F238E27FC236}">
                  <a16:creationId xmlns:a16="http://schemas.microsoft.com/office/drawing/2014/main" id="{897B5F16-0FB5-7BA3-EAE5-F2DF3CC695FE}"/>
                </a:ext>
              </a:extLst>
            </p:cNvPr>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795;p52">
              <a:extLst>
                <a:ext uri="{FF2B5EF4-FFF2-40B4-BE49-F238E27FC236}">
                  <a16:creationId xmlns:a16="http://schemas.microsoft.com/office/drawing/2014/main" id="{42651FA2-C548-CBD0-32C7-33DCC4D4EDB3}"/>
                </a:ext>
              </a:extLst>
            </p:cNvPr>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796;p52">
              <a:extLst>
                <a:ext uri="{FF2B5EF4-FFF2-40B4-BE49-F238E27FC236}">
                  <a16:creationId xmlns:a16="http://schemas.microsoft.com/office/drawing/2014/main" id="{74A82968-1166-FD23-33FF-BB0D66C4A868}"/>
                </a:ext>
              </a:extLst>
            </p:cNvPr>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797;p52">
              <a:extLst>
                <a:ext uri="{FF2B5EF4-FFF2-40B4-BE49-F238E27FC236}">
                  <a16:creationId xmlns:a16="http://schemas.microsoft.com/office/drawing/2014/main" id="{797E63DB-F142-075B-80D8-E2C126677887}"/>
                </a:ext>
              </a:extLst>
            </p:cNvPr>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798;p52">
              <a:extLst>
                <a:ext uri="{FF2B5EF4-FFF2-40B4-BE49-F238E27FC236}">
                  <a16:creationId xmlns:a16="http://schemas.microsoft.com/office/drawing/2014/main" id="{EF8C7D66-6260-FB8C-3090-2EDE34ADAAE1}"/>
                </a:ext>
              </a:extLst>
            </p:cNvPr>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799;p52">
              <a:extLst>
                <a:ext uri="{FF2B5EF4-FFF2-40B4-BE49-F238E27FC236}">
                  <a16:creationId xmlns:a16="http://schemas.microsoft.com/office/drawing/2014/main" id="{2D5451A7-BE55-4F9F-647B-431FB6A063B5}"/>
                </a:ext>
              </a:extLst>
            </p:cNvPr>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800;p52">
              <a:extLst>
                <a:ext uri="{FF2B5EF4-FFF2-40B4-BE49-F238E27FC236}">
                  <a16:creationId xmlns:a16="http://schemas.microsoft.com/office/drawing/2014/main" id="{621A155A-94A8-44F0-8510-248D73C997EF}"/>
                </a:ext>
              </a:extLst>
            </p:cNvPr>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801;p52">
              <a:extLst>
                <a:ext uri="{FF2B5EF4-FFF2-40B4-BE49-F238E27FC236}">
                  <a16:creationId xmlns:a16="http://schemas.microsoft.com/office/drawing/2014/main" id="{D8A3D0F6-6246-F3FA-869F-61EF86337197}"/>
                </a:ext>
              </a:extLst>
            </p:cNvPr>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802;p52">
            <a:extLst>
              <a:ext uri="{FF2B5EF4-FFF2-40B4-BE49-F238E27FC236}">
                <a16:creationId xmlns:a16="http://schemas.microsoft.com/office/drawing/2014/main" id="{0924C02A-82BA-C24F-235F-FBE12A88911D}"/>
              </a:ext>
            </a:extLst>
          </p:cNvPr>
          <p:cNvSpPr/>
          <p:nvPr/>
        </p:nvSpPr>
        <p:spPr>
          <a:xfrm>
            <a:off x="7623000" y="834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803;p52">
            <a:extLst>
              <a:ext uri="{FF2B5EF4-FFF2-40B4-BE49-F238E27FC236}">
                <a16:creationId xmlns:a16="http://schemas.microsoft.com/office/drawing/2014/main" id="{1768A800-29AF-E5AC-6443-67E79E902288}"/>
              </a:ext>
            </a:extLst>
          </p:cNvPr>
          <p:cNvSpPr/>
          <p:nvPr/>
        </p:nvSpPr>
        <p:spPr>
          <a:xfrm>
            <a:off x="8723275" y="5982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804;p52">
            <a:extLst>
              <a:ext uri="{FF2B5EF4-FFF2-40B4-BE49-F238E27FC236}">
                <a16:creationId xmlns:a16="http://schemas.microsoft.com/office/drawing/2014/main" id="{9FE9ED3F-13CC-DD4C-9184-C02861E42659}"/>
              </a:ext>
            </a:extLst>
          </p:cNvPr>
          <p:cNvSpPr/>
          <p:nvPr/>
        </p:nvSpPr>
        <p:spPr>
          <a:xfrm>
            <a:off x="8723275" y="20822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805;p52">
            <a:extLst>
              <a:ext uri="{FF2B5EF4-FFF2-40B4-BE49-F238E27FC236}">
                <a16:creationId xmlns:a16="http://schemas.microsoft.com/office/drawing/2014/main" id="{9C771E5D-BDBB-DCB7-3F4B-152F101FAD59}"/>
              </a:ext>
            </a:extLst>
          </p:cNvPr>
          <p:cNvCxnSpPr>
            <a:cxnSpLocks/>
            <a:stCxn id="678" idx="5"/>
            <a:endCxn id="680" idx="1"/>
          </p:cNvCxnSpPr>
          <p:nvPr/>
        </p:nvCxnSpPr>
        <p:spPr>
          <a:xfrm>
            <a:off x="7726707" y="937757"/>
            <a:ext cx="1006500" cy="1154400"/>
          </a:xfrm>
          <a:prstGeom prst="straightConnector1">
            <a:avLst/>
          </a:prstGeom>
          <a:noFill/>
          <a:ln w="9525" cap="flat" cmpd="sng">
            <a:solidFill>
              <a:schemeClr val="accent1"/>
            </a:solidFill>
            <a:prstDash val="solid"/>
            <a:round/>
            <a:headEnd type="none" w="med" len="med"/>
            <a:tailEnd type="none" w="med" len="med"/>
          </a:ln>
        </p:spPr>
      </p:cxnSp>
      <p:sp>
        <p:nvSpPr>
          <p:cNvPr id="682" name="Google Shape;806;p52">
            <a:extLst>
              <a:ext uri="{FF2B5EF4-FFF2-40B4-BE49-F238E27FC236}">
                <a16:creationId xmlns:a16="http://schemas.microsoft.com/office/drawing/2014/main" id="{484EE6B7-D6F9-4F0C-A6DF-F5D784866767}"/>
              </a:ext>
            </a:extLst>
          </p:cNvPr>
          <p:cNvSpPr/>
          <p:nvPr/>
        </p:nvSpPr>
        <p:spPr>
          <a:xfrm>
            <a:off x="4946850" y="39696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807;p52">
            <a:extLst>
              <a:ext uri="{FF2B5EF4-FFF2-40B4-BE49-F238E27FC236}">
                <a16:creationId xmlns:a16="http://schemas.microsoft.com/office/drawing/2014/main" id="{7DF67088-EF52-E2BD-0476-94B089749EAE}"/>
              </a:ext>
            </a:extLst>
          </p:cNvPr>
          <p:cNvSpPr/>
          <p:nvPr/>
        </p:nvSpPr>
        <p:spPr>
          <a:xfrm>
            <a:off x="4129950" y="42697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808;p52">
            <a:extLst>
              <a:ext uri="{FF2B5EF4-FFF2-40B4-BE49-F238E27FC236}">
                <a16:creationId xmlns:a16="http://schemas.microsoft.com/office/drawing/2014/main" id="{C8EF38AD-3E57-D20A-CD9D-293B955CA7BA}"/>
              </a:ext>
            </a:extLst>
          </p:cNvPr>
          <p:cNvCxnSpPr>
            <a:cxnSpLocks/>
            <a:stCxn id="678" idx="6"/>
            <a:endCxn id="679" idx="2"/>
          </p:cNvCxnSpPr>
          <p:nvPr/>
        </p:nvCxnSpPr>
        <p:spPr>
          <a:xfrm rot="10800000" flipH="1">
            <a:off x="7744500" y="631700"/>
            <a:ext cx="978900" cy="263100"/>
          </a:xfrm>
          <a:prstGeom prst="straightConnector1">
            <a:avLst/>
          </a:prstGeom>
          <a:noFill/>
          <a:ln w="9525" cap="flat" cmpd="sng">
            <a:solidFill>
              <a:schemeClr val="accent1"/>
            </a:solidFill>
            <a:prstDash val="solid"/>
            <a:round/>
            <a:headEnd type="none" w="med" len="med"/>
            <a:tailEnd type="none" w="med" len="med"/>
          </a:ln>
        </p:spPr>
      </p:cxnSp>
      <p:sp>
        <p:nvSpPr>
          <p:cNvPr id="685" name="Google Shape;809;p52">
            <a:extLst>
              <a:ext uri="{FF2B5EF4-FFF2-40B4-BE49-F238E27FC236}">
                <a16:creationId xmlns:a16="http://schemas.microsoft.com/office/drawing/2014/main" id="{10BAFA48-7072-1B2B-F2EB-A7A3960E8F1E}"/>
              </a:ext>
            </a:extLst>
          </p:cNvPr>
          <p:cNvSpPr/>
          <p:nvPr/>
        </p:nvSpPr>
        <p:spPr>
          <a:xfrm>
            <a:off x="5888725" y="7296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810;p52">
            <a:extLst>
              <a:ext uri="{FF2B5EF4-FFF2-40B4-BE49-F238E27FC236}">
                <a16:creationId xmlns:a16="http://schemas.microsoft.com/office/drawing/2014/main" id="{38C62BF1-E056-DCFA-9EF8-A8CF9E7E7076}"/>
              </a:ext>
            </a:extLst>
          </p:cNvPr>
          <p:cNvSpPr/>
          <p:nvPr/>
        </p:nvSpPr>
        <p:spPr>
          <a:xfrm>
            <a:off x="4635075" y="57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92016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7"/>
          <p:cNvSpPr txBox="1">
            <a:spLocks noGrp="1"/>
          </p:cNvSpPr>
          <p:nvPr>
            <p:ph type="title"/>
          </p:nvPr>
        </p:nvSpPr>
        <p:spPr>
          <a:xfrm>
            <a:off x="3715265" y="15347"/>
            <a:ext cx="5428735" cy="1111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t>
            </a:r>
            <a:r>
              <a:rPr lang="en" dirty="0">
                <a:solidFill>
                  <a:schemeClr val="accent6"/>
                </a:solidFill>
              </a:rPr>
              <a:t>to the disease</a:t>
            </a:r>
            <a:endParaRPr dirty="0">
              <a:solidFill>
                <a:schemeClr val="accent6"/>
              </a:solidFill>
            </a:endParaRPr>
          </a:p>
        </p:txBody>
      </p:sp>
      <p:sp>
        <p:nvSpPr>
          <p:cNvPr id="401" name="Google Shape;401;p37"/>
          <p:cNvSpPr txBox="1">
            <a:spLocks noGrp="1"/>
          </p:cNvSpPr>
          <p:nvPr>
            <p:ph type="subTitle" idx="1"/>
          </p:nvPr>
        </p:nvSpPr>
        <p:spPr>
          <a:xfrm rot="-332">
            <a:off x="3408558" y="1187728"/>
            <a:ext cx="5634578" cy="3746714"/>
          </a:xfrm>
          <a:prstGeom prst="rect">
            <a:avLst/>
          </a:prstGeom>
        </p:spPr>
        <p:txBody>
          <a:bodyPr spcFirstLastPara="1" wrap="square" lIns="91425" tIns="91425" rIns="91425" bIns="91425" anchor="t" anchorCtr="0">
            <a:noAutofit/>
          </a:bodyPr>
          <a:lstStyle/>
          <a:p>
            <a:pPr algn="just"/>
            <a:r>
              <a:rPr lang="en-US" sz="1100" dirty="0"/>
              <a:t>Brain tumors pose significant health challenges, often necessitating complex diagnostics and prompt treatment. Traditional detection methods, such as manual examination of MRI scans, are time-consuming and susceptible to human error. The rise of advanced machine learning techniques has sparked interest in automating this process to enhance accuracy and efficiency.</a:t>
            </a:r>
          </a:p>
          <a:p>
            <a:pPr algn="just"/>
            <a:r>
              <a:rPr lang="en-US" sz="1100" dirty="0"/>
              <a:t>Deep learning, particularly Convolutional Neural Networks (CNNs), has become a pivotal tool in medical imaging analysis. CNNs excel in image-based tasks due to their ability to learn hierarchical features directly from raw data, making them ideal for detecting subtle anomalies in medical images that may indicate tumors.</a:t>
            </a:r>
          </a:p>
          <a:p>
            <a:pPr algn="just"/>
            <a:r>
              <a:rPr lang="en-US" sz="1100" dirty="0"/>
              <a:t>This project investigates the use of CNNs for brain tumor detection, aiming to develop a reliable model that classifies MRI scans into categories like healthy tissue, benign tumors, and malignant tumors. Automating this process can assist medical professionals in making quicker, more accurate diagnoses, thus improving patient outcomes.</a:t>
            </a:r>
          </a:p>
          <a:p>
            <a:pPr algn="just"/>
            <a:r>
              <a:rPr lang="en-US" sz="1100" dirty="0"/>
              <a:t>The motivation for this work is the transformative potential of deep learning in medical diagnostics. By utilizing extensive datasets and advanced computational resources, CNNs offer a scalable solution for complex image analysis. This study aims to validate the efficacy of CNNs in brain tumor detection and contribute to the broader application of artificial intelligence in healthcare.</a:t>
            </a:r>
          </a:p>
        </p:txBody>
      </p:sp>
      <p:pic>
        <p:nvPicPr>
          <p:cNvPr id="402" name="Google Shape;402;p37"/>
          <p:cNvPicPr preferRelativeResize="0">
            <a:picLocks noGrp="1"/>
          </p:cNvPicPr>
          <p:nvPr>
            <p:ph type="pic" idx="2"/>
          </p:nvPr>
        </p:nvPicPr>
        <p:blipFill rotWithShape="1">
          <a:blip r:embed="rId3">
            <a:alphaModFix/>
          </a:blip>
          <a:srcRect l="20313" r="20307"/>
          <a:stretch/>
        </p:blipFill>
        <p:spPr>
          <a:xfrm>
            <a:off x="0" y="0"/>
            <a:ext cx="3509231" cy="5143501"/>
          </a:xfrm>
          <a:prstGeom prst="rect">
            <a:avLst/>
          </a:prstGeom>
        </p:spPr>
      </p:pic>
      <p:sp>
        <p:nvSpPr>
          <p:cNvPr id="403" name="Google Shape;403;p37"/>
          <p:cNvSpPr/>
          <p:nvPr/>
        </p:nvSpPr>
        <p:spPr>
          <a:xfrm>
            <a:off x="7642050" y="6054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8742325" y="369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8742325" y="18536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7"/>
          <p:cNvCxnSpPr>
            <a:stCxn id="403" idx="5"/>
            <a:endCxn id="405" idx="1"/>
          </p:cNvCxnSpPr>
          <p:nvPr/>
        </p:nvCxnSpPr>
        <p:spPr>
          <a:xfrm>
            <a:off x="7745757" y="709157"/>
            <a:ext cx="1006500" cy="1154400"/>
          </a:xfrm>
          <a:prstGeom prst="straightConnector1">
            <a:avLst/>
          </a:prstGeom>
          <a:noFill/>
          <a:ln w="9525" cap="flat" cmpd="sng">
            <a:solidFill>
              <a:schemeClr val="accent1"/>
            </a:solidFill>
            <a:prstDash val="solid"/>
            <a:round/>
            <a:headEnd type="none" w="med" len="med"/>
            <a:tailEnd type="none" w="med" len="med"/>
          </a:ln>
        </p:spPr>
      </p:cxnSp>
      <p:sp>
        <p:nvSpPr>
          <p:cNvPr id="407" name="Google Shape;407;p37"/>
          <p:cNvSpPr/>
          <p:nvPr/>
        </p:nvSpPr>
        <p:spPr>
          <a:xfrm rot="1688844">
            <a:off x="6922203" y="4358465"/>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8" name="Google Shape;408;p37"/>
          <p:cNvCxnSpPr>
            <a:stCxn id="403" idx="6"/>
            <a:endCxn id="404" idx="2"/>
          </p:cNvCxnSpPr>
          <p:nvPr/>
        </p:nvCxnSpPr>
        <p:spPr>
          <a:xfrm rot="10800000" flipH="1">
            <a:off x="7763550" y="403100"/>
            <a:ext cx="978900" cy="2631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37"/>
          <p:cNvCxnSpPr>
            <a:stCxn id="410" idx="7"/>
            <a:endCxn id="407" idx="3"/>
          </p:cNvCxnSpPr>
          <p:nvPr/>
        </p:nvCxnSpPr>
        <p:spPr>
          <a:xfrm rot="10800000" flipH="1">
            <a:off x="6043459" y="4436841"/>
            <a:ext cx="881400" cy="360300"/>
          </a:xfrm>
          <a:prstGeom prst="straightConnector1">
            <a:avLst/>
          </a:prstGeom>
          <a:noFill/>
          <a:ln w="9525" cap="flat" cmpd="sng">
            <a:solidFill>
              <a:schemeClr val="accent1"/>
            </a:solidFill>
            <a:prstDash val="solid"/>
            <a:round/>
            <a:headEnd type="none" w="med" len="med"/>
            <a:tailEnd type="none" w="med" len="med"/>
          </a:ln>
        </p:spPr>
      </p:cxnSp>
      <p:sp>
        <p:nvSpPr>
          <p:cNvPr id="410" name="Google Shape;410;p37"/>
          <p:cNvSpPr/>
          <p:nvPr/>
        </p:nvSpPr>
        <p:spPr>
          <a:xfrm>
            <a:off x="5986100" y="47873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848225" y="57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Google Shape;714;p49">
            <a:extLst>
              <a:ext uri="{FF2B5EF4-FFF2-40B4-BE49-F238E27FC236}">
                <a16:creationId xmlns:a16="http://schemas.microsoft.com/office/drawing/2014/main" id="{FBC96507-2594-50DD-9B3D-5903C072C4BF}"/>
              </a:ext>
            </a:extLst>
          </p:cNvPr>
          <p:cNvPicPr preferRelativeResize="0">
            <a:picLocks/>
          </p:cNvPicPr>
          <p:nvPr/>
        </p:nvPicPr>
        <p:blipFill rotWithShape="1">
          <a:blip r:embed="rId4">
            <a:alphaModFix/>
          </a:blip>
          <a:srcRect b="3651"/>
          <a:stretch/>
        </p:blipFill>
        <p:spPr>
          <a:xfrm>
            <a:off x="0" y="0"/>
            <a:ext cx="3557999" cy="51435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415"/>
        <p:cNvGrpSpPr/>
        <p:nvPr/>
      </p:nvGrpSpPr>
      <p:grpSpPr>
        <a:xfrm>
          <a:off x="0" y="0"/>
          <a:ext cx="0" cy="0"/>
          <a:chOff x="0" y="0"/>
          <a:chExt cx="0" cy="0"/>
        </a:xfrm>
      </p:grpSpPr>
      <p:sp>
        <p:nvSpPr>
          <p:cNvPr id="416" name="Google Shape;416;p38"/>
          <p:cNvSpPr txBox="1">
            <a:spLocks noGrp="1"/>
          </p:cNvSpPr>
          <p:nvPr>
            <p:ph type="subTitle" idx="1"/>
          </p:nvPr>
        </p:nvSpPr>
        <p:spPr>
          <a:xfrm>
            <a:off x="82379" y="571451"/>
            <a:ext cx="6198896" cy="4330064"/>
          </a:xfrm>
          <a:prstGeom prst="rect">
            <a:avLst/>
          </a:prstGeom>
        </p:spPr>
        <p:txBody>
          <a:bodyPr spcFirstLastPara="1" wrap="square" lIns="91425" tIns="91425" rIns="91425" bIns="91425" anchor="t" anchorCtr="0">
            <a:noAutofit/>
          </a:bodyPr>
          <a:lstStyle/>
          <a:p>
            <a:pPr marL="0" indent="0" algn="just">
              <a:buNone/>
            </a:pPr>
            <a:r>
              <a:rPr lang="en-US" sz="1400" dirty="0"/>
              <a:t>Brain tumor detection is a critical task in medical diagnostics, requiring precise and timely identification for effective treatment. This work focuses on the application of deep learning techniques, specifically Convolutional Neural Networks (CNNs), for accurate analysis and detection of brain tumors from medical imaging data. The choice of CNNs stems from their proven ability to automatically extract relevant features and patterns from complex data, making them ideal for handling the intricacies of medical images . In this study, we employ a CNN-based model trained on a dataset of brain MRI scans. The model is designed to classify and identify different types of brain tumors, distinguishing between healthy and pathological tissues with high accuracy. The implementation involves preprocessing of the MRI scans, data augmentation to enhance model robustness, and careful tuning of the CNN architecture to optimize performance. This approach is chosen due to its potential to significantly improve diagnostic accuracy and reduce the workload on radiologists. By leveraging the power of deep learning, the proposed system aims to assist in early detection and diagnosis, ultimately contributing to better patient outcomes.</a:t>
            </a:r>
          </a:p>
        </p:txBody>
      </p:sp>
      <p:sp>
        <p:nvSpPr>
          <p:cNvPr id="418" name="Google Shape;418;p38"/>
          <p:cNvSpPr txBox="1">
            <a:spLocks noGrp="1"/>
          </p:cNvSpPr>
          <p:nvPr>
            <p:ph type="title"/>
          </p:nvPr>
        </p:nvSpPr>
        <p:spPr>
          <a:xfrm>
            <a:off x="640633" y="-12691"/>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2758"/>
                </a:solidFill>
              </a:rPr>
              <a:t>Abstract</a:t>
            </a:r>
            <a:endParaRPr dirty="0">
              <a:solidFill>
                <a:srgbClr val="FF2758"/>
              </a:solidFill>
            </a:endParaRPr>
          </a:p>
        </p:txBody>
      </p:sp>
      <p:grpSp>
        <p:nvGrpSpPr>
          <p:cNvPr id="426" name="Google Shape;426;p38"/>
          <p:cNvGrpSpPr/>
          <p:nvPr/>
        </p:nvGrpSpPr>
        <p:grpSpPr>
          <a:xfrm>
            <a:off x="188294" y="82845"/>
            <a:ext cx="380538" cy="373228"/>
            <a:chOff x="733536" y="2116670"/>
            <a:chExt cx="380538" cy="373228"/>
          </a:xfrm>
        </p:grpSpPr>
        <p:sp>
          <p:nvSpPr>
            <p:cNvPr id="427" name="Google Shape;427;p38"/>
            <p:cNvSpPr/>
            <p:nvPr/>
          </p:nvSpPr>
          <p:spPr>
            <a:xfrm>
              <a:off x="898328" y="2276931"/>
              <a:ext cx="38345" cy="38387"/>
            </a:xfrm>
            <a:custGeom>
              <a:avLst/>
              <a:gdLst/>
              <a:ahLst/>
              <a:cxnLst/>
              <a:rect l="l" t="t" r="r" b="b"/>
              <a:pathLst>
                <a:path w="897" h="898" extrusionOk="0">
                  <a:moveTo>
                    <a:pt x="448" y="257"/>
                  </a:moveTo>
                  <a:cubicBezTo>
                    <a:pt x="555" y="257"/>
                    <a:pt x="640" y="344"/>
                    <a:pt x="640" y="450"/>
                  </a:cubicBezTo>
                  <a:cubicBezTo>
                    <a:pt x="640" y="555"/>
                    <a:pt x="554" y="642"/>
                    <a:pt x="448" y="642"/>
                  </a:cubicBezTo>
                  <a:cubicBezTo>
                    <a:pt x="341" y="642"/>
                    <a:pt x="255" y="555"/>
                    <a:pt x="255" y="450"/>
                  </a:cubicBezTo>
                  <a:cubicBezTo>
                    <a:pt x="255" y="342"/>
                    <a:pt x="343" y="257"/>
                    <a:pt x="448" y="257"/>
                  </a:cubicBezTo>
                  <a:close/>
                  <a:moveTo>
                    <a:pt x="448" y="0"/>
                  </a:moveTo>
                  <a:cubicBezTo>
                    <a:pt x="201" y="0"/>
                    <a:pt x="0" y="202"/>
                    <a:pt x="0" y="449"/>
                  </a:cubicBezTo>
                  <a:cubicBezTo>
                    <a:pt x="0" y="697"/>
                    <a:pt x="202" y="897"/>
                    <a:pt x="448" y="897"/>
                  </a:cubicBezTo>
                  <a:cubicBezTo>
                    <a:pt x="696" y="897"/>
                    <a:pt x="897" y="695"/>
                    <a:pt x="897" y="449"/>
                  </a:cubicBezTo>
                  <a:cubicBezTo>
                    <a:pt x="897" y="202"/>
                    <a:pt x="694" y="0"/>
                    <a:pt x="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963133" y="2341779"/>
              <a:ext cx="38345" cy="38387"/>
            </a:xfrm>
            <a:custGeom>
              <a:avLst/>
              <a:gdLst/>
              <a:ahLst/>
              <a:cxnLst/>
              <a:rect l="l" t="t" r="r" b="b"/>
              <a:pathLst>
                <a:path w="897" h="898" extrusionOk="0">
                  <a:moveTo>
                    <a:pt x="449" y="257"/>
                  </a:moveTo>
                  <a:cubicBezTo>
                    <a:pt x="555" y="257"/>
                    <a:pt x="642" y="343"/>
                    <a:pt x="642" y="449"/>
                  </a:cubicBezTo>
                  <a:cubicBezTo>
                    <a:pt x="642" y="555"/>
                    <a:pt x="554" y="642"/>
                    <a:pt x="449" y="642"/>
                  </a:cubicBezTo>
                  <a:cubicBezTo>
                    <a:pt x="343" y="642"/>
                    <a:pt x="257" y="555"/>
                    <a:pt x="257" y="449"/>
                  </a:cubicBezTo>
                  <a:cubicBezTo>
                    <a:pt x="257" y="343"/>
                    <a:pt x="343" y="257"/>
                    <a:pt x="449" y="257"/>
                  </a:cubicBezTo>
                  <a:close/>
                  <a:moveTo>
                    <a:pt x="449" y="1"/>
                  </a:moveTo>
                  <a:cubicBezTo>
                    <a:pt x="202" y="1"/>
                    <a:pt x="0" y="202"/>
                    <a:pt x="0" y="449"/>
                  </a:cubicBezTo>
                  <a:cubicBezTo>
                    <a:pt x="0" y="696"/>
                    <a:pt x="202" y="897"/>
                    <a:pt x="449" y="897"/>
                  </a:cubicBezTo>
                  <a:cubicBezTo>
                    <a:pt x="697" y="897"/>
                    <a:pt x="897" y="696"/>
                    <a:pt x="897" y="449"/>
                  </a:cubicBezTo>
                  <a:cubicBezTo>
                    <a:pt x="897" y="202"/>
                    <a:pt x="695" y="1"/>
                    <a:pt x="4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8"/>
            <p:cNvSpPr/>
            <p:nvPr/>
          </p:nvSpPr>
          <p:spPr>
            <a:xfrm>
              <a:off x="733536" y="2116670"/>
              <a:ext cx="380538" cy="373228"/>
            </a:xfrm>
            <a:custGeom>
              <a:avLst/>
              <a:gdLst/>
              <a:ahLst/>
              <a:cxnLst/>
              <a:rect l="l" t="t" r="r" b="b"/>
              <a:pathLst>
                <a:path w="8902" h="8731" extrusionOk="0">
                  <a:moveTo>
                    <a:pt x="4072" y="3236"/>
                  </a:moveTo>
                  <a:cubicBezTo>
                    <a:pt x="4232" y="3236"/>
                    <a:pt x="4392" y="3288"/>
                    <a:pt x="4525" y="3394"/>
                  </a:cubicBezTo>
                  <a:cubicBezTo>
                    <a:pt x="4732" y="3559"/>
                    <a:pt x="4921" y="3747"/>
                    <a:pt x="5085" y="3955"/>
                  </a:cubicBezTo>
                  <a:cubicBezTo>
                    <a:pt x="5250" y="4161"/>
                    <a:pt x="5287" y="4444"/>
                    <a:pt x="5187" y="4685"/>
                  </a:cubicBezTo>
                  <a:cubicBezTo>
                    <a:pt x="5019" y="4776"/>
                    <a:pt x="4881" y="4915"/>
                    <a:pt x="4789" y="5082"/>
                  </a:cubicBezTo>
                  <a:cubicBezTo>
                    <a:pt x="4699" y="5119"/>
                    <a:pt x="4604" y="5137"/>
                    <a:pt x="4510" y="5137"/>
                  </a:cubicBezTo>
                  <a:cubicBezTo>
                    <a:pt x="4348" y="5137"/>
                    <a:pt x="4187" y="5084"/>
                    <a:pt x="4057" y="4980"/>
                  </a:cubicBezTo>
                  <a:cubicBezTo>
                    <a:pt x="3850" y="4815"/>
                    <a:pt x="3661" y="4626"/>
                    <a:pt x="3496" y="4419"/>
                  </a:cubicBezTo>
                  <a:cubicBezTo>
                    <a:pt x="3266" y="4130"/>
                    <a:pt x="3292" y="3714"/>
                    <a:pt x="3554" y="3451"/>
                  </a:cubicBezTo>
                  <a:cubicBezTo>
                    <a:pt x="3697" y="3308"/>
                    <a:pt x="3884" y="3236"/>
                    <a:pt x="4072" y="3236"/>
                  </a:cubicBezTo>
                  <a:close/>
                  <a:moveTo>
                    <a:pt x="8348" y="5812"/>
                  </a:moveTo>
                  <a:cubicBezTo>
                    <a:pt x="8432" y="5812"/>
                    <a:pt x="8514" y="5858"/>
                    <a:pt x="8555" y="5939"/>
                  </a:cubicBezTo>
                  <a:cubicBezTo>
                    <a:pt x="8611" y="6049"/>
                    <a:pt x="8566" y="6190"/>
                    <a:pt x="8452" y="6251"/>
                  </a:cubicBezTo>
                  <a:cubicBezTo>
                    <a:pt x="8252" y="6361"/>
                    <a:pt x="8040" y="6448"/>
                    <a:pt x="7823" y="6516"/>
                  </a:cubicBezTo>
                  <a:cubicBezTo>
                    <a:pt x="7460" y="6630"/>
                    <a:pt x="7342" y="7083"/>
                    <a:pt x="7606" y="7354"/>
                  </a:cubicBezTo>
                  <a:cubicBezTo>
                    <a:pt x="7791" y="7543"/>
                    <a:pt x="8009" y="7712"/>
                    <a:pt x="8268" y="7854"/>
                  </a:cubicBezTo>
                  <a:cubicBezTo>
                    <a:pt x="8458" y="7957"/>
                    <a:pt x="8431" y="8221"/>
                    <a:pt x="8239" y="8283"/>
                  </a:cubicBezTo>
                  <a:cubicBezTo>
                    <a:pt x="8215" y="8291"/>
                    <a:pt x="8191" y="8295"/>
                    <a:pt x="8167" y="8295"/>
                  </a:cubicBezTo>
                  <a:cubicBezTo>
                    <a:pt x="8129" y="8295"/>
                    <a:pt x="8091" y="8285"/>
                    <a:pt x="8056" y="8266"/>
                  </a:cubicBezTo>
                  <a:cubicBezTo>
                    <a:pt x="7791" y="8123"/>
                    <a:pt x="7565" y="7959"/>
                    <a:pt x="7363" y="7765"/>
                  </a:cubicBezTo>
                  <a:cubicBezTo>
                    <a:pt x="7263" y="7670"/>
                    <a:pt x="7138" y="7625"/>
                    <a:pt x="7015" y="7625"/>
                  </a:cubicBezTo>
                  <a:cubicBezTo>
                    <a:pt x="6816" y="7625"/>
                    <a:pt x="6622" y="7741"/>
                    <a:pt x="6541" y="7949"/>
                  </a:cubicBezTo>
                  <a:cubicBezTo>
                    <a:pt x="6487" y="8087"/>
                    <a:pt x="6424" y="8224"/>
                    <a:pt x="6352" y="8355"/>
                  </a:cubicBezTo>
                  <a:cubicBezTo>
                    <a:pt x="6308" y="8436"/>
                    <a:pt x="6229" y="8475"/>
                    <a:pt x="6150" y="8475"/>
                  </a:cubicBezTo>
                  <a:cubicBezTo>
                    <a:pt x="6054" y="8475"/>
                    <a:pt x="5958" y="8418"/>
                    <a:pt x="5926" y="8308"/>
                  </a:cubicBezTo>
                  <a:cubicBezTo>
                    <a:pt x="5909" y="8249"/>
                    <a:pt x="5916" y="8186"/>
                    <a:pt x="5945" y="8131"/>
                  </a:cubicBezTo>
                  <a:cubicBezTo>
                    <a:pt x="6142" y="7769"/>
                    <a:pt x="6262" y="7377"/>
                    <a:pt x="6299" y="6968"/>
                  </a:cubicBezTo>
                  <a:lnTo>
                    <a:pt x="6299" y="6957"/>
                  </a:lnTo>
                  <a:cubicBezTo>
                    <a:pt x="6679" y="6875"/>
                    <a:pt x="6979" y="6577"/>
                    <a:pt x="7060" y="6194"/>
                  </a:cubicBezTo>
                  <a:lnTo>
                    <a:pt x="7074" y="6194"/>
                  </a:lnTo>
                  <a:cubicBezTo>
                    <a:pt x="7482" y="6158"/>
                    <a:pt x="7875" y="6040"/>
                    <a:pt x="8237" y="5841"/>
                  </a:cubicBezTo>
                  <a:cubicBezTo>
                    <a:pt x="8272" y="5821"/>
                    <a:pt x="8310" y="5812"/>
                    <a:pt x="8348" y="5812"/>
                  </a:cubicBezTo>
                  <a:close/>
                  <a:moveTo>
                    <a:pt x="1905" y="0"/>
                  </a:moveTo>
                  <a:cubicBezTo>
                    <a:pt x="900" y="0"/>
                    <a:pt x="89" y="821"/>
                    <a:pt x="106" y="1832"/>
                  </a:cubicBezTo>
                  <a:cubicBezTo>
                    <a:pt x="121" y="2596"/>
                    <a:pt x="621" y="3268"/>
                    <a:pt x="1350" y="3508"/>
                  </a:cubicBezTo>
                  <a:cubicBezTo>
                    <a:pt x="1364" y="3512"/>
                    <a:pt x="1377" y="3514"/>
                    <a:pt x="1390" y="3514"/>
                  </a:cubicBezTo>
                  <a:cubicBezTo>
                    <a:pt x="1444" y="3514"/>
                    <a:pt x="1494" y="3480"/>
                    <a:pt x="1511" y="3425"/>
                  </a:cubicBezTo>
                  <a:cubicBezTo>
                    <a:pt x="1534" y="3358"/>
                    <a:pt x="1497" y="3286"/>
                    <a:pt x="1429" y="3265"/>
                  </a:cubicBezTo>
                  <a:cubicBezTo>
                    <a:pt x="332" y="2906"/>
                    <a:pt x="1" y="1521"/>
                    <a:pt x="813" y="709"/>
                  </a:cubicBezTo>
                  <a:cubicBezTo>
                    <a:pt x="1117" y="405"/>
                    <a:pt x="1509" y="257"/>
                    <a:pt x="1899" y="257"/>
                  </a:cubicBezTo>
                  <a:cubicBezTo>
                    <a:pt x="2340" y="257"/>
                    <a:pt x="2779" y="446"/>
                    <a:pt x="3086" y="813"/>
                  </a:cubicBezTo>
                  <a:cubicBezTo>
                    <a:pt x="3372" y="1156"/>
                    <a:pt x="3496" y="1605"/>
                    <a:pt x="3425" y="2047"/>
                  </a:cubicBezTo>
                  <a:cubicBezTo>
                    <a:pt x="3365" y="2414"/>
                    <a:pt x="3447" y="2778"/>
                    <a:pt x="3650" y="3072"/>
                  </a:cubicBezTo>
                  <a:cubicBezTo>
                    <a:pt x="3441" y="3170"/>
                    <a:pt x="3276" y="3337"/>
                    <a:pt x="3177" y="3545"/>
                  </a:cubicBezTo>
                  <a:cubicBezTo>
                    <a:pt x="2945" y="3385"/>
                    <a:pt x="2670" y="3300"/>
                    <a:pt x="2385" y="3300"/>
                  </a:cubicBezTo>
                  <a:cubicBezTo>
                    <a:pt x="2307" y="3300"/>
                    <a:pt x="2229" y="3306"/>
                    <a:pt x="2151" y="3319"/>
                  </a:cubicBezTo>
                  <a:cubicBezTo>
                    <a:pt x="2069" y="3332"/>
                    <a:pt x="1984" y="3339"/>
                    <a:pt x="1903" y="3339"/>
                  </a:cubicBezTo>
                  <a:cubicBezTo>
                    <a:pt x="1831" y="3339"/>
                    <a:pt x="1774" y="3397"/>
                    <a:pt x="1774" y="3467"/>
                  </a:cubicBezTo>
                  <a:cubicBezTo>
                    <a:pt x="1774" y="3537"/>
                    <a:pt x="1832" y="3594"/>
                    <a:pt x="1903" y="3594"/>
                  </a:cubicBezTo>
                  <a:cubicBezTo>
                    <a:pt x="1999" y="3594"/>
                    <a:pt x="2095" y="3587"/>
                    <a:pt x="2191" y="3571"/>
                  </a:cubicBezTo>
                  <a:cubicBezTo>
                    <a:pt x="2255" y="3561"/>
                    <a:pt x="2320" y="3556"/>
                    <a:pt x="2383" y="3556"/>
                  </a:cubicBezTo>
                  <a:cubicBezTo>
                    <a:pt x="2644" y="3556"/>
                    <a:pt x="2894" y="3642"/>
                    <a:pt x="3096" y="3803"/>
                  </a:cubicBezTo>
                  <a:cubicBezTo>
                    <a:pt x="3051" y="4069"/>
                    <a:pt x="3116" y="4352"/>
                    <a:pt x="3296" y="4576"/>
                  </a:cubicBezTo>
                  <a:cubicBezTo>
                    <a:pt x="3472" y="4797"/>
                    <a:pt x="3674" y="5001"/>
                    <a:pt x="3897" y="5177"/>
                  </a:cubicBezTo>
                  <a:cubicBezTo>
                    <a:pt x="4070" y="5314"/>
                    <a:pt x="4286" y="5391"/>
                    <a:pt x="4510" y="5391"/>
                  </a:cubicBezTo>
                  <a:cubicBezTo>
                    <a:pt x="4568" y="5391"/>
                    <a:pt x="4626" y="5386"/>
                    <a:pt x="4684" y="5375"/>
                  </a:cubicBezTo>
                  <a:lnTo>
                    <a:pt x="4684" y="5375"/>
                  </a:lnTo>
                  <a:cubicBezTo>
                    <a:pt x="4636" y="5645"/>
                    <a:pt x="4701" y="5932"/>
                    <a:pt x="4884" y="6162"/>
                  </a:cubicBezTo>
                  <a:cubicBezTo>
                    <a:pt x="4927" y="6216"/>
                    <a:pt x="4971" y="6271"/>
                    <a:pt x="5019" y="6324"/>
                  </a:cubicBezTo>
                  <a:cubicBezTo>
                    <a:pt x="5044" y="6352"/>
                    <a:pt x="5079" y="6366"/>
                    <a:pt x="5114" y="6366"/>
                  </a:cubicBezTo>
                  <a:cubicBezTo>
                    <a:pt x="5145" y="6366"/>
                    <a:pt x="5176" y="6355"/>
                    <a:pt x="5200" y="6333"/>
                  </a:cubicBezTo>
                  <a:cubicBezTo>
                    <a:pt x="5253" y="6286"/>
                    <a:pt x="5256" y="6206"/>
                    <a:pt x="5211" y="6153"/>
                  </a:cubicBezTo>
                  <a:cubicBezTo>
                    <a:pt x="5166" y="6104"/>
                    <a:pt x="5124" y="6054"/>
                    <a:pt x="5084" y="6004"/>
                  </a:cubicBezTo>
                  <a:cubicBezTo>
                    <a:pt x="4864" y="5727"/>
                    <a:pt x="4874" y="5333"/>
                    <a:pt x="5108" y="5067"/>
                  </a:cubicBezTo>
                  <a:cubicBezTo>
                    <a:pt x="5255" y="4903"/>
                    <a:pt x="5458" y="4819"/>
                    <a:pt x="5661" y="4819"/>
                  </a:cubicBezTo>
                  <a:cubicBezTo>
                    <a:pt x="5819" y="4819"/>
                    <a:pt x="5977" y="4870"/>
                    <a:pt x="6109" y="4975"/>
                  </a:cubicBezTo>
                  <a:cubicBezTo>
                    <a:pt x="6315" y="5140"/>
                    <a:pt x="6504" y="5329"/>
                    <a:pt x="6669" y="5536"/>
                  </a:cubicBezTo>
                  <a:cubicBezTo>
                    <a:pt x="6900" y="5826"/>
                    <a:pt x="6876" y="6243"/>
                    <a:pt x="6612" y="6506"/>
                  </a:cubicBezTo>
                  <a:cubicBezTo>
                    <a:pt x="6469" y="6649"/>
                    <a:pt x="6282" y="6722"/>
                    <a:pt x="6094" y="6722"/>
                  </a:cubicBezTo>
                  <a:cubicBezTo>
                    <a:pt x="5936" y="6722"/>
                    <a:pt x="5777" y="6670"/>
                    <a:pt x="5644" y="6564"/>
                  </a:cubicBezTo>
                  <a:lnTo>
                    <a:pt x="5581" y="6513"/>
                  </a:lnTo>
                  <a:cubicBezTo>
                    <a:pt x="5557" y="6493"/>
                    <a:pt x="5528" y="6483"/>
                    <a:pt x="5499" y="6483"/>
                  </a:cubicBezTo>
                  <a:cubicBezTo>
                    <a:pt x="5463" y="6483"/>
                    <a:pt x="5426" y="6499"/>
                    <a:pt x="5401" y="6530"/>
                  </a:cubicBezTo>
                  <a:cubicBezTo>
                    <a:pt x="5355" y="6583"/>
                    <a:pt x="5362" y="6664"/>
                    <a:pt x="5417" y="6710"/>
                  </a:cubicBezTo>
                  <a:cubicBezTo>
                    <a:pt x="5597" y="6862"/>
                    <a:pt x="5776" y="6962"/>
                    <a:pt x="6040" y="6976"/>
                  </a:cubicBezTo>
                  <a:cubicBezTo>
                    <a:pt x="6004" y="7339"/>
                    <a:pt x="5897" y="7686"/>
                    <a:pt x="5720" y="8009"/>
                  </a:cubicBezTo>
                  <a:cubicBezTo>
                    <a:pt x="5592" y="8245"/>
                    <a:pt x="5678" y="8542"/>
                    <a:pt x="5915" y="8671"/>
                  </a:cubicBezTo>
                  <a:cubicBezTo>
                    <a:pt x="5989" y="8712"/>
                    <a:pt x="6069" y="8731"/>
                    <a:pt x="6148" y="8731"/>
                  </a:cubicBezTo>
                  <a:cubicBezTo>
                    <a:pt x="6321" y="8731"/>
                    <a:pt x="6488" y="8639"/>
                    <a:pt x="6577" y="8477"/>
                  </a:cubicBezTo>
                  <a:cubicBezTo>
                    <a:pt x="6653" y="8336"/>
                    <a:pt x="6722" y="8189"/>
                    <a:pt x="6780" y="8040"/>
                  </a:cubicBezTo>
                  <a:cubicBezTo>
                    <a:pt x="6819" y="7938"/>
                    <a:pt x="6916" y="7881"/>
                    <a:pt x="7014" y="7881"/>
                  </a:cubicBezTo>
                  <a:cubicBezTo>
                    <a:pt x="7075" y="7881"/>
                    <a:pt x="7137" y="7903"/>
                    <a:pt x="7186" y="7950"/>
                  </a:cubicBezTo>
                  <a:cubicBezTo>
                    <a:pt x="7405" y="8160"/>
                    <a:pt x="7649" y="8336"/>
                    <a:pt x="7935" y="8490"/>
                  </a:cubicBezTo>
                  <a:cubicBezTo>
                    <a:pt x="8009" y="8530"/>
                    <a:pt x="8089" y="8549"/>
                    <a:pt x="8168" y="8549"/>
                  </a:cubicBezTo>
                  <a:cubicBezTo>
                    <a:pt x="8347" y="8549"/>
                    <a:pt x="8521" y="8450"/>
                    <a:pt x="8606" y="8276"/>
                  </a:cubicBezTo>
                  <a:cubicBezTo>
                    <a:pt x="8720" y="8040"/>
                    <a:pt x="8626" y="7757"/>
                    <a:pt x="8392" y="7629"/>
                  </a:cubicBezTo>
                  <a:cubicBezTo>
                    <a:pt x="8154" y="7500"/>
                    <a:pt x="7956" y="7345"/>
                    <a:pt x="7788" y="7174"/>
                  </a:cubicBezTo>
                  <a:cubicBezTo>
                    <a:pt x="7656" y="7039"/>
                    <a:pt x="7722" y="6816"/>
                    <a:pt x="7898" y="6762"/>
                  </a:cubicBezTo>
                  <a:cubicBezTo>
                    <a:pt x="8131" y="6690"/>
                    <a:pt x="8358" y="6594"/>
                    <a:pt x="8573" y="6477"/>
                  </a:cubicBezTo>
                  <a:cubicBezTo>
                    <a:pt x="8809" y="6348"/>
                    <a:pt x="8901" y="6056"/>
                    <a:pt x="8782" y="5823"/>
                  </a:cubicBezTo>
                  <a:cubicBezTo>
                    <a:pt x="8695" y="5653"/>
                    <a:pt x="8524" y="5556"/>
                    <a:pt x="8347" y="5556"/>
                  </a:cubicBezTo>
                  <a:cubicBezTo>
                    <a:pt x="8268" y="5556"/>
                    <a:pt x="8188" y="5575"/>
                    <a:pt x="8113" y="5616"/>
                  </a:cubicBezTo>
                  <a:cubicBezTo>
                    <a:pt x="7790" y="5793"/>
                    <a:pt x="7443" y="5900"/>
                    <a:pt x="7080" y="5936"/>
                  </a:cubicBezTo>
                  <a:cubicBezTo>
                    <a:pt x="7070" y="5738"/>
                    <a:pt x="7000" y="5543"/>
                    <a:pt x="6868" y="5376"/>
                  </a:cubicBezTo>
                  <a:cubicBezTo>
                    <a:pt x="6691" y="5155"/>
                    <a:pt x="6488" y="4952"/>
                    <a:pt x="6267" y="4775"/>
                  </a:cubicBezTo>
                  <a:cubicBezTo>
                    <a:pt x="6088" y="4633"/>
                    <a:pt x="5872" y="4563"/>
                    <a:pt x="5657" y="4563"/>
                  </a:cubicBezTo>
                  <a:cubicBezTo>
                    <a:pt x="5598" y="4563"/>
                    <a:pt x="5539" y="4568"/>
                    <a:pt x="5481" y="4579"/>
                  </a:cubicBezTo>
                  <a:cubicBezTo>
                    <a:pt x="5529" y="4304"/>
                    <a:pt x="5461" y="4015"/>
                    <a:pt x="5285" y="3793"/>
                  </a:cubicBezTo>
                  <a:cubicBezTo>
                    <a:pt x="5107" y="3571"/>
                    <a:pt x="4906" y="3367"/>
                    <a:pt x="4683" y="3191"/>
                  </a:cubicBezTo>
                  <a:cubicBezTo>
                    <a:pt x="4503" y="3048"/>
                    <a:pt x="4287" y="2977"/>
                    <a:pt x="4072" y="2977"/>
                  </a:cubicBezTo>
                  <a:cubicBezTo>
                    <a:pt x="4017" y="2977"/>
                    <a:pt x="3963" y="2982"/>
                    <a:pt x="3909" y="2991"/>
                  </a:cubicBezTo>
                  <a:cubicBezTo>
                    <a:pt x="3708" y="2740"/>
                    <a:pt x="3624" y="2415"/>
                    <a:pt x="3677" y="2086"/>
                  </a:cubicBezTo>
                  <a:cubicBezTo>
                    <a:pt x="3852" y="998"/>
                    <a:pt x="3016" y="22"/>
                    <a:pt x="1938" y="1"/>
                  </a:cubicBezTo>
                  <a:cubicBezTo>
                    <a:pt x="1927" y="1"/>
                    <a:pt x="1916" y="0"/>
                    <a:pt x="19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8"/>
            <p:cNvSpPr/>
            <p:nvPr/>
          </p:nvSpPr>
          <p:spPr>
            <a:xfrm>
              <a:off x="767307" y="2150783"/>
              <a:ext cx="98747" cy="88958"/>
            </a:xfrm>
            <a:custGeom>
              <a:avLst/>
              <a:gdLst/>
              <a:ahLst/>
              <a:cxnLst/>
              <a:rect l="l" t="t" r="r" b="b"/>
              <a:pathLst>
                <a:path w="2310" h="2081" extrusionOk="0">
                  <a:moveTo>
                    <a:pt x="1046" y="257"/>
                  </a:moveTo>
                  <a:cubicBezTo>
                    <a:pt x="1267" y="257"/>
                    <a:pt x="1497" y="352"/>
                    <a:pt x="1670" y="526"/>
                  </a:cubicBezTo>
                  <a:cubicBezTo>
                    <a:pt x="1996" y="852"/>
                    <a:pt x="2031" y="1349"/>
                    <a:pt x="1746" y="1633"/>
                  </a:cubicBezTo>
                  <a:cubicBezTo>
                    <a:pt x="1617" y="1762"/>
                    <a:pt x="1443" y="1826"/>
                    <a:pt x="1262" y="1826"/>
                  </a:cubicBezTo>
                  <a:cubicBezTo>
                    <a:pt x="1045" y="1826"/>
                    <a:pt x="817" y="1734"/>
                    <a:pt x="639" y="1557"/>
                  </a:cubicBezTo>
                  <a:cubicBezTo>
                    <a:pt x="313" y="1232"/>
                    <a:pt x="280" y="734"/>
                    <a:pt x="565" y="451"/>
                  </a:cubicBezTo>
                  <a:cubicBezTo>
                    <a:pt x="696" y="319"/>
                    <a:pt x="868" y="257"/>
                    <a:pt x="1046" y="257"/>
                  </a:cubicBezTo>
                  <a:close/>
                  <a:moveTo>
                    <a:pt x="1046" y="1"/>
                  </a:moveTo>
                  <a:cubicBezTo>
                    <a:pt x="802" y="1"/>
                    <a:pt x="564" y="88"/>
                    <a:pt x="383" y="269"/>
                  </a:cubicBezTo>
                  <a:cubicBezTo>
                    <a:pt x="0" y="653"/>
                    <a:pt x="34" y="1313"/>
                    <a:pt x="459" y="1738"/>
                  </a:cubicBezTo>
                  <a:cubicBezTo>
                    <a:pt x="684" y="1963"/>
                    <a:pt x="978" y="2081"/>
                    <a:pt x="1263" y="2081"/>
                  </a:cubicBezTo>
                  <a:cubicBezTo>
                    <a:pt x="1508" y="2081"/>
                    <a:pt x="1746" y="1994"/>
                    <a:pt x="1927" y="1813"/>
                  </a:cubicBezTo>
                  <a:cubicBezTo>
                    <a:pt x="2310" y="1429"/>
                    <a:pt x="2276" y="770"/>
                    <a:pt x="1852" y="345"/>
                  </a:cubicBezTo>
                  <a:cubicBezTo>
                    <a:pt x="1627" y="120"/>
                    <a:pt x="1332"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8"/>
          <p:cNvSpPr/>
          <p:nvPr/>
        </p:nvSpPr>
        <p:spPr>
          <a:xfrm>
            <a:off x="7133650" y="1104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8"/>
          <p:cNvSpPr/>
          <p:nvPr/>
        </p:nvSpPr>
        <p:spPr>
          <a:xfrm>
            <a:off x="8101350" y="16163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8"/>
          <p:cNvSpPr/>
          <p:nvPr/>
        </p:nvSpPr>
        <p:spPr>
          <a:xfrm>
            <a:off x="6720225" y="444522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2706850" y="4378025"/>
            <a:ext cx="67200" cy="672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4857;p69">
            <a:extLst>
              <a:ext uri="{FF2B5EF4-FFF2-40B4-BE49-F238E27FC236}">
                <a16:creationId xmlns:a16="http://schemas.microsoft.com/office/drawing/2014/main" id="{5C2DDFB8-577B-365D-011F-C47BC82B4BEE}"/>
              </a:ext>
            </a:extLst>
          </p:cNvPr>
          <p:cNvGrpSpPr/>
          <p:nvPr/>
        </p:nvGrpSpPr>
        <p:grpSpPr>
          <a:xfrm>
            <a:off x="6281275" y="972065"/>
            <a:ext cx="2780346" cy="3138616"/>
            <a:chOff x="834100" y="3642869"/>
            <a:chExt cx="1259483" cy="628426"/>
          </a:xfrm>
        </p:grpSpPr>
        <p:sp>
          <p:nvSpPr>
            <p:cNvPr id="9" name="Google Shape;14858;p69">
              <a:extLst>
                <a:ext uri="{FF2B5EF4-FFF2-40B4-BE49-F238E27FC236}">
                  <a16:creationId xmlns:a16="http://schemas.microsoft.com/office/drawing/2014/main" id="{3F6046BF-262B-FE25-D689-A4BF25137E0D}"/>
                </a:ext>
              </a:extLst>
            </p:cNvPr>
            <p:cNvSpPr/>
            <p:nvPr/>
          </p:nvSpPr>
          <p:spPr>
            <a:xfrm>
              <a:off x="1557115" y="4061516"/>
              <a:ext cx="127079" cy="163426"/>
            </a:xfrm>
            <a:custGeom>
              <a:avLst/>
              <a:gdLst/>
              <a:ahLst/>
              <a:cxnLst/>
              <a:rect l="l" t="t" r="r" b="b"/>
              <a:pathLst>
                <a:path w="28816" h="37079" fill="none" extrusionOk="0">
                  <a:moveTo>
                    <a:pt x="28815" y="37078"/>
                  </a:moveTo>
                  <a:lnTo>
                    <a:pt x="17922" y="37078"/>
                  </a:lnTo>
                  <a:cubicBezTo>
                    <a:pt x="14829" y="37078"/>
                    <a:pt x="14212" y="33613"/>
                    <a:pt x="14212" y="33613"/>
                  </a:cubicBezTo>
                  <a:lnTo>
                    <a:pt x="14212" y="10631"/>
                  </a:lnTo>
                  <a:lnTo>
                    <a:pt x="0" y="10631"/>
                  </a:lnTo>
                  <a:lnTo>
                    <a:pt x="0"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59;p69">
              <a:extLst>
                <a:ext uri="{FF2B5EF4-FFF2-40B4-BE49-F238E27FC236}">
                  <a16:creationId xmlns:a16="http://schemas.microsoft.com/office/drawing/2014/main" id="{CF233C81-4B52-5C54-CB72-BB6080BDE922}"/>
                </a:ext>
              </a:extLst>
            </p:cNvPr>
            <p:cNvSpPr/>
            <p:nvPr/>
          </p:nvSpPr>
          <p:spPr>
            <a:xfrm>
              <a:off x="1847875" y="4224937"/>
              <a:ext cx="161119" cy="4"/>
            </a:xfrm>
            <a:custGeom>
              <a:avLst/>
              <a:gdLst/>
              <a:ahLst/>
              <a:cxnLst/>
              <a:rect l="l" t="t" r="r" b="b"/>
              <a:pathLst>
                <a:path w="36535" h="1" fill="none" extrusionOk="0">
                  <a:moveTo>
                    <a:pt x="1" y="0"/>
                  </a:moveTo>
                  <a:lnTo>
                    <a:pt x="36535"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60;p69">
              <a:extLst>
                <a:ext uri="{FF2B5EF4-FFF2-40B4-BE49-F238E27FC236}">
                  <a16:creationId xmlns:a16="http://schemas.microsoft.com/office/drawing/2014/main" id="{42731E6D-927D-AFD9-E7C3-1BFB87B2B198}"/>
                </a:ext>
              </a:extLst>
            </p:cNvPr>
            <p:cNvSpPr/>
            <p:nvPr/>
          </p:nvSpPr>
          <p:spPr>
            <a:xfrm>
              <a:off x="1684189" y="4176763"/>
              <a:ext cx="163690" cy="94532"/>
            </a:xfrm>
            <a:custGeom>
              <a:avLst/>
              <a:gdLst/>
              <a:ahLst/>
              <a:cxnLst/>
              <a:rect l="l" t="t" r="r" b="b"/>
              <a:pathLst>
                <a:path w="37118" h="21448" extrusionOk="0">
                  <a:moveTo>
                    <a:pt x="4950" y="1"/>
                  </a:moveTo>
                  <a:cubicBezTo>
                    <a:pt x="2218" y="1"/>
                    <a:pt x="0" y="2679"/>
                    <a:pt x="0" y="5984"/>
                  </a:cubicBezTo>
                  <a:lnTo>
                    <a:pt x="0" y="15461"/>
                  </a:lnTo>
                  <a:cubicBezTo>
                    <a:pt x="0" y="18766"/>
                    <a:pt x="2218" y="21447"/>
                    <a:pt x="4950" y="21447"/>
                  </a:cubicBezTo>
                  <a:lnTo>
                    <a:pt x="32168" y="21447"/>
                  </a:lnTo>
                  <a:cubicBezTo>
                    <a:pt x="34904" y="21447"/>
                    <a:pt x="37118" y="18766"/>
                    <a:pt x="37118" y="15461"/>
                  </a:cubicBezTo>
                  <a:lnTo>
                    <a:pt x="37118" y="5984"/>
                  </a:lnTo>
                  <a:cubicBezTo>
                    <a:pt x="37118" y="2679"/>
                    <a:pt x="34904"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61;p69">
              <a:extLst>
                <a:ext uri="{FF2B5EF4-FFF2-40B4-BE49-F238E27FC236}">
                  <a16:creationId xmlns:a16="http://schemas.microsoft.com/office/drawing/2014/main" id="{515A89C9-3272-7711-FB32-4074EAD09541}"/>
                </a:ext>
              </a:extLst>
            </p:cNvPr>
            <p:cNvSpPr/>
            <p:nvPr/>
          </p:nvSpPr>
          <p:spPr>
            <a:xfrm>
              <a:off x="1246916" y="3961205"/>
              <a:ext cx="77612" cy="4"/>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862;p69">
              <a:extLst>
                <a:ext uri="{FF2B5EF4-FFF2-40B4-BE49-F238E27FC236}">
                  <a16:creationId xmlns:a16="http://schemas.microsoft.com/office/drawing/2014/main" id="{0DE64A2D-EDF5-8750-1AB8-F338350C1071}"/>
                </a:ext>
              </a:extLst>
            </p:cNvPr>
            <p:cNvSpPr/>
            <p:nvPr/>
          </p:nvSpPr>
          <p:spPr>
            <a:xfrm>
              <a:off x="854078" y="3861292"/>
              <a:ext cx="154429" cy="4"/>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63;p69">
              <a:extLst>
                <a:ext uri="{FF2B5EF4-FFF2-40B4-BE49-F238E27FC236}">
                  <a16:creationId xmlns:a16="http://schemas.microsoft.com/office/drawing/2014/main" id="{8C9E40EB-D1B8-1D52-60A8-91D82BACEDF2}"/>
                </a:ext>
              </a:extLst>
            </p:cNvPr>
            <p:cNvSpPr/>
            <p:nvPr/>
          </p:nvSpPr>
          <p:spPr>
            <a:xfrm>
              <a:off x="1164630" y="3861309"/>
              <a:ext cx="79574" cy="199792"/>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64;p69">
              <a:extLst>
                <a:ext uri="{FF2B5EF4-FFF2-40B4-BE49-F238E27FC236}">
                  <a16:creationId xmlns:a16="http://schemas.microsoft.com/office/drawing/2014/main" id="{844DF65F-3CBB-24EF-ECDC-DBFFCDEE8DFA}"/>
                </a:ext>
              </a:extLst>
            </p:cNvPr>
            <p:cNvSpPr/>
            <p:nvPr/>
          </p:nvSpPr>
          <p:spPr>
            <a:xfrm>
              <a:off x="854078" y="4061097"/>
              <a:ext cx="146866" cy="4"/>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65;p69">
              <a:extLst>
                <a:ext uri="{FF2B5EF4-FFF2-40B4-BE49-F238E27FC236}">
                  <a16:creationId xmlns:a16="http://schemas.microsoft.com/office/drawing/2014/main" id="{9C0AC513-3CB0-E88A-64CF-A36329531E7C}"/>
                </a:ext>
              </a:extLst>
            </p:cNvPr>
            <p:cNvSpPr/>
            <p:nvPr/>
          </p:nvSpPr>
          <p:spPr>
            <a:xfrm>
              <a:off x="1000939" y="4005884"/>
              <a:ext cx="163695" cy="94514"/>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866;p69">
              <a:extLst>
                <a:ext uri="{FF2B5EF4-FFF2-40B4-BE49-F238E27FC236}">
                  <a16:creationId xmlns:a16="http://schemas.microsoft.com/office/drawing/2014/main" id="{EF1AEC6E-8DE7-943A-DCB7-B8658F69AF93}"/>
                </a:ext>
              </a:extLst>
            </p:cNvPr>
            <p:cNvSpPr/>
            <p:nvPr/>
          </p:nvSpPr>
          <p:spPr>
            <a:xfrm>
              <a:off x="1008502" y="3822418"/>
              <a:ext cx="163690" cy="94528"/>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867;p69">
              <a:extLst>
                <a:ext uri="{FF2B5EF4-FFF2-40B4-BE49-F238E27FC236}">
                  <a16:creationId xmlns:a16="http://schemas.microsoft.com/office/drawing/2014/main" id="{46A0AB82-96F6-D166-0BA6-2C713B8515AE}"/>
                </a:ext>
              </a:extLst>
            </p:cNvPr>
            <p:cNvSpPr/>
            <p:nvPr/>
          </p:nvSpPr>
          <p:spPr>
            <a:xfrm>
              <a:off x="1603156" y="3961205"/>
              <a:ext cx="77612" cy="4"/>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868;p69">
              <a:extLst>
                <a:ext uri="{FF2B5EF4-FFF2-40B4-BE49-F238E27FC236}">
                  <a16:creationId xmlns:a16="http://schemas.microsoft.com/office/drawing/2014/main" id="{BCEB83F2-7925-FBE1-7C64-AE3FEA38664F}"/>
                </a:ext>
              </a:extLst>
            </p:cNvPr>
            <p:cNvSpPr/>
            <p:nvPr/>
          </p:nvSpPr>
          <p:spPr>
            <a:xfrm>
              <a:off x="1926576" y="3861292"/>
              <a:ext cx="144308" cy="4"/>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869;p69">
              <a:extLst>
                <a:ext uri="{FF2B5EF4-FFF2-40B4-BE49-F238E27FC236}">
                  <a16:creationId xmlns:a16="http://schemas.microsoft.com/office/drawing/2014/main" id="{DFBF27FD-0BF3-B62C-1B3D-6249AB9A3DA6}"/>
                </a:ext>
              </a:extLst>
            </p:cNvPr>
            <p:cNvSpPr/>
            <p:nvPr/>
          </p:nvSpPr>
          <p:spPr>
            <a:xfrm>
              <a:off x="1680763" y="3861309"/>
              <a:ext cx="82127" cy="199792"/>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870;p69">
              <a:extLst>
                <a:ext uri="{FF2B5EF4-FFF2-40B4-BE49-F238E27FC236}">
                  <a16:creationId xmlns:a16="http://schemas.microsoft.com/office/drawing/2014/main" id="{241A3AE6-38D0-9A6B-89D8-DD6AB6E2C242}"/>
                </a:ext>
              </a:extLst>
            </p:cNvPr>
            <p:cNvSpPr/>
            <p:nvPr/>
          </p:nvSpPr>
          <p:spPr>
            <a:xfrm>
              <a:off x="1926576" y="4061097"/>
              <a:ext cx="144308" cy="4"/>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871;p69">
              <a:extLst>
                <a:ext uri="{FF2B5EF4-FFF2-40B4-BE49-F238E27FC236}">
                  <a16:creationId xmlns:a16="http://schemas.microsoft.com/office/drawing/2014/main" id="{2A7F19CD-D846-7B88-AA69-094B9E04E69B}"/>
                </a:ext>
              </a:extLst>
            </p:cNvPr>
            <p:cNvSpPr/>
            <p:nvPr/>
          </p:nvSpPr>
          <p:spPr>
            <a:xfrm>
              <a:off x="1762436" y="3822418"/>
              <a:ext cx="163677" cy="94528"/>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872;p69">
              <a:extLst>
                <a:ext uri="{FF2B5EF4-FFF2-40B4-BE49-F238E27FC236}">
                  <a16:creationId xmlns:a16="http://schemas.microsoft.com/office/drawing/2014/main" id="{76720594-CDED-70DE-15BE-08EC94771F7D}"/>
                </a:ext>
              </a:extLst>
            </p:cNvPr>
            <p:cNvSpPr/>
            <p:nvPr/>
          </p:nvSpPr>
          <p:spPr>
            <a:xfrm>
              <a:off x="1762886" y="4005884"/>
              <a:ext cx="163695" cy="94514"/>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73;p69">
              <a:extLst>
                <a:ext uri="{FF2B5EF4-FFF2-40B4-BE49-F238E27FC236}">
                  <a16:creationId xmlns:a16="http://schemas.microsoft.com/office/drawing/2014/main" id="{4314F96E-2FFC-39C4-5936-DAFB4C26611D}"/>
                </a:ext>
              </a:extLst>
            </p:cNvPr>
            <p:cNvSpPr/>
            <p:nvPr/>
          </p:nvSpPr>
          <p:spPr>
            <a:xfrm>
              <a:off x="1325004" y="3820086"/>
              <a:ext cx="278558" cy="278382"/>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74;p69">
              <a:extLst>
                <a:ext uri="{FF2B5EF4-FFF2-40B4-BE49-F238E27FC236}">
                  <a16:creationId xmlns:a16="http://schemas.microsoft.com/office/drawing/2014/main" id="{89AABF61-E622-785F-A31F-5DBE0B74DA5D}"/>
                </a:ext>
              </a:extLst>
            </p:cNvPr>
            <p:cNvSpPr/>
            <p:nvPr/>
          </p:nvSpPr>
          <p:spPr>
            <a:xfrm>
              <a:off x="1235816" y="3689223"/>
              <a:ext cx="134752" cy="171223"/>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75;p69">
              <a:extLst>
                <a:ext uri="{FF2B5EF4-FFF2-40B4-BE49-F238E27FC236}">
                  <a16:creationId xmlns:a16="http://schemas.microsoft.com/office/drawing/2014/main" id="{06BEFB0E-1F24-918C-C3B8-1D14243A437E}"/>
                </a:ext>
              </a:extLst>
            </p:cNvPr>
            <p:cNvSpPr/>
            <p:nvPr/>
          </p:nvSpPr>
          <p:spPr>
            <a:xfrm>
              <a:off x="910512" y="3689223"/>
              <a:ext cx="161618" cy="4"/>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76;p69">
              <a:extLst>
                <a:ext uri="{FF2B5EF4-FFF2-40B4-BE49-F238E27FC236}">
                  <a16:creationId xmlns:a16="http://schemas.microsoft.com/office/drawing/2014/main" id="{02710AFA-22D5-F9D5-BEE7-46AA248B33BA}"/>
                </a:ext>
              </a:extLst>
            </p:cNvPr>
            <p:cNvSpPr/>
            <p:nvPr/>
          </p:nvSpPr>
          <p:spPr>
            <a:xfrm>
              <a:off x="1072126" y="3642869"/>
              <a:ext cx="163695" cy="94532"/>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77;p69">
              <a:extLst>
                <a:ext uri="{FF2B5EF4-FFF2-40B4-BE49-F238E27FC236}">
                  <a16:creationId xmlns:a16="http://schemas.microsoft.com/office/drawing/2014/main" id="{2E942647-5084-4C2A-742F-9E59DA1C4A67}"/>
                </a:ext>
              </a:extLst>
            </p:cNvPr>
            <p:cNvSpPr/>
            <p:nvPr/>
          </p:nvSpPr>
          <p:spPr>
            <a:xfrm>
              <a:off x="1235913" y="4073301"/>
              <a:ext cx="134655" cy="15164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78;p69">
              <a:extLst>
                <a:ext uri="{FF2B5EF4-FFF2-40B4-BE49-F238E27FC236}">
                  <a16:creationId xmlns:a16="http://schemas.microsoft.com/office/drawing/2014/main" id="{E385A1F3-4707-482B-20C2-B268ABD3F879}"/>
                </a:ext>
              </a:extLst>
            </p:cNvPr>
            <p:cNvSpPr/>
            <p:nvPr/>
          </p:nvSpPr>
          <p:spPr>
            <a:xfrm>
              <a:off x="910512" y="4224937"/>
              <a:ext cx="161618" cy="4"/>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879;p69">
              <a:extLst>
                <a:ext uri="{FF2B5EF4-FFF2-40B4-BE49-F238E27FC236}">
                  <a16:creationId xmlns:a16="http://schemas.microsoft.com/office/drawing/2014/main" id="{D9BEAB81-9382-01FB-7F70-E2A1B661B551}"/>
                </a:ext>
              </a:extLst>
            </p:cNvPr>
            <p:cNvSpPr/>
            <p:nvPr/>
          </p:nvSpPr>
          <p:spPr>
            <a:xfrm>
              <a:off x="1072126" y="4176763"/>
              <a:ext cx="163695" cy="94532"/>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880;p69">
              <a:extLst>
                <a:ext uri="{FF2B5EF4-FFF2-40B4-BE49-F238E27FC236}">
                  <a16:creationId xmlns:a16="http://schemas.microsoft.com/office/drawing/2014/main" id="{67B521B4-B2FE-2CA6-025B-05F3E77EC49D}"/>
                </a:ext>
              </a:extLst>
            </p:cNvPr>
            <p:cNvSpPr/>
            <p:nvPr/>
          </p:nvSpPr>
          <p:spPr>
            <a:xfrm>
              <a:off x="1562328" y="3689223"/>
              <a:ext cx="128816" cy="171223"/>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881;p69">
              <a:extLst>
                <a:ext uri="{FF2B5EF4-FFF2-40B4-BE49-F238E27FC236}">
                  <a16:creationId xmlns:a16="http://schemas.microsoft.com/office/drawing/2014/main" id="{282B5AF0-B299-9226-9B5F-4B2C5A5A1264}"/>
                </a:ext>
              </a:extLst>
            </p:cNvPr>
            <p:cNvSpPr/>
            <p:nvPr/>
          </p:nvSpPr>
          <p:spPr>
            <a:xfrm>
              <a:off x="1854826" y="3689223"/>
              <a:ext cx="154169" cy="4"/>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882;p69">
              <a:extLst>
                <a:ext uri="{FF2B5EF4-FFF2-40B4-BE49-F238E27FC236}">
                  <a16:creationId xmlns:a16="http://schemas.microsoft.com/office/drawing/2014/main" id="{FA56B638-F8C9-DC0B-8CAE-038425861C77}"/>
                </a:ext>
              </a:extLst>
            </p:cNvPr>
            <p:cNvSpPr/>
            <p:nvPr/>
          </p:nvSpPr>
          <p:spPr>
            <a:xfrm>
              <a:off x="1691140" y="3642869"/>
              <a:ext cx="163690" cy="94532"/>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14883;p69">
              <a:extLst>
                <a:ext uri="{FF2B5EF4-FFF2-40B4-BE49-F238E27FC236}">
                  <a16:creationId xmlns:a16="http://schemas.microsoft.com/office/drawing/2014/main" id="{C771E868-D485-4B4A-6F3C-00EA26047317}"/>
                </a:ext>
              </a:extLst>
            </p:cNvPr>
            <p:cNvGrpSpPr/>
            <p:nvPr/>
          </p:nvGrpSpPr>
          <p:grpSpPr>
            <a:xfrm>
              <a:off x="1360364" y="3847835"/>
              <a:ext cx="208119" cy="224359"/>
              <a:chOff x="1360769" y="3847100"/>
              <a:chExt cx="208119" cy="224359"/>
            </a:xfrm>
          </p:grpSpPr>
          <p:sp>
            <p:nvSpPr>
              <p:cNvPr id="49" name="Google Shape;14884;p69">
                <a:extLst>
                  <a:ext uri="{FF2B5EF4-FFF2-40B4-BE49-F238E27FC236}">
                    <a16:creationId xmlns:a16="http://schemas.microsoft.com/office/drawing/2014/main" id="{F7CF220D-FD56-E424-D945-EE9419B85339}"/>
                  </a:ext>
                </a:extLst>
              </p:cNvPr>
              <p:cNvSpPr/>
              <p:nvPr/>
            </p:nvSpPr>
            <p:spPr>
              <a:xfrm>
                <a:off x="1360769" y="3847113"/>
                <a:ext cx="99163" cy="224346"/>
              </a:xfrm>
              <a:custGeom>
                <a:avLst/>
                <a:gdLst/>
                <a:ahLst/>
                <a:cxnLst/>
                <a:rect l="l" t="t" r="r" b="b"/>
                <a:pathLst>
                  <a:path w="22486" h="50901" fill="none" extrusionOk="0">
                    <a:moveTo>
                      <a:pt x="22384" y="2729"/>
                    </a:moveTo>
                    <a:cubicBezTo>
                      <a:pt x="22333" y="2383"/>
                      <a:pt x="22249" y="2040"/>
                      <a:pt x="22128" y="1711"/>
                    </a:cubicBezTo>
                    <a:cubicBezTo>
                      <a:pt x="21742" y="675"/>
                      <a:pt x="20979" y="1"/>
                      <a:pt x="19582" y="1"/>
                    </a:cubicBezTo>
                    <a:cubicBezTo>
                      <a:pt x="17966" y="1"/>
                      <a:pt x="17204" y="913"/>
                      <a:pt x="16883" y="2229"/>
                    </a:cubicBezTo>
                    <a:cubicBezTo>
                      <a:pt x="13443" y="1682"/>
                      <a:pt x="10331" y="4356"/>
                      <a:pt x="10353" y="7840"/>
                    </a:cubicBezTo>
                    <a:cubicBezTo>
                      <a:pt x="10353" y="7997"/>
                      <a:pt x="10364" y="8150"/>
                      <a:pt x="10378" y="8300"/>
                    </a:cubicBezTo>
                    <a:cubicBezTo>
                      <a:pt x="7945" y="7307"/>
                      <a:pt x="5147" y="7957"/>
                      <a:pt x="3404" y="9923"/>
                    </a:cubicBezTo>
                    <a:cubicBezTo>
                      <a:pt x="1660" y="11889"/>
                      <a:pt x="1343" y="14742"/>
                      <a:pt x="2616" y="17040"/>
                    </a:cubicBezTo>
                    <a:cubicBezTo>
                      <a:pt x="930" y="18382"/>
                      <a:pt x="0" y="20454"/>
                      <a:pt x="120" y="22607"/>
                    </a:cubicBezTo>
                    <a:cubicBezTo>
                      <a:pt x="241" y="24755"/>
                      <a:pt x="1394" y="26714"/>
                      <a:pt x="3218" y="27860"/>
                    </a:cubicBezTo>
                    <a:cubicBezTo>
                      <a:pt x="748" y="30913"/>
                      <a:pt x="1707" y="35462"/>
                      <a:pt x="5202" y="37260"/>
                    </a:cubicBezTo>
                    <a:cubicBezTo>
                      <a:pt x="5173" y="37490"/>
                      <a:pt x="5162" y="37720"/>
                      <a:pt x="5162" y="37954"/>
                    </a:cubicBezTo>
                    <a:cubicBezTo>
                      <a:pt x="5162" y="40832"/>
                      <a:pt x="7125" y="43243"/>
                      <a:pt x="9784" y="43943"/>
                    </a:cubicBezTo>
                    <a:cubicBezTo>
                      <a:pt x="10776" y="46782"/>
                      <a:pt x="13818" y="48350"/>
                      <a:pt x="16708" y="47511"/>
                    </a:cubicBezTo>
                    <a:cubicBezTo>
                      <a:pt x="16835" y="49437"/>
                      <a:pt x="17525" y="50900"/>
                      <a:pt x="19582" y="50900"/>
                    </a:cubicBezTo>
                    <a:cubicBezTo>
                      <a:pt x="22482" y="50900"/>
                      <a:pt x="22439" y="48390"/>
                      <a:pt x="22482" y="48401"/>
                    </a:cubicBezTo>
                    <a:cubicBezTo>
                      <a:pt x="22486" y="48401"/>
                      <a:pt x="22417" y="2722"/>
                      <a:pt x="22384" y="2729"/>
                    </a:cubicBezTo>
                    <a:close/>
                  </a:path>
                </a:pathLst>
              </a:custGeom>
              <a:noFill/>
              <a:ln w="9525" cap="flat" cmpd="sng">
                <a:solidFill>
                  <a:srgbClr val="E4E9E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885;p69">
                <a:extLst>
                  <a:ext uri="{FF2B5EF4-FFF2-40B4-BE49-F238E27FC236}">
                    <a16:creationId xmlns:a16="http://schemas.microsoft.com/office/drawing/2014/main" id="{9053470A-A71F-D9BC-0AFC-DD02066F30B3}"/>
                  </a:ext>
                </a:extLst>
              </p:cNvPr>
              <p:cNvSpPr/>
              <p:nvPr/>
            </p:nvSpPr>
            <p:spPr>
              <a:xfrm>
                <a:off x="1418941" y="3907967"/>
                <a:ext cx="40718" cy="51312"/>
              </a:xfrm>
              <a:custGeom>
                <a:avLst/>
                <a:gdLst/>
                <a:ahLst/>
                <a:cxnLst/>
                <a:rect l="l" t="t" r="r" b="b"/>
                <a:pathLst>
                  <a:path w="9233" h="11642" fill="none" extrusionOk="0">
                    <a:moveTo>
                      <a:pt x="9233" y="1"/>
                    </a:moveTo>
                    <a:cubicBezTo>
                      <a:pt x="9233" y="1"/>
                      <a:pt x="0" y="570"/>
                      <a:pt x="2586" y="1164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886;p69">
                <a:extLst>
                  <a:ext uri="{FF2B5EF4-FFF2-40B4-BE49-F238E27FC236}">
                    <a16:creationId xmlns:a16="http://schemas.microsoft.com/office/drawing/2014/main" id="{FCFAEE57-2826-3A17-491F-41542A53B449}"/>
                  </a:ext>
                </a:extLst>
              </p:cNvPr>
              <p:cNvSpPr/>
              <p:nvPr/>
            </p:nvSpPr>
            <p:spPr>
              <a:xfrm>
                <a:off x="1432983" y="3877824"/>
                <a:ext cx="26566" cy="25035"/>
              </a:xfrm>
              <a:custGeom>
                <a:avLst/>
                <a:gdLst/>
                <a:ahLst/>
                <a:cxnLst/>
                <a:rect l="l" t="t" r="r" b="b"/>
                <a:pathLst>
                  <a:path w="6024" h="5680" fill="none" extrusionOk="0">
                    <a:moveTo>
                      <a:pt x="1" y="1795"/>
                    </a:moveTo>
                    <a:cubicBezTo>
                      <a:pt x="1" y="1795"/>
                      <a:pt x="6023" y="0"/>
                      <a:pt x="6023" y="5680"/>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887;p69">
                <a:extLst>
                  <a:ext uri="{FF2B5EF4-FFF2-40B4-BE49-F238E27FC236}">
                    <a16:creationId xmlns:a16="http://schemas.microsoft.com/office/drawing/2014/main" id="{E1F33BB9-06A9-9FAF-BEB1-9C293192B1F9}"/>
                  </a:ext>
                </a:extLst>
              </p:cNvPr>
              <p:cNvSpPr/>
              <p:nvPr/>
            </p:nvSpPr>
            <p:spPr>
              <a:xfrm>
                <a:off x="1406421" y="3881663"/>
                <a:ext cx="8727" cy="21196"/>
              </a:xfrm>
              <a:custGeom>
                <a:avLst/>
                <a:gdLst/>
                <a:ahLst/>
                <a:cxnLst/>
                <a:rect l="l" t="t" r="r" b="b"/>
                <a:pathLst>
                  <a:path w="1979" h="4809" fill="none" extrusionOk="0">
                    <a:moveTo>
                      <a:pt x="1" y="1"/>
                    </a:moveTo>
                    <a:cubicBezTo>
                      <a:pt x="1" y="1"/>
                      <a:pt x="1" y="2730"/>
                      <a:pt x="1978" y="4809"/>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888;p69">
                <a:extLst>
                  <a:ext uri="{FF2B5EF4-FFF2-40B4-BE49-F238E27FC236}">
                    <a16:creationId xmlns:a16="http://schemas.microsoft.com/office/drawing/2014/main" id="{1E7449C7-2CCC-5964-FE81-C39E19B29535}"/>
                  </a:ext>
                </a:extLst>
              </p:cNvPr>
              <p:cNvSpPr/>
              <p:nvPr/>
            </p:nvSpPr>
            <p:spPr>
              <a:xfrm>
                <a:off x="1372301" y="3910479"/>
                <a:ext cx="51967" cy="15131"/>
              </a:xfrm>
              <a:custGeom>
                <a:avLst/>
                <a:gdLst/>
                <a:ahLst/>
                <a:cxnLst/>
                <a:rect l="l" t="t" r="r" b="b"/>
                <a:pathLst>
                  <a:path w="11784" h="3433" fill="none" extrusionOk="0">
                    <a:moveTo>
                      <a:pt x="1" y="2663"/>
                    </a:moveTo>
                    <a:cubicBezTo>
                      <a:pt x="3364" y="0"/>
                      <a:pt x="6622" y="3433"/>
                      <a:pt x="6622" y="3433"/>
                    </a:cubicBezTo>
                    <a:cubicBezTo>
                      <a:pt x="6622" y="3433"/>
                      <a:pt x="7307" y="387"/>
                      <a:pt x="11783" y="1653"/>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889;p69">
                <a:extLst>
                  <a:ext uri="{FF2B5EF4-FFF2-40B4-BE49-F238E27FC236}">
                    <a16:creationId xmlns:a16="http://schemas.microsoft.com/office/drawing/2014/main" id="{777F5533-0683-B66C-5DA4-BB87ECFD7932}"/>
                  </a:ext>
                </a:extLst>
              </p:cNvPr>
              <p:cNvSpPr/>
              <p:nvPr/>
            </p:nvSpPr>
            <p:spPr>
              <a:xfrm>
                <a:off x="1383436" y="3963823"/>
                <a:ext cx="27351" cy="50572"/>
              </a:xfrm>
              <a:custGeom>
                <a:avLst/>
                <a:gdLst/>
                <a:ahLst/>
                <a:cxnLst/>
                <a:rect l="l" t="t" r="r" b="b"/>
                <a:pathLst>
                  <a:path w="6202" h="11474" fill="none" extrusionOk="0">
                    <a:moveTo>
                      <a:pt x="22" y="11474"/>
                    </a:moveTo>
                    <a:cubicBezTo>
                      <a:pt x="22" y="11474"/>
                      <a:pt x="0" y="5735"/>
                      <a:pt x="4440" y="6297"/>
                    </a:cubicBezTo>
                    <a:cubicBezTo>
                      <a:pt x="4440" y="6297"/>
                      <a:pt x="2134" y="3149"/>
                      <a:pt x="6202"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890;p69">
                <a:extLst>
                  <a:ext uri="{FF2B5EF4-FFF2-40B4-BE49-F238E27FC236}">
                    <a16:creationId xmlns:a16="http://schemas.microsoft.com/office/drawing/2014/main" id="{B63DF4CC-E23E-51CC-DE40-325654918F3B}"/>
                  </a:ext>
                </a:extLst>
              </p:cNvPr>
              <p:cNvSpPr/>
              <p:nvPr/>
            </p:nvSpPr>
            <p:spPr>
              <a:xfrm>
                <a:off x="1398461" y="4014391"/>
                <a:ext cx="12132" cy="31518"/>
              </a:xfrm>
              <a:custGeom>
                <a:avLst/>
                <a:gdLst/>
                <a:ahLst/>
                <a:cxnLst/>
                <a:rect l="l" t="t" r="r" b="b"/>
                <a:pathLst>
                  <a:path w="2751" h="7151" fill="none" extrusionOk="0">
                    <a:moveTo>
                      <a:pt x="2751" y="1"/>
                    </a:moveTo>
                    <a:cubicBezTo>
                      <a:pt x="2751" y="1"/>
                      <a:pt x="0" y="2963"/>
                      <a:pt x="1806" y="715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891;p69">
                <a:extLst>
                  <a:ext uri="{FF2B5EF4-FFF2-40B4-BE49-F238E27FC236}">
                    <a16:creationId xmlns:a16="http://schemas.microsoft.com/office/drawing/2014/main" id="{A18C2736-5A70-C60F-C976-C2CED85F0493}"/>
                  </a:ext>
                </a:extLst>
              </p:cNvPr>
              <p:cNvSpPr/>
              <p:nvPr/>
            </p:nvSpPr>
            <p:spPr>
              <a:xfrm>
                <a:off x="1424264" y="4012138"/>
                <a:ext cx="35284" cy="21165"/>
              </a:xfrm>
              <a:custGeom>
                <a:avLst/>
                <a:gdLst/>
                <a:ahLst/>
                <a:cxnLst/>
                <a:rect l="l" t="t" r="r" b="b"/>
                <a:pathLst>
                  <a:path w="8001" h="4802" fill="none" extrusionOk="0">
                    <a:moveTo>
                      <a:pt x="8000" y="512"/>
                    </a:moveTo>
                    <a:cubicBezTo>
                      <a:pt x="3783" y="1"/>
                      <a:pt x="1978" y="4087"/>
                      <a:pt x="1978" y="4087"/>
                    </a:cubicBezTo>
                    <a:cubicBezTo>
                      <a:pt x="1978" y="4087"/>
                      <a:pt x="858" y="3598"/>
                      <a:pt x="0" y="4802"/>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892;p69">
                <a:extLst>
                  <a:ext uri="{FF2B5EF4-FFF2-40B4-BE49-F238E27FC236}">
                    <a16:creationId xmlns:a16="http://schemas.microsoft.com/office/drawing/2014/main" id="{67CF0AF8-EE41-4C19-6313-9FCFCBFB2EB5}"/>
                  </a:ext>
                </a:extLst>
              </p:cNvPr>
              <p:cNvSpPr/>
              <p:nvPr/>
            </p:nvSpPr>
            <p:spPr>
              <a:xfrm>
                <a:off x="1397156" y="3942280"/>
                <a:ext cx="31183" cy="17449"/>
              </a:xfrm>
              <a:custGeom>
                <a:avLst/>
                <a:gdLst/>
                <a:ahLst/>
                <a:cxnLst/>
                <a:rect l="l" t="t" r="r" b="b"/>
                <a:pathLst>
                  <a:path w="7071" h="3959" fill="none" extrusionOk="0">
                    <a:moveTo>
                      <a:pt x="7070" y="1"/>
                    </a:moveTo>
                    <a:cubicBezTo>
                      <a:pt x="7070" y="1"/>
                      <a:pt x="2802" y="3959"/>
                      <a:pt x="1" y="1"/>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893;p69">
                <a:extLst>
                  <a:ext uri="{FF2B5EF4-FFF2-40B4-BE49-F238E27FC236}">
                    <a16:creationId xmlns:a16="http://schemas.microsoft.com/office/drawing/2014/main" id="{86A7EF1D-829D-9B10-148C-E18423E1B543}"/>
                  </a:ext>
                </a:extLst>
              </p:cNvPr>
              <p:cNvSpPr/>
              <p:nvPr/>
            </p:nvSpPr>
            <p:spPr>
              <a:xfrm>
                <a:off x="1428334" y="3973727"/>
                <a:ext cx="31214" cy="15378"/>
              </a:xfrm>
              <a:custGeom>
                <a:avLst/>
                <a:gdLst/>
                <a:ahLst/>
                <a:cxnLst/>
                <a:rect l="l" t="t" r="r" b="b"/>
                <a:pathLst>
                  <a:path w="7078" h="3489" fill="none" extrusionOk="0">
                    <a:moveTo>
                      <a:pt x="0" y="1125"/>
                    </a:moveTo>
                    <a:cubicBezTo>
                      <a:pt x="0" y="1125"/>
                      <a:pt x="4411" y="1"/>
                      <a:pt x="7077" y="3488"/>
                    </a:cubicBezTo>
                  </a:path>
                </a:pathLst>
              </a:custGeom>
              <a:noFill/>
              <a:ln w="95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894;p69">
                <a:extLst>
                  <a:ext uri="{FF2B5EF4-FFF2-40B4-BE49-F238E27FC236}">
                    <a16:creationId xmlns:a16="http://schemas.microsoft.com/office/drawing/2014/main" id="{F2733C09-D19A-59C4-7288-9FCF739B29DF}"/>
                  </a:ext>
                </a:extLst>
              </p:cNvPr>
              <p:cNvSpPr/>
              <p:nvPr/>
            </p:nvSpPr>
            <p:spPr>
              <a:xfrm>
                <a:off x="1468924" y="3907967"/>
                <a:ext cx="40704" cy="51312"/>
              </a:xfrm>
              <a:custGeom>
                <a:avLst/>
                <a:gdLst/>
                <a:ahLst/>
                <a:cxnLst/>
                <a:rect l="l" t="t" r="r" b="b"/>
                <a:pathLst>
                  <a:path w="9230" h="11642" fill="none" extrusionOk="0">
                    <a:moveTo>
                      <a:pt x="0" y="1"/>
                    </a:moveTo>
                    <a:cubicBezTo>
                      <a:pt x="0" y="1"/>
                      <a:pt x="9229" y="570"/>
                      <a:pt x="6647" y="1164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895;p69">
                <a:extLst>
                  <a:ext uri="{FF2B5EF4-FFF2-40B4-BE49-F238E27FC236}">
                    <a16:creationId xmlns:a16="http://schemas.microsoft.com/office/drawing/2014/main" id="{33420C0A-8DF7-B0CE-F135-35ED4051D3BF}"/>
                  </a:ext>
                </a:extLst>
              </p:cNvPr>
              <p:cNvSpPr/>
              <p:nvPr/>
            </p:nvSpPr>
            <p:spPr>
              <a:xfrm>
                <a:off x="1469021" y="3877824"/>
                <a:ext cx="26561" cy="25035"/>
              </a:xfrm>
              <a:custGeom>
                <a:avLst/>
                <a:gdLst/>
                <a:ahLst/>
                <a:cxnLst/>
                <a:rect l="l" t="t" r="r" b="b"/>
                <a:pathLst>
                  <a:path w="6023" h="5680" fill="none" extrusionOk="0">
                    <a:moveTo>
                      <a:pt x="6023" y="1795"/>
                    </a:moveTo>
                    <a:cubicBezTo>
                      <a:pt x="6023" y="1795"/>
                      <a:pt x="0" y="0"/>
                      <a:pt x="0" y="5680"/>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896;p69">
                <a:extLst>
                  <a:ext uri="{FF2B5EF4-FFF2-40B4-BE49-F238E27FC236}">
                    <a16:creationId xmlns:a16="http://schemas.microsoft.com/office/drawing/2014/main" id="{818A3627-BAEB-A990-D868-D6FAC5B24B86}"/>
                  </a:ext>
                </a:extLst>
              </p:cNvPr>
              <p:cNvSpPr/>
              <p:nvPr/>
            </p:nvSpPr>
            <p:spPr>
              <a:xfrm>
                <a:off x="1513434" y="3881663"/>
                <a:ext cx="8710" cy="21196"/>
              </a:xfrm>
              <a:custGeom>
                <a:avLst/>
                <a:gdLst/>
                <a:ahLst/>
                <a:cxnLst/>
                <a:rect l="l" t="t" r="r" b="b"/>
                <a:pathLst>
                  <a:path w="1975" h="4809" fill="none" extrusionOk="0">
                    <a:moveTo>
                      <a:pt x="1975" y="1"/>
                    </a:moveTo>
                    <a:cubicBezTo>
                      <a:pt x="1975" y="1"/>
                      <a:pt x="1975" y="2730"/>
                      <a:pt x="1" y="4809"/>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897;p69">
                <a:extLst>
                  <a:ext uri="{FF2B5EF4-FFF2-40B4-BE49-F238E27FC236}">
                    <a16:creationId xmlns:a16="http://schemas.microsoft.com/office/drawing/2014/main" id="{0385325D-DCFD-DC77-4348-8CA8B2B85EC4}"/>
                  </a:ext>
                </a:extLst>
              </p:cNvPr>
              <p:cNvSpPr/>
              <p:nvPr/>
            </p:nvSpPr>
            <p:spPr>
              <a:xfrm>
                <a:off x="1517778" y="3963823"/>
                <a:ext cx="27355" cy="50572"/>
              </a:xfrm>
              <a:custGeom>
                <a:avLst/>
                <a:gdLst/>
                <a:ahLst/>
                <a:cxnLst/>
                <a:rect l="l" t="t" r="r" b="b"/>
                <a:pathLst>
                  <a:path w="6203" h="11474" fill="none" extrusionOk="0">
                    <a:moveTo>
                      <a:pt x="6181" y="11474"/>
                    </a:moveTo>
                    <a:cubicBezTo>
                      <a:pt x="6181" y="11474"/>
                      <a:pt x="6202" y="5735"/>
                      <a:pt x="1767" y="6297"/>
                    </a:cubicBezTo>
                    <a:cubicBezTo>
                      <a:pt x="1767" y="6297"/>
                      <a:pt x="4068" y="3149"/>
                      <a:pt x="1"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898;p69">
                <a:extLst>
                  <a:ext uri="{FF2B5EF4-FFF2-40B4-BE49-F238E27FC236}">
                    <a16:creationId xmlns:a16="http://schemas.microsoft.com/office/drawing/2014/main" id="{032257BC-F75F-0845-B35F-A071608F93CA}"/>
                  </a:ext>
                </a:extLst>
              </p:cNvPr>
              <p:cNvSpPr/>
              <p:nvPr/>
            </p:nvSpPr>
            <p:spPr>
              <a:xfrm>
                <a:off x="1517990" y="4014391"/>
                <a:ext cx="12119" cy="31518"/>
              </a:xfrm>
              <a:custGeom>
                <a:avLst/>
                <a:gdLst/>
                <a:ahLst/>
                <a:cxnLst/>
                <a:rect l="l" t="t" r="r" b="b"/>
                <a:pathLst>
                  <a:path w="2748" h="7151" fill="none" extrusionOk="0">
                    <a:moveTo>
                      <a:pt x="0" y="1"/>
                    </a:moveTo>
                    <a:cubicBezTo>
                      <a:pt x="0" y="1"/>
                      <a:pt x="2747" y="2963"/>
                      <a:pt x="942" y="715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4899;p69">
                <a:extLst>
                  <a:ext uri="{FF2B5EF4-FFF2-40B4-BE49-F238E27FC236}">
                    <a16:creationId xmlns:a16="http://schemas.microsoft.com/office/drawing/2014/main" id="{ACD44FF4-32C0-8B2C-1974-0E59B5FE11FF}"/>
                  </a:ext>
                </a:extLst>
              </p:cNvPr>
              <p:cNvSpPr/>
              <p:nvPr/>
            </p:nvSpPr>
            <p:spPr>
              <a:xfrm>
                <a:off x="1469021" y="4012138"/>
                <a:ext cx="35298" cy="21165"/>
              </a:xfrm>
              <a:custGeom>
                <a:avLst/>
                <a:gdLst/>
                <a:ahLst/>
                <a:cxnLst/>
                <a:rect l="l" t="t" r="r" b="b"/>
                <a:pathLst>
                  <a:path w="8004" h="4802" fill="none" extrusionOk="0">
                    <a:moveTo>
                      <a:pt x="0" y="512"/>
                    </a:moveTo>
                    <a:cubicBezTo>
                      <a:pt x="4217" y="1"/>
                      <a:pt x="6023" y="4087"/>
                      <a:pt x="6023" y="4087"/>
                    </a:cubicBezTo>
                    <a:cubicBezTo>
                      <a:pt x="6023" y="4087"/>
                      <a:pt x="7143" y="3598"/>
                      <a:pt x="8004" y="4802"/>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4900;p69">
                <a:extLst>
                  <a:ext uri="{FF2B5EF4-FFF2-40B4-BE49-F238E27FC236}">
                    <a16:creationId xmlns:a16="http://schemas.microsoft.com/office/drawing/2014/main" id="{D7FEC8F8-11D7-E283-0ADC-0F1FFF4CB140}"/>
                  </a:ext>
                </a:extLst>
              </p:cNvPr>
              <p:cNvSpPr/>
              <p:nvPr/>
            </p:nvSpPr>
            <p:spPr>
              <a:xfrm>
                <a:off x="1500244" y="3942280"/>
                <a:ext cx="31183" cy="17449"/>
              </a:xfrm>
              <a:custGeom>
                <a:avLst/>
                <a:gdLst/>
                <a:ahLst/>
                <a:cxnLst/>
                <a:rect l="l" t="t" r="r" b="b"/>
                <a:pathLst>
                  <a:path w="7071" h="3959" fill="none" extrusionOk="0">
                    <a:moveTo>
                      <a:pt x="1" y="1"/>
                    </a:moveTo>
                    <a:cubicBezTo>
                      <a:pt x="1" y="1"/>
                      <a:pt x="4265" y="3959"/>
                      <a:pt x="7070" y="1"/>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4901;p69">
                <a:extLst>
                  <a:ext uri="{FF2B5EF4-FFF2-40B4-BE49-F238E27FC236}">
                    <a16:creationId xmlns:a16="http://schemas.microsoft.com/office/drawing/2014/main" id="{07F4F655-E3D1-28EC-67C5-BAD3D02A26E7}"/>
                  </a:ext>
                </a:extLst>
              </p:cNvPr>
              <p:cNvSpPr/>
              <p:nvPr/>
            </p:nvSpPr>
            <p:spPr>
              <a:xfrm>
                <a:off x="1469021" y="3973727"/>
                <a:ext cx="31227" cy="15378"/>
              </a:xfrm>
              <a:custGeom>
                <a:avLst/>
                <a:gdLst/>
                <a:ahLst/>
                <a:cxnLst/>
                <a:rect l="l" t="t" r="r" b="b"/>
                <a:pathLst>
                  <a:path w="7081" h="3489" fill="none" extrusionOk="0">
                    <a:moveTo>
                      <a:pt x="7081" y="1125"/>
                    </a:moveTo>
                    <a:cubicBezTo>
                      <a:pt x="7081" y="1125"/>
                      <a:pt x="2670" y="1"/>
                      <a:pt x="0" y="3488"/>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4902;p69">
                <a:extLst>
                  <a:ext uri="{FF2B5EF4-FFF2-40B4-BE49-F238E27FC236}">
                    <a16:creationId xmlns:a16="http://schemas.microsoft.com/office/drawing/2014/main" id="{7C2AE71D-26B7-74BC-A640-6D8D67D01407}"/>
                  </a:ext>
                </a:extLst>
              </p:cNvPr>
              <p:cNvSpPr/>
              <p:nvPr/>
            </p:nvSpPr>
            <p:spPr>
              <a:xfrm>
                <a:off x="1504314" y="3910479"/>
                <a:ext cx="51950" cy="15131"/>
              </a:xfrm>
              <a:custGeom>
                <a:avLst/>
                <a:gdLst/>
                <a:ahLst/>
                <a:cxnLst/>
                <a:rect l="l" t="t" r="r" b="b"/>
                <a:pathLst>
                  <a:path w="11780" h="3433" fill="none" extrusionOk="0">
                    <a:moveTo>
                      <a:pt x="11780" y="2663"/>
                    </a:moveTo>
                    <a:cubicBezTo>
                      <a:pt x="8420" y="0"/>
                      <a:pt x="5162" y="3433"/>
                      <a:pt x="5162" y="3433"/>
                    </a:cubicBezTo>
                    <a:cubicBezTo>
                      <a:pt x="5162" y="3433"/>
                      <a:pt x="4473" y="387"/>
                      <a:pt x="1" y="1653"/>
                    </a:cubicBezTo>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4903;p69">
                <a:extLst>
                  <a:ext uri="{FF2B5EF4-FFF2-40B4-BE49-F238E27FC236}">
                    <a16:creationId xmlns:a16="http://schemas.microsoft.com/office/drawing/2014/main" id="{E0E185D7-BF99-3F8B-00E2-41F3D566C615}"/>
                  </a:ext>
                </a:extLst>
              </p:cNvPr>
              <p:cNvSpPr/>
              <p:nvPr/>
            </p:nvSpPr>
            <p:spPr>
              <a:xfrm>
                <a:off x="1469738" y="3847100"/>
                <a:ext cx="99150" cy="224346"/>
              </a:xfrm>
              <a:custGeom>
                <a:avLst/>
                <a:gdLst/>
                <a:ahLst/>
                <a:cxnLst/>
                <a:rect l="l" t="t" r="r" b="b"/>
                <a:pathLst>
                  <a:path w="22483" h="50901" fill="none" extrusionOk="0">
                    <a:moveTo>
                      <a:pt x="99" y="2729"/>
                    </a:moveTo>
                    <a:cubicBezTo>
                      <a:pt x="150" y="2383"/>
                      <a:pt x="237" y="2040"/>
                      <a:pt x="354" y="1711"/>
                    </a:cubicBezTo>
                    <a:cubicBezTo>
                      <a:pt x="744" y="675"/>
                      <a:pt x="1503" y="1"/>
                      <a:pt x="2900" y="1"/>
                    </a:cubicBezTo>
                    <a:cubicBezTo>
                      <a:pt x="4516" y="1"/>
                      <a:pt x="5282" y="913"/>
                      <a:pt x="5600" y="2229"/>
                    </a:cubicBezTo>
                    <a:cubicBezTo>
                      <a:pt x="9040" y="1682"/>
                      <a:pt x="12151" y="4356"/>
                      <a:pt x="12130" y="7840"/>
                    </a:cubicBezTo>
                    <a:cubicBezTo>
                      <a:pt x="12130" y="7997"/>
                      <a:pt x="12119" y="8150"/>
                      <a:pt x="12108" y="8300"/>
                    </a:cubicBezTo>
                    <a:cubicBezTo>
                      <a:pt x="14541" y="7307"/>
                      <a:pt x="17335" y="7957"/>
                      <a:pt x="19082" y="9923"/>
                    </a:cubicBezTo>
                    <a:cubicBezTo>
                      <a:pt x="20826" y="11889"/>
                      <a:pt x="21140" y="14742"/>
                      <a:pt x="19867" y="17040"/>
                    </a:cubicBezTo>
                    <a:cubicBezTo>
                      <a:pt x="21552" y="18379"/>
                      <a:pt x="22482" y="20454"/>
                      <a:pt x="22362" y="22603"/>
                    </a:cubicBezTo>
                    <a:cubicBezTo>
                      <a:pt x="22242" y="24755"/>
                      <a:pt x="21089" y="26714"/>
                      <a:pt x="19265" y="27860"/>
                    </a:cubicBezTo>
                    <a:cubicBezTo>
                      <a:pt x="20440" y="29308"/>
                      <a:pt x="20896" y="31205"/>
                      <a:pt x="20512" y="33029"/>
                    </a:cubicBezTo>
                    <a:cubicBezTo>
                      <a:pt x="20126" y="34853"/>
                      <a:pt x="18940" y="36407"/>
                      <a:pt x="17284" y="37257"/>
                    </a:cubicBezTo>
                    <a:cubicBezTo>
                      <a:pt x="17310" y="37487"/>
                      <a:pt x="17321" y="37720"/>
                      <a:pt x="17324" y="37950"/>
                    </a:cubicBezTo>
                    <a:cubicBezTo>
                      <a:pt x="17321" y="40766"/>
                      <a:pt x="15420" y="43225"/>
                      <a:pt x="12699" y="43940"/>
                    </a:cubicBezTo>
                    <a:cubicBezTo>
                      <a:pt x="11710" y="46782"/>
                      <a:pt x="8664" y="48350"/>
                      <a:pt x="5778" y="47507"/>
                    </a:cubicBezTo>
                    <a:cubicBezTo>
                      <a:pt x="5647" y="49434"/>
                      <a:pt x="4958" y="50900"/>
                      <a:pt x="2900" y="50900"/>
                    </a:cubicBezTo>
                    <a:cubicBezTo>
                      <a:pt x="0" y="50900"/>
                      <a:pt x="40" y="48390"/>
                      <a:pt x="0" y="48401"/>
                    </a:cubicBezTo>
                    <a:cubicBezTo>
                      <a:pt x="0" y="48401"/>
                      <a:pt x="69" y="2722"/>
                      <a:pt x="99" y="2729"/>
                    </a:cubicBezTo>
                    <a:close/>
                  </a:path>
                </a:pathLst>
              </a:custGeom>
              <a:noFill/>
              <a:ln w="9525" cap="flat" cmpd="sng">
                <a:solidFill>
                  <a:srgbClr val="40566D"/>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4904;p69">
              <a:extLst>
                <a:ext uri="{FF2B5EF4-FFF2-40B4-BE49-F238E27FC236}">
                  <a16:creationId xmlns:a16="http://schemas.microsoft.com/office/drawing/2014/main" id="{9DD19F87-0A80-6832-074E-7E823FD84BEA}"/>
                </a:ext>
              </a:extLst>
            </p:cNvPr>
            <p:cNvSpPr/>
            <p:nvPr/>
          </p:nvSpPr>
          <p:spPr>
            <a:xfrm>
              <a:off x="2008060" y="4212384"/>
              <a:ext cx="24537" cy="23585"/>
            </a:xfrm>
            <a:custGeom>
              <a:avLst/>
              <a:gdLst/>
              <a:ahLst/>
              <a:cxnLst/>
              <a:rect l="l" t="t" r="r" b="b"/>
              <a:pathLst>
                <a:path w="5564" h="5351" extrusionOk="0">
                  <a:moveTo>
                    <a:pt x="2887" y="0"/>
                  </a:moveTo>
                  <a:cubicBezTo>
                    <a:pt x="2190" y="0"/>
                    <a:pt x="1506" y="271"/>
                    <a:pt x="996" y="783"/>
                  </a:cubicBezTo>
                  <a:cubicBezTo>
                    <a:pt x="230" y="1550"/>
                    <a:pt x="0" y="2699"/>
                    <a:pt x="416" y="3698"/>
                  </a:cubicBezTo>
                  <a:cubicBezTo>
                    <a:pt x="828" y="4698"/>
                    <a:pt x="1806" y="5351"/>
                    <a:pt x="2886" y="5351"/>
                  </a:cubicBezTo>
                  <a:cubicBezTo>
                    <a:pt x="4363" y="5351"/>
                    <a:pt x="5560" y="4150"/>
                    <a:pt x="5563" y="2677"/>
                  </a:cubicBezTo>
                  <a:cubicBezTo>
                    <a:pt x="5560" y="1593"/>
                    <a:pt x="4911" y="619"/>
                    <a:pt x="3911" y="203"/>
                  </a:cubicBezTo>
                  <a:cubicBezTo>
                    <a:pt x="3580" y="67"/>
                    <a:pt x="3232" y="0"/>
                    <a:pt x="2887"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05;p69">
              <a:extLst>
                <a:ext uri="{FF2B5EF4-FFF2-40B4-BE49-F238E27FC236}">
                  <a16:creationId xmlns:a16="http://schemas.microsoft.com/office/drawing/2014/main" id="{1E5FFD33-2BCE-B15C-D81B-C30397B2AA81}"/>
                </a:ext>
              </a:extLst>
            </p:cNvPr>
            <p:cNvSpPr/>
            <p:nvPr/>
          </p:nvSpPr>
          <p:spPr>
            <a:xfrm>
              <a:off x="1545645" y="4049730"/>
              <a:ext cx="24520" cy="23576"/>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06;p69">
              <a:extLst>
                <a:ext uri="{FF2B5EF4-FFF2-40B4-BE49-F238E27FC236}">
                  <a16:creationId xmlns:a16="http://schemas.microsoft.com/office/drawing/2014/main" id="{63308170-BCC2-F580-8471-550FC98C235B}"/>
                </a:ext>
              </a:extLst>
            </p:cNvPr>
            <p:cNvSpPr/>
            <p:nvPr/>
          </p:nvSpPr>
          <p:spPr>
            <a:xfrm>
              <a:off x="1231521" y="3947489"/>
              <a:ext cx="24524" cy="23576"/>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07;p69">
              <a:extLst>
                <a:ext uri="{FF2B5EF4-FFF2-40B4-BE49-F238E27FC236}">
                  <a16:creationId xmlns:a16="http://schemas.microsoft.com/office/drawing/2014/main" id="{ABF26CB4-8CB8-44BB-B06B-D5E20CEE53F4}"/>
                </a:ext>
              </a:extLst>
            </p:cNvPr>
            <p:cNvSpPr/>
            <p:nvPr/>
          </p:nvSpPr>
          <p:spPr>
            <a:xfrm>
              <a:off x="834100" y="4046742"/>
              <a:ext cx="24520" cy="23580"/>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908;p69">
              <a:extLst>
                <a:ext uri="{FF2B5EF4-FFF2-40B4-BE49-F238E27FC236}">
                  <a16:creationId xmlns:a16="http://schemas.microsoft.com/office/drawing/2014/main" id="{3730A42A-9B28-28F9-627F-5828DE33164D}"/>
                </a:ext>
              </a:extLst>
            </p:cNvPr>
            <p:cNvSpPr/>
            <p:nvPr/>
          </p:nvSpPr>
          <p:spPr>
            <a:xfrm>
              <a:off x="834100" y="3849652"/>
              <a:ext cx="24520" cy="23580"/>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909;p69">
              <a:extLst>
                <a:ext uri="{FF2B5EF4-FFF2-40B4-BE49-F238E27FC236}">
                  <a16:creationId xmlns:a16="http://schemas.microsoft.com/office/drawing/2014/main" id="{9D230F4A-C3EA-3B91-92DA-A380633DA9D1}"/>
                </a:ext>
              </a:extLst>
            </p:cNvPr>
            <p:cNvSpPr/>
            <p:nvPr/>
          </p:nvSpPr>
          <p:spPr>
            <a:xfrm>
              <a:off x="1668053" y="3947489"/>
              <a:ext cx="24520" cy="23576"/>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910;p69">
              <a:extLst>
                <a:ext uri="{FF2B5EF4-FFF2-40B4-BE49-F238E27FC236}">
                  <a16:creationId xmlns:a16="http://schemas.microsoft.com/office/drawing/2014/main" id="{C0477F82-CECE-182A-C387-9C70EEF54134}"/>
                </a:ext>
              </a:extLst>
            </p:cNvPr>
            <p:cNvSpPr/>
            <p:nvPr/>
          </p:nvSpPr>
          <p:spPr>
            <a:xfrm>
              <a:off x="889649" y="3678195"/>
              <a:ext cx="23589" cy="23576"/>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911;p69">
              <a:extLst>
                <a:ext uri="{FF2B5EF4-FFF2-40B4-BE49-F238E27FC236}">
                  <a16:creationId xmlns:a16="http://schemas.microsoft.com/office/drawing/2014/main" id="{E9A8FE69-9520-6F9E-8AE5-8C53C9BEB1BF}"/>
                </a:ext>
              </a:extLst>
            </p:cNvPr>
            <p:cNvSpPr/>
            <p:nvPr/>
          </p:nvSpPr>
          <p:spPr>
            <a:xfrm>
              <a:off x="1357708" y="3848642"/>
              <a:ext cx="24542" cy="23585"/>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912;p69">
              <a:extLst>
                <a:ext uri="{FF2B5EF4-FFF2-40B4-BE49-F238E27FC236}">
                  <a16:creationId xmlns:a16="http://schemas.microsoft.com/office/drawing/2014/main" id="{6DAD84E4-EF84-5356-1341-230EA4A67F46}"/>
                </a:ext>
              </a:extLst>
            </p:cNvPr>
            <p:cNvSpPr/>
            <p:nvPr/>
          </p:nvSpPr>
          <p:spPr>
            <a:xfrm>
              <a:off x="1357708" y="4049730"/>
              <a:ext cx="24542" cy="23585"/>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913;p69">
              <a:extLst>
                <a:ext uri="{FF2B5EF4-FFF2-40B4-BE49-F238E27FC236}">
                  <a16:creationId xmlns:a16="http://schemas.microsoft.com/office/drawing/2014/main" id="{DCD7740A-B80D-F3CA-E2EC-35D71F1D96DF}"/>
                </a:ext>
              </a:extLst>
            </p:cNvPr>
            <p:cNvSpPr/>
            <p:nvPr/>
          </p:nvSpPr>
          <p:spPr>
            <a:xfrm>
              <a:off x="889649" y="4212384"/>
              <a:ext cx="24520" cy="23585"/>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14;p69">
              <a:extLst>
                <a:ext uri="{FF2B5EF4-FFF2-40B4-BE49-F238E27FC236}">
                  <a16:creationId xmlns:a16="http://schemas.microsoft.com/office/drawing/2014/main" id="{1AC5FD29-5CC6-89B4-7321-34991FE8F611}"/>
                </a:ext>
              </a:extLst>
            </p:cNvPr>
            <p:cNvSpPr/>
            <p:nvPr/>
          </p:nvSpPr>
          <p:spPr>
            <a:xfrm>
              <a:off x="2008060" y="3678195"/>
              <a:ext cx="24537" cy="23576"/>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15;p69">
              <a:extLst>
                <a:ext uri="{FF2B5EF4-FFF2-40B4-BE49-F238E27FC236}">
                  <a16:creationId xmlns:a16="http://schemas.microsoft.com/office/drawing/2014/main" id="{8DE0FACB-917F-0EC1-404C-F7B578D6CDCF}"/>
                </a:ext>
              </a:extLst>
            </p:cNvPr>
            <p:cNvSpPr/>
            <p:nvPr/>
          </p:nvSpPr>
          <p:spPr>
            <a:xfrm>
              <a:off x="1548251" y="3848642"/>
              <a:ext cx="24520" cy="23580"/>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16;p69">
              <a:extLst>
                <a:ext uri="{FF2B5EF4-FFF2-40B4-BE49-F238E27FC236}">
                  <a16:creationId xmlns:a16="http://schemas.microsoft.com/office/drawing/2014/main" id="{1B769A41-8031-FB39-49EC-A210164EB187}"/>
                </a:ext>
              </a:extLst>
            </p:cNvPr>
            <p:cNvSpPr/>
            <p:nvPr/>
          </p:nvSpPr>
          <p:spPr>
            <a:xfrm>
              <a:off x="2069063" y="3847033"/>
              <a:ext cx="24520" cy="23585"/>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17;p69">
              <a:extLst>
                <a:ext uri="{FF2B5EF4-FFF2-40B4-BE49-F238E27FC236}">
                  <a16:creationId xmlns:a16="http://schemas.microsoft.com/office/drawing/2014/main" id="{10C0AA5B-164A-FF12-CB11-3372AA602CC7}"/>
                </a:ext>
              </a:extLst>
            </p:cNvPr>
            <p:cNvSpPr/>
            <p:nvPr/>
          </p:nvSpPr>
          <p:spPr>
            <a:xfrm>
              <a:off x="2069063" y="4046870"/>
              <a:ext cx="24520" cy="23576"/>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7"/>
          <p:cNvSpPr txBox="1">
            <a:spLocks noGrp="1"/>
          </p:cNvSpPr>
          <p:nvPr>
            <p:ph type="title"/>
          </p:nvPr>
        </p:nvSpPr>
        <p:spPr>
          <a:xfrm>
            <a:off x="3824449" y="-299278"/>
            <a:ext cx="4323302" cy="1111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a:t>
            </a:r>
            <a:r>
              <a:rPr lang="en" dirty="0"/>
              <a:t>roblem </a:t>
            </a:r>
            <a:r>
              <a:rPr lang="en" dirty="0">
                <a:solidFill>
                  <a:schemeClr val="accent6"/>
                </a:solidFill>
              </a:rPr>
              <a:t>Statement</a:t>
            </a:r>
            <a:endParaRPr dirty="0">
              <a:solidFill>
                <a:schemeClr val="accent6"/>
              </a:solidFill>
            </a:endParaRPr>
          </a:p>
        </p:txBody>
      </p:sp>
      <p:sp>
        <p:nvSpPr>
          <p:cNvPr id="401" name="Google Shape;401;p37"/>
          <p:cNvSpPr txBox="1">
            <a:spLocks noGrp="1"/>
          </p:cNvSpPr>
          <p:nvPr>
            <p:ph type="subTitle" idx="1"/>
          </p:nvPr>
        </p:nvSpPr>
        <p:spPr>
          <a:xfrm rot="-332">
            <a:off x="3443420" y="754406"/>
            <a:ext cx="5700578" cy="3746714"/>
          </a:xfrm>
          <a:prstGeom prst="rect">
            <a:avLst/>
          </a:prstGeom>
        </p:spPr>
        <p:txBody>
          <a:bodyPr spcFirstLastPara="1" wrap="square" lIns="91425" tIns="91425" rIns="91425" bIns="91425" anchor="t" anchorCtr="0">
            <a:noAutofit/>
          </a:bodyPr>
          <a:lstStyle/>
          <a:p>
            <a:pPr marL="0" indent="0" algn="just">
              <a:buNone/>
            </a:pPr>
            <a:r>
              <a:rPr lang="en-US" dirty="0"/>
              <a:t>Brain tumors are one of the most life-threatening medical conditions, requiring early and accurate detection for effective treatment. Traditional diagnostic methods, such as MRI and CT scans, rely heavily on expert interpretation, which can be time-consuming and prone to human error. This presents a significant challenge in resource-constrained environments where access to highly specialized radiologists is limited. Additionally, the variability in tumor size, shape, and location further complicates accurate detection.</a:t>
            </a:r>
          </a:p>
          <a:p>
            <a:pPr marL="0" indent="0" algn="just">
              <a:buNone/>
            </a:pPr>
            <a:endParaRPr lang="en-US" dirty="0"/>
          </a:p>
          <a:p>
            <a:pPr algn="just"/>
            <a:r>
              <a:rPr lang="en-US" dirty="0"/>
              <a:t> The problem is to develop a deep learning-based approach utilizing Convolutional Neural Networks (CNNs) to automate the detection of brain tumors from medical imaging data. </a:t>
            </a:r>
          </a:p>
          <a:p>
            <a:pPr algn="just"/>
            <a:endParaRPr lang="en-US" dirty="0"/>
          </a:p>
          <a:p>
            <a:pPr algn="just"/>
            <a:r>
              <a:rPr lang="en-US" dirty="0"/>
              <a:t>The goal is to enhance diagnostic accuracy, reduce the time required for diagnosis, and provide a reliable tool that can assist radiologists, particularly in regions where expert medical personnel are scarce.</a:t>
            </a:r>
          </a:p>
          <a:p>
            <a:pPr algn="just"/>
            <a:endParaRPr lang="en-US" dirty="0"/>
          </a:p>
          <a:p>
            <a:pPr algn="just"/>
            <a:r>
              <a:rPr lang="en-US" dirty="0"/>
              <a:t> This approach must handle the inherent complexity and variability of brain tumor characteristics while ensuring high sensitivity and specificity in detecting various tumor types across diverse patient demographics.</a:t>
            </a:r>
            <a:endParaRPr lang="en-IN" dirty="0"/>
          </a:p>
        </p:txBody>
      </p:sp>
      <p:sp>
        <p:nvSpPr>
          <p:cNvPr id="403" name="Google Shape;403;p37"/>
          <p:cNvSpPr/>
          <p:nvPr/>
        </p:nvSpPr>
        <p:spPr>
          <a:xfrm>
            <a:off x="7642050" y="6054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8742325" y="369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8742325" y="18536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37"/>
          <p:cNvCxnSpPr>
            <a:stCxn id="403" idx="5"/>
            <a:endCxn id="405" idx="1"/>
          </p:cNvCxnSpPr>
          <p:nvPr/>
        </p:nvCxnSpPr>
        <p:spPr>
          <a:xfrm>
            <a:off x="7745757" y="709157"/>
            <a:ext cx="1006500" cy="1154400"/>
          </a:xfrm>
          <a:prstGeom prst="straightConnector1">
            <a:avLst/>
          </a:prstGeom>
          <a:noFill/>
          <a:ln w="9525" cap="flat" cmpd="sng">
            <a:solidFill>
              <a:schemeClr val="accent1"/>
            </a:solidFill>
            <a:prstDash val="solid"/>
            <a:round/>
            <a:headEnd type="none" w="med" len="med"/>
            <a:tailEnd type="none" w="med" len="med"/>
          </a:ln>
        </p:spPr>
      </p:cxnSp>
      <p:sp>
        <p:nvSpPr>
          <p:cNvPr id="407" name="Google Shape;407;p37"/>
          <p:cNvSpPr/>
          <p:nvPr/>
        </p:nvSpPr>
        <p:spPr>
          <a:xfrm rot="1688844">
            <a:off x="6922203" y="4358465"/>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8" name="Google Shape;408;p37"/>
          <p:cNvCxnSpPr>
            <a:stCxn id="403" idx="6"/>
            <a:endCxn id="404" idx="2"/>
          </p:cNvCxnSpPr>
          <p:nvPr/>
        </p:nvCxnSpPr>
        <p:spPr>
          <a:xfrm rot="10800000" flipH="1">
            <a:off x="7763550" y="403100"/>
            <a:ext cx="978900" cy="263100"/>
          </a:xfrm>
          <a:prstGeom prst="straightConnector1">
            <a:avLst/>
          </a:prstGeom>
          <a:noFill/>
          <a:ln w="9525" cap="flat" cmpd="sng">
            <a:solidFill>
              <a:schemeClr val="accent1"/>
            </a:solidFill>
            <a:prstDash val="solid"/>
            <a:round/>
            <a:headEnd type="none" w="med" len="med"/>
            <a:tailEnd type="none" w="med" len="med"/>
          </a:ln>
        </p:spPr>
      </p:cxnSp>
      <p:cxnSp>
        <p:nvCxnSpPr>
          <p:cNvPr id="409" name="Google Shape;409;p37"/>
          <p:cNvCxnSpPr>
            <a:stCxn id="410" idx="7"/>
            <a:endCxn id="407" idx="3"/>
          </p:cNvCxnSpPr>
          <p:nvPr/>
        </p:nvCxnSpPr>
        <p:spPr>
          <a:xfrm rot="10800000" flipH="1">
            <a:off x="6043459" y="4436841"/>
            <a:ext cx="881400" cy="360300"/>
          </a:xfrm>
          <a:prstGeom prst="straightConnector1">
            <a:avLst/>
          </a:prstGeom>
          <a:noFill/>
          <a:ln w="9525" cap="flat" cmpd="sng">
            <a:solidFill>
              <a:schemeClr val="accent1"/>
            </a:solidFill>
            <a:prstDash val="solid"/>
            <a:round/>
            <a:headEnd type="none" w="med" len="med"/>
            <a:tailEnd type="none" w="med" len="med"/>
          </a:ln>
        </p:spPr>
      </p:cxnSp>
      <p:sp>
        <p:nvSpPr>
          <p:cNvPr id="410" name="Google Shape;410;p37"/>
          <p:cNvSpPr/>
          <p:nvPr/>
        </p:nvSpPr>
        <p:spPr>
          <a:xfrm>
            <a:off x="5986100" y="47873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848225" y="57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064;p54">
            <a:extLst>
              <a:ext uri="{FF2B5EF4-FFF2-40B4-BE49-F238E27FC236}">
                <a16:creationId xmlns:a16="http://schemas.microsoft.com/office/drawing/2014/main" id="{4FBFB00F-6F82-5F0F-5198-A752CF04A470}"/>
              </a:ext>
            </a:extLst>
          </p:cNvPr>
          <p:cNvGrpSpPr/>
          <p:nvPr/>
        </p:nvGrpSpPr>
        <p:grpSpPr>
          <a:xfrm>
            <a:off x="159353" y="2876227"/>
            <a:ext cx="1235717" cy="1383238"/>
            <a:chOff x="8996425" y="2280713"/>
            <a:chExt cx="366475" cy="410225"/>
          </a:xfrm>
        </p:grpSpPr>
        <p:sp>
          <p:nvSpPr>
            <p:cNvPr id="5" name="Google Shape;1065;p54">
              <a:extLst>
                <a:ext uri="{FF2B5EF4-FFF2-40B4-BE49-F238E27FC236}">
                  <a16:creationId xmlns:a16="http://schemas.microsoft.com/office/drawing/2014/main" id="{6BEE7DAB-36A1-ABA1-4F81-7A17281514BE}"/>
                </a:ext>
              </a:extLst>
            </p:cNvPr>
            <p:cNvSpPr/>
            <p:nvPr/>
          </p:nvSpPr>
          <p:spPr>
            <a:xfrm>
              <a:off x="8996425" y="2280738"/>
              <a:ext cx="172150" cy="410200"/>
            </a:xfrm>
            <a:custGeom>
              <a:avLst/>
              <a:gdLst/>
              <a:ahLst/>
              <a:cxnLst/>
              <a:rect l="l" t="t" r="r" b="b"/>
              <a:pathLst>
                <a:path w="6886" h="16408" extrusionOk="0">
                  <a:moveTo>
                    <a:pt x="5251" y="227"/>
                  </a:moveTo>
                  <a:cubicBezTo>
                    <a:pt x="5626" y="227"/>
                    <a:pt x="5922" y="323"/>
                    <a:pt x="6007" y="455"/>
                  </a:cubicBezTo>
                  <a:cubicBezTo>
                    <a:pt x="6250" y="831"/>
                    <a:pt x="6507" y="935"/>
                    <a:pt x="6656" y="962"/>
                  </a:cubicBezTo>
                  <a:lnTo>
                    <a:pt x="6656" y="15928"/>
                  </a:lnTo>
                  <a:cubicBezTo>
                    <a:pt x="6600" y="15920"/>
                    <a:pt x="6544" y="15916"/>
                    <a:pt x="6489" y="15916"/>
                  </a:cubicBezTo>
                  <a:cubicBezTo>
                    <a:pt x="6142" y="15916"/>
                    <a:pt x="5861" y="16062"/>
                    <a:pt x="5849" y="16068"/>
                  </a:cubicBezTo>
                  <a:cubicBezTo>
                    <a:pt x="5680" y="16147"/>
                    <a:pt x="5537" y="16177"/>
                    <a:pt x="5416" y="16177"/>
                  </a:cubicBezTo>
                  <a:cubicBezTo>
                    <a:pt x="5044" y="16177"/>
                    <a:pt x="4891" y="15885"/>
                    <a:pt x="4871" y="15841"/>
                  </a:cubicBezTo>
                  <a:lnTo>
                    <a:pt x="4834" y="15761"/>
                  </a:lnTo>
                  <a:lnTo>
                    <a:pt x="4744" y="15779"/>
                  </a:lnTo>
                  <a:cubicBezTo>
                    <a:pt x="4645" y="15798"/>
                    <a:pt x="4551" y="15806"/>
                    <a:pt x="4463" y="15806"/>
                  </a:cubicBezTo>
                  <a:cubicBezTo>
                    <a:pt x="3530" y="15806"/>
                    <a:pt x="3190" y="14871"/>
                    <a:pt x="3175" y="14827"/>
                  </a:cubicBezTo>
                  <a:lnTo>
                    <a:pt x="3159" y="14780"/>
                  </a:lnTo>
                  <a:lnTo>
                    <a:pt x="3114" y="14760"/>
                  </a:lnTo>
                  <a:cubicBezTo>
                    <a:pt x="1476" y="14037"/>
                    <a:pt x="1754" y="12634"/>
                    <a:pt x="1766" y="12575"/>
                  </a:cubicBezTo>
                  <a:lnTo>
                    <a:pt x="1786" y="12484"/>
                  </a:lnTo>
                  <a:lnTo>
                    <a:pt x="1702" y="12447"/>
                  </a:lnTo>
                  <a:cubicBezTo>
                    <a:pt x="1419" y="12320"/>
                    <a:pt x="1247" y="12150"/>
                    <a:pt x="1187" y="11942"/>
                  </a:cubicBezTo>
                  <a:cubicBezTo>
                    <a:pt x="1092" y="11613"/>
                    <a:pt x="1310" y="11280"/>
                    <a:pt x="1312" y="11278"/>
                  </a:cubicBezTo>
                  <a:lnTo>
                    <a:pt x="1380" y="11176"/>
                  </a:lnTo>
                  <a:lnTo>
                    <a:pt x="1275" y="11114"/>
                  </a:lnTo>
                  <a:cubicBezTo>
                    <a:pt x="826" y="10852"/>
                    <a:pt x="615" y="10434"/>
                    <a:pt x="644" y="9874"/>
                  </a:cubicBezTo>
                  <a:cubicBezTo>
                    <a:pt x="666" y="9440"/>
                    <a:pt x="832" y="9080"/>
                    <a:pt x="834" y="9077"/>
                  </a:cubicBezTo>
                  <a:lnTo>
                    <a:pt x="853" y="9034"/>
                  </a:lnTo>
                  <a:lnTo>
                    <a:pt x="837" y="8989"/>
                  </a:lnTo>
                  <a:cubicBezTo>
                    <a:pt x="241" y="7288"/>
                    <a:pt x="700" y="6434"/>
                    <a:pt x="975" y="5924"/>
                  </a:cubicBezTo>
                  <a:cubicBezTo>
                    <a:pt x="1093" y="5704"/>
                    <a:pt x="1179" y="5545"/>
                    <a:pt x="1151" y="5385"/>
                  </a:cubicBezTo>
                  <a:cubicBezTo>
                    <a:pt x="1097" y="5076"/>
                    <a:pt x="1517" y="4593"/>
                    <a:pt x="1684" y="4433"/>
                  </a:cubicBezTo>
                  <a:lnTo>
                    <a:pt x="1744" y="4373"/>
                  </a:lnTo>
                  <a:lnTo>
                    <a:pt x="1705" y="4297"/>
                  </a:lnTo>
                  <a:cubicBezTo>
                    <a:pt x="1685" y="4259"/>
                    <a:pt x="1230" y="3375"/>
                    <a:pt x="2182" y="2724"/>
                  </a:cubicBezTo>
                  <a:cubicBezTo>
                    <a:pt x="3254" y="1992"/>
                    <a:pt x="3426" y="1557"/>
                    <a:pt x="3434" y="1538"/>
                  </a:cubicBezTo>
                  <a:lnTo>
                    <a:pt x="3440" y="1513"/>
                  </a:lnTo>
                  <a:cubicBezTo>
                    <a:pt x="3558" y="639"/>
                    <a:pt x="4381" y="365"/>
                    <a:pt x="4729" y="286"/>
                  </a:cubicBezTo>
                  <a:cubicBezTo>
                    <a:pt x="4911" y="245"/>
                    <a:pt x="5088" y="227"/>
                    <a:pt x="5251" y="227"/>
                  </a:cubicBezTo>
                  <a:close/>
                  <a:moveTo>
                    <a:pt x="5248" y="1"/>
                  </a:moveTo>
                  <a:cubicBezTo>
                    <a:pt x="5066" y="1"/>
                    <a:pt x="4872" y="21"/>
                    <a:pt x="4680" y="65"/>
                  </a:cubicBezTo>
                  <a:cubicBezTo>
                    <a:pt x="4286" y="152"/>
                    <a:pt x="3361" y="465"/>
                    <a:pt x="3216" y="1466"/>
                  </a:cubicBezTo>
                  <a:cubicBezTo>
                    <a:pt x="3184" y="1530"/>
                    <a:pt x="2965" y="1913"/>
                    <a:pt x="2054" y="2536"/>
                  </a:cubicBezTo>
                  <a:cubicBezTo>
                    <a:pt x="1106" y="3184"/>
                    <a:pt x="1362" y="4061"/>
                    <a:pt x="1469" y="4326"/>
                  </a:cubicBezTo>
                  <a:cubicBezTo>
                    <a:pt x="1299" y="4502"/>
                    <a:pt x="853" y="5009"/>
                    <a:pt x="927" y="5425"/>
                  </a:cubicBezTo>
                  <a:cubicBezTo>
                    <a:pt x="942" y="5506"/>
                    <a:pt x="868" y="5643"/>
                    <a:pt x="775" y="5816"/>
                  </a:cubicBezTo>
                  <a:cubicBezTo>
                    <a:pt x="485" y="6355"/>
                    <a:pt x="1" y="7255"/>
                    <a:pt x="609" y="9024"/>
                  </a:cubicBezTo>
                  <a:cubicBezTo>
                    <a:pt x="561" y="9138"/>
                    <a:pt x="440" y="9466"/>
                    <a:pt x="418" y="9853"/>
                  </a:cubicBezTo>
                  <a:cubicBezTo>
                    <a:pt x="385" y="10460"/>
                    <a:pt x="607" y="10940"/>
                    <a:pt x="1066" y="11251"/>
                  </a:cubicBezTo>
                  <a:cubicBezTo>
                    <a:pt x="991" y="11400"/>
                    <a:pt x="882" y="11693"/>
                    <a:pt x="968" y="12002"/>
                  </a:cubicBezTo>
                  <a:cubicBezTo>
                    <a:pt x="1041" y="12256"/>
                    <a:pt x="1230" y="12462"/>
                    <a:pt x="1531" y="12616"/>
                  </a:cubicBezTo>
                  <a:cubicBezTo>
                    <a:pt x="1491" y="12968"/>
                    <a:pt x="1460" y="14252"/>
                    <a:pt x="2981" y="14947"/>
                  </a:cubicBezTo>
                  <a:cubicBezTo>
                    <a:pt x="3072" y="15162"/>
                    <a:pt x="3499" y="16032"/>
                    <a:pt x="4465" y="16032"/>
                  </a:cubicBezTo>
                  <a:cubicBezTo>
                    <a:pt x="4542" y="16032"/>
                    <a:pt x="4623" y="16026"/>
                    <a:pt x="4706" y="16014"/>
                  </a:cubicBezTo>
                  <a:cubicBezTo>
                    <a:pt x="4771" y="16113"/>
                    <a:pt x="4906" y="16275"/>
                    <a:pt x="5129" y="16356"/>
                  </a:cubicBezTo>
                  <a:cubicBezTo>
                    <a:pt x="5222" y="16390"/>
                    <a:pt x="5318" y="16407"/>
                    <a:pt x="5420" y="16407"/>
                  </a:cubicBezTo>
                  <a:cubicBezTo>
                    <a:pt x="5585" y="16407"/>
                    <a:pt x="5763" y="16363"/>
                    <a:pt x="5950" y="16276"/>
                  </a:cubicBezTo>
                  <a:cubicBezTo>
                    <a:pt x="5954" y="16274"/>
                    <a:pt x="6198" y="16147"/>
                    <a:pt x="6490" y="16147"/>
                  </a:cubicBezTo>
                  <a:cubicBezTo>
                    <a:pt x="6571" y="16147"/>
                    <a:pt x="6655" y="16157"/>
                    <a:pt x="6740" y="16182"/>
                  </a:cubicBezTo>
                  <a:lnTo>
                    <a:pt x="6886" y="16225"/>
                  </a:lnTo>
                  <a:lnTo>
                    <a:pt x="6886" y="856"/>
                  </a:lnTo>
                  <a:lnTo>
                    <a:pt x="6884" y="729"/>
                  </a:lnTo>
                  <a:lnTo>
                    <a:pt x="6757" y="743"/>
                  </a:lnTo>
                  <a:cubicBezTo>
                    <a:pt x="6755" y="743"/>
                    <a:pt x="6751" y="744"/>
                    <a:pt x="6743" y="744"/>
                  </a:cubicBezTo>
                  <a:cubicBezTo>
                    <a:pt x="6685" y="744"/>
                    <a:pt x="6449" y="718"/>
                    <a:pt x="6199" y="332"/>
                  </a:cubicBezTo>
                  <a:cubicBezTo>
                    <a:pt x="6062" y="121"/>
                    <a:pt x="5688" y="1"/>
                    <a:pt x="5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6;p54">
              <a:extLst>
                <a:ext uri="{FF2B5EF4-FFF2-40B4-BE49-F238E27FC236}">
                  <a16:creationId xmlns:a16="http://schemas.microsoft.com/office/drawing/2014/main" id="{7C506737-D74A-43A2-D6FD-117328209FE9}"/>
                </a:ext>
              </a:extLst>
            </p:cNvPr>
            <p:cNvSpPr/>
            <p:nvPr/>
          </p:nvSpPr>
          <p:spPr>
            <a:xfrm>
              <a:off x="9054525" y="2327388"/>
              <a:ext cx="112800" cy="102400"/>
            </a:xfrm>
            <a:custGeom>
              <a:avLst/>
              <a:gdLst/>
              <a:ahLst/>
              <a:cxnLst/>
              <a:rect l="l" t="t" r="r" b="b"/>
              <a:pathLst>
                <a:path w="4512" h="4096" extrusionOk="0">
                  <a:moveTo>
                    <a:pt x="3339" y="0"/>
                  </a:moveTo>
                  <a:cubicBezTo>
                    <a:pt x="2519" y="0"/>
                    <a:pt x="894" y="319"/>
                    <a:pt x="102" y="485"/>
                  </a:cubicBezTo>
                  <a:cubicBezTo>
                    <a:pt x="40" y="497"/>
                    <a:pt x="0" y="559"/>
                    <a:pt x="13" y="620"/>
                  </a:cubicBezTo>
                  <a:cubicBezTo>
                    <a:pt x="24" y="674"/>
                    <a:pt x="72" y="711"/>
                    <a:pt x="125" y="711"/>
                  </a:cubicBezTo>
                  <a:cubicBezTo>
                    <a:pt x="133" y="711"/>
                    <a:pt x="141" y="710"/>
                    <a:pt x="149" y="708"/>
                  </a:cubicBezTo>
                  <a:cubicBezTo>
                    <a:pt x="1427" y="440"/>
                    <a:pt x="2817" y="217"/>
                    <a:pt x="3393" y="217"/>
                  </a:cubicBezTo>
                  <a:cubicBezTo>
                    <a:pt x="3490" y="217"/>
                    <a:pt x="3564" y="224"/>
                    <a:pt x="3610" y="237"/>
                  </a:cubicBezTo>
                  <a:cubicBezTo>
                    <a:pt x="3562" y="298"/>
                    <a:pt x="3441" y="341"/>
                    <a:pt x="3332" y="379"/>
                  </a:cubicBezTo>
                  <a:cubicBezTo>
                    <a:pt x="3166" y="438"/>
                    <a:pt x="2995" y="498"/>
                    <a:pt x="2974" y="660"/>
                  </a:cubicBezTo>
                  <a:cubicBezTo>
                    <a:pt x="2952" y="827"/>
                    <a:pt x="3108" y="1004"/>
                    <a:pt x="3528" y="1294"/>
                  </a:cubicBezTo>
                  <a:cubicBezTo>
                    <a:pt x="3531" y="1297"/>
                    <a:pt x="3536" y="1300"/>
                    <a:pt x="3541" y="1302"/>
                  </a:cubicBezTo>
                  <a:cubicBezTo>
                    <a:pt x="3574" y="1319"/>
                    <a:pt x="3599" y="1349"/>
                    <a:pt x="3609" y="1385"/>
                  </a:cubicBezTo>
                  <a:cubicBezTo>
                    <a:pt x="3621" y="1424"/>
                    <a:pt x="3615" y="1466"/>
                    <a:pt x="3592" y="1503"/>
                  </a:cubicBezTo>
                  <a:cubicBezTo>
                    <a:pt x="3437" y="1751"/>
                    <a:pt x="3343" y="2170"/>
                    <a:pt x="3759" y="2747"/>
                  </a:cubicBezTo>
                  <a:lnTo>
                    <a:pt x="3728" y="2829"/>
                  </a:lnTo>
                  <a:lnTo>
                    <a:pt x="3393" y="2332"/>
                  </a:lnTo>
                  <a:cubicBezTo>
                    <a:pt x="3372" y="2300"/>
                    <a:pt x="3335" y="2283"/>
                    <a:pt x="3297" y="2283"/>
                  </a:cubicBezTo>
                  <a:cubicBezTo>
                    <a:pt x="3284" y="2283"/>
                    <a:pt x="3270" y="2285"/>
                    <a:pt x="3257" y="2290"/>
                  </a:cubicBezTo>
                  <a:cubicBezTo>
                    <a:pt x="3256" y="2290"/>
                    <a:pt x="3238" y="2296"/>
                    <a:pt x="3201" y="2296"/>
                  </a:cubicBezTo>
                  <a:cubicBezTo>
                    <a:pt x="3106" y="2296"/>
                    <a:pt x="2887" y="2255"/>
                    <a:pt x="2537" y="1969"/>
                  </a:cubicBezTo>
                  <a:cubicBezTo>
                    <a:pt x="2492" y="1931"/>
                    <a:pt x="2436" y="1912"/>
                    <a:pt x="2380" y="1912"/>
                  </a:cubicBezTo>
                  <a:cubicBezTo>
                    <a:pt x="2350" y="1912"/>
                    <a:pt x="2321" y="1917"/>
                    <a:pt x="2292" y="1928"/>
                  </a:cubicBezTo>
                  <a:cubicBezTo>
                    <a:pt x="2206" y="1960"/>
                    <a:pt x="2147" y="2030"/>
                    <a:pt x="2132" y="2120"/>
                  </a:cubicBezTo>
                  <a:lnTo>
                    <a:pt x="1969" y="3063"/>
                  </a:lnTo>
                  <a:cubicBezTo>
                    <a:pt x="1929" y="3291"/>
                    <a:pt x="1980" y="3523"/>
                    <a:pt x="2111" y="3714"/>
                  </a:cubicBezTo>
                  <a:cubicBezTo>
                    <a:pt x="2281" y="3961"/>
                    <a:pt x="2559" y="4095"/>
                    <a:pt x="2842" y="4095"/>
                  </a:cubicBezTo>
                  <a:cubicBezTo>
                    <a:pt x="2994" y="4095"/>
                    <a:pt x="3146" y="4057"/>
                    <a:pt x="3284" y="3976"/>
                  </a:cubicBezTo>
                  <a:cubicBezTo>
                    <a:pt x="3427" y="3891"/>
                    <a:pt x="3498" y="3849"/>
                    <a:pt x="3505" y="3775"/>
                  </a:cubicBezTo>
                  <a:lnTo>
                    <a:pt x="3691" y="3907"/>
                  </a:lnTo>
                  <a:cubicBezTo>
                    <a:pt x="3709" y="3921"/>
                    <a:pt x="3732" y="3929"/>
                    <a:pt x="3755" y="3929"/>
                  </a:cubicBezTo>
                  <a:cubicBezTo>
                    <a:pt x="3760" y="3929"/>
                    <a:pt x="3765" y="3928"/>
                    <a:pt x="3770" y="3928"/>
                  </a:cubicBezTo>
                  <a:lnTo>
                    <a:pt x="4404" y="3857"/>
                  </a:lnTo>
                  <a:cubicBezTo>
                    <a:pt x="4466" y="3850"/>
                    <a:pt x="4512" y="3794"/>
                    <a:pt x="4505" y="3731"/>
                  </a:cubicBezTo>
                  <a:cubicBezTo>
                    <a:pt x="4498" y="3673"/>
                    <a:pt x="4450" y="3629"/>
                    <a:pt x="4393" y="3629"/>
                  </a:cubicBezTo>
                  <a:cubicBezTo>
                    <a:pt x="4388" y="3629"/>
                    <a:pt x="4384" y="3629"/>
                    <a:pt x="4379" y="3630"/>
                  </a:cubicBezTo>
                  <a:lnTo>
                    <a:pt x="3790" y="3695"/>
                  </a:lnTo>
                  <a:lnTo>
                    <a:pt x="3385" y="3406"/>
                  </a:lnTo>
                  <a:cubicBezTo>
                    <a:pt x="3353" y="3384"/>
                    <a:pt x="3317" y="3373"/>
                    <a:pt x="3281" y="3373"/>
                  </a:cubicBezTo>
                  <a:cubicBezTo>
                    <a:pt x="3233" y="3373"/>
                    <a:pt x="3185" y="3393"/>
                    <a:pt x="3150" y="3432"/>
                  </a:cubicBezTo>
                  <a:cubicBezTo>
                    <a:pt x="3088" y="3498"/>
                    <a:pt x="3086" y="3599"/>
                    <a:pt x="3146" y="3668"/>
                  </a:cubicBezTo>
                  <a:cubicBezTo>
                    <a:pt x="3174" y="3700"/>
                    <a:pt x="3197" y="3726"/>
                    <a:pt x="3216" y="3748"/>
                  </a:cubicBezTo>
                  <a:cubicBezTo>
                    <a:pt x="3204" y="3757"/>
                    <a:pt x="3188" y="3765"/>
                    <a:pt x="3170" y="3777"/>
                  </a:cubicBezTo>
                  <a:cubicBezTo>
                    <a:pt x="3067" y="3837"/>
                    <a:pt x="2953" y="3866"/>
                    <a:pt x="2841" y="3866"/>
                  </a:cubicBezTo>
                  <a:cubicBezTo>
                    <a:pt x="2631" y="3866"/>
                    <a:pt x="2426" y="3766"/>
                    <a:pt x="2300" y="3583"/>
                  </a:cubicBezTo>
                  <a:cubicBezTo>
                    <a:pt x="2202" y="3442"/>
                    <a:pt x="2165" y="3270"/>
                    <a:pt x="2195" y="3100"/>
                  </a:cubicBezTo>
                  <a:lnTo>
                    <a:pt x="2357" y="2157"/>
                  </a:lnTo>
                  <a:cubicBezTo>
                    <a:pt x="2360" y="2147"/>
                    <a:pt x="2366" y="2142"/>
                    <a:pt x="2372" y="2140"/>
                  </a:cubicBezTo>
                  <a:cubicBezTo>
                    <a:pt x="2375" y="2139"/>
                    <a:pt x="2377" y="2139"/>
                    <a:pt x="2379" y="2139"/>
                  </a:cubicBezTo>
                  <a:cubicBezTo>
                    <a:pt x="2384" y="2139"/>
                    <a:pt x="2389" y="2141"/>
                    <a:pt x="2393" y="2144"/>
                  </a:cubicBezTo>
                  <a:cubicBezTo>
                    <a:pt x="2781" y="2463"/>
                    <a:pt x="3052" y="2524"/>
                    <a:pt x="3204" y="2524"/>
                  </a:cubicBezTo>
                  <a:cubicBezTo>
                    <a:pt x="3219" y="2524"/>
                    <a:pt x="3234" y="2523"/>
                    <a:pt x="3247" y="2522"/>
                  </a:cubicBezTo>
                  <a:lnTo>
                    <a:pt x="3665" y="3141"/>
                  </a:lnTo>
                  <a:cubicBezTo>
                    <a:pt x="3687" y="3173"/>
                    <a:pt x="3722" y="3192"/>
                    <a:pt x="3760" y="3192"/>
                  </a:cubicBezTo>
                  <a:cubicBezTo>
                    <a:pt x="3764" y="3192"/>
                    <a:pt x="3769" y="3191"/>
                    <a:pt x="3774" y="3191"/>
                  </a:cubicBezTo>
                  <a:cubicBezTo>
                    <a:pt x="3817" y="3187"/>
                    <a:pt x="3852" y="3157"/>
                    <a:pt x="3867" y="3117"/>
                  </a:cubicBezTo>
                  <a:lnTo>
                    <a:pt x="3996" y="2767"/>
                  </a:lnTo>
                  <a:cubicBezTo>
                    <a:pt x="4010" y="2732"/>
                    <a:pt x="4004" y="2690"/>
                    <a:pt x="3980" y="2659"/>
                  </a:cubicBezTo>
                  <a:cubicBezTo>
                    <a:pt x="3679" y="2263"/>
                    <a:pt x="3614" y="1905"/>
                    <a:pt x="3788" y="1622"/>
                  </a:cubicBezTo>
                  <a:cubicBezTo>
                    <a:pt x="3843" y="1531"/>
                    <a:pt x="3859" y="1421"/>
                    <a:pt x="3830" y="1322"/>
                  </a:cubicBezTo>
                  <a:cubicBezTo>
                    <a:pt x="3803" y="1226"/>
                    <a:pt x="3740" y="1148"/>
                    <a:pt x="3652" y="1101"/>
                  </a:cubicBezTo>
                  <a:cubicBezTo>
                    <a:pt x="3213" y="799"/>
                    <a:pt x="3200" y="700"/>
                    <a:pt x="3199" y="693"/>
                  </a:cubicBezTo>
                  <a:cubicBezTo>
                    <a:pt x="3215" y="663"/>
                    <a:pt x="3336" y="621"/>
                    <a:pt x="3408" y="596"/>
                  </a:cubicBezTo>
                  <a:cubicBezTo>
                    <a:pt x="3585" y="533"/>
                    <a:pt x="3806" y="455"/>
                    <a:pt x="3852" y="250"/>
                  </a:cubicBezTo>
                  <a:cubicBezTo>
                    <a:pt x="3866" y="192"/>
                    <a:pt x="3850" y="134"/>
                    <a:pt x="3807" y="91"/>
                  </a:cubicBezTo>
                  <a:cubicBezTo>
                    <a:pt x="3744" y="27"/>
                    <a:pt x="3575" y="0"/>
                    <a:pt x="3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67;p54">
              <a:extLst>
                <a:ext uri="{FF2B5EF4-FFF2-40B4-BE49-F238E27FC236}">
                  <a16:creationId xmlns:a16="http://schemas.microsoft.com/office/drawing/2014/main" id="{7A8199CC-7A2C-4368-58D6-01A276BA54DD}"/>
                </a:ext>
              </a:extLst>
            </p:cNvPr>
            <p:cNvSpPr/>
            <p:nvPr/>
          </p:nvSpPr>
          <p:spPr>
            <a:xfrm>
              <a:off x="9058375" y="2389438"/>
              <a:ext cx="78975" cy="98725"/>
            </a:xfrm>
            <a:custGeom>
              <a:avLst/>
              <a:gdLst/>
              <a:ahLst/>
              <a:cxnLst/>
              <a:rect l="l" t="t" r="r" b="b"/>
              <a:pathLst>
                <a:path w="3159" h="3949" extrusionOk="0">
                  <a:moveTo>
                    <a:pt x="1334" y="1"/>
                  </a:moveTo>
                  <a:cubicBezTo>
                    <a:pt x="1313" y="1"/>
                    <a:pt x="1292" y="7"/>
                    <a:pt x="1274" y="19"/>
                  </a:cubicBezTo>
                  <a:cubicBezTo>
                    <a:pt x="1132" y="110"/>
                    <a:pt x="1102" y="266"/>
                    <a:pt x="1076" y="404"/>
                  </a:cubicBezTo>
                  <a:cubicBezTo>
                    <a:pt x="1059" y="503"/>
                    <a:pt x="1042" y="597"/>
                    <a:pt x="988" y="640"/>
                  </a:cubicBezTo>
                  <a:cubicBezTo>
                    <a:pt x="963" y="660"/>
                    <a:pt x="933" y="666"/>
                    <a:pt x="908" y="666"/>
                  </a:cubicBezTo>
                  <a:cubicBezTo>
                    <a:pt x="901" y="666"/>
                    <a:pt x="894" y="666"/>
                    <a:pt x="888" y="665"/>
                  </a:cubicBezTo>
                  <a:cubicBezTo>
                    <a:pt x="825" y="658"/>
                    <a:pt x="760" y="619"/>
                    <a:pt x="722" y="569"/>
                  </a:cubicBezTo>
                  <a:cubicBezTo>
                    <a:pt x="637" y="459"/>
                    <a:pt x="619" y="302"/>
                    <a:pt x="603" y="161"/>
                  </a:cubicBezTo>
                  <a:cubicBezTo>
                    <a:pt x="595" y="104"/>
                    <a:pt x="547" y="61"/>
                    <a:pt x="490" y="61"/>
                  </a:cubicBezTo>
                  <a:cubicBezTo>
                    <a:pt x="485" y="61"/>
                    <a:pt x="481" y="61"/>
                    <a:pt x="476" y="62"/>
                  </a:cubicBezTo>
                  <a:cubicBezTo>
                    <a:pt x="413" y="69"/>
                    <a:pt x="368" y="126"/>
                    <a:pt x="376" y="188"/>
                  </a:cubicBezTo>
                  <a:cubicBezTo>
                    <a:pt x="395" y="348"/>
                    <a:pt x="419" y="548"/>
                    <a:pt x="539" y="706"/>
                  </a:cubicBezTo>
                  <a:cubicBezTo>
                    <a:pt x="616" y="806"/>
                    <a:pt x="737" y="875"/>
                    <a:pt x="861" y="890"/>
                  </a:cubicBezTo>
                  <a:cubicBezTo>
                    <a:pt x="868" y="890"/>
                    <a:pt x="876" y="891"/>
                    <a:pt x="882" y="891"/>
                  </a:cubicBezTo>
                  <a:cubicBezTo>
                    <a:pt x="879" y="895"/>
                    <a:pt x="877" y="896"/>
                    <a:pt x="873" y="898"/>
                  </a:cubicBezTo>
                  <a:cubicBezTo>
                    <a:pt x="796" y="954"/>
                    <a:pt x="713" y="1010"/>
                    <a:pt x="647" y="1090"/>
                  </a:cubicBezTo>
                  <a:cubicBezTo>
                    <a:pt x="523" y="1238"/>
                    <a:pt x="478" y="1482"/>
                    <a:pt x="621" y="1629"/>
                  </a:cubicBezTo>
                  <a:cubicBezTo>
                    <a:pt x="675" y="1686"/>
                    <a:pt x="739" y="1715"/>
                    <a:pt x="806" y="1730"/>
                  </a:cubicBezTo>
                  <a:cubicBezTo>
                    <a:pt x="665" y="1757"/>
                    <a:pt x="526" y="1795"/>
                    <a:pt x="391" y="1841"/>
                  </a:cubicBezTo>
                  <a:cubicBezTo>
                    <a:pt x="361" y="1850"/>
                    <a:pt x="337" y="1872"/>
                    <a:pt x="324" y="1899"/>
                  </a:cubicBezTo>
                  <a:cubicBezTo>
                    <a:pt x="310" y="1926"/>
                    <a:pt x="308" y="1958"/>
                    <a:pt x="318" y="1987"/>
                  </a:cubicBezTo>
                  <a:cubicBezTo>
                    <a:pt x="342" y="2051"/>
                    <a:pt x="296" y="2125"/>
                    <a:pt x="217" y="2238"/>
                  </a:cubicBezTo>
                  <a:cubicBezTo>
                    <a:pt x="179" y="2293"/>
                    <a:pt x="141" y="2349"/>
                    <a:pt x="112" y="2411"/>
                  </a:cubicBezTo>
                  <a:cubicBezTo>
                    <a:pt x="67" y="2504"/>
                    <a:pt x="50" y="2603"/>
                    <a:pt x="40" y="2695"/>
                  </a:cubicBezTo>
                  <a:cubicBezTo>
                    <a:pt x="0" y="3027"/>
                    <a:pt x="37" y="3289"/>
                    <a:pt x="155" y="3495"/>
                  </a:cubicBezTo>
                  <a:cubicBezTo>
                    <a:pt x="268" y="3693"/>
                    <a:pt x="502" y="3857"/>
                    <a:pt x="746" y="3857"/>
                  </a:cubicBezTo>
                  <a:cubicBezTo>
                    <a:pt x="804" y="3857"/>
                    <a:pt x="863" y="3847"/>
                    <a:pt x="922" y="3827"/>
                  </a:cubicBezTo>
                  <a:cubicBezTo>
                    <a:pt x="1046" y="3783"/>
                    <a:pt x="1139" y="3700"/>
                    <a:pt x="1229" y="3620"/>
                  </a:cubicBezTo>
                  <a:cubicBezTo>
                    <a:pt x="1262" y="3589"/>
                    <a:pt x="1297" y="3559"/>
                    <a:pt x="1332" y="3532"/>
                  </a:cubicBezTo>
                  <a:cubicBezTo>
                    <a:pt x="1440" y="3448"/>
                    <a:pt x="1584" y="3399"/>
                    <a:pt x="1718" y="3399"/>
                  </a:cubicBezTo>
                  <a:cubicBezTo>
                    <a:pt x="1747" y="3399"/>
                    <a:pt x="1774" y="3402"/>
                    <a:pt x="1801" y="3406"/>
                  </a:cubicBezTo>
                  <a:cubicBezTo>
                    <a:pt x="1874" y="3418"/>
                    <a:pt x="1974" y="3452"/>
                    <a:pt x="2038" y="3546"/>
                  </a:cubicBezTo>
                  <a:cubicBezTo>
                    <a:pt x="2058" y="3576"/>
                    <a:pt x="2077" y="3613"/>
                    <a:pt x="2095" y="3652"/>
                  </a:cubicBezTo>
                  <a:cubicBezTo>
                    <a:pt x="2142" y="3749"/>
                    <a:pt x="2196" y="3860"/>
                    <a:pt x="2317" y="3917"/>
                  </a:cubicBezTo>
                  <a:cubicBezTo>
                    <a:pt x="2361" y="3938"/>
                    <a:pt x="2409" y="3948"/>
                    <a:pt x="2458" y="3948"/>
                  </a:cubicBezTo>
                  <a:cubicBezTo>
                    <a:pt x="2570" y="3948"/>
                    <a:pt x="2692" y="3895"/>
                    <a:pt x="2804" y="3797"/>
                  </a:cubicBezTo>
                  <a:cubicBezTo>
                    <a:pt x="2988" y="3630"/>
                    <a:pt x="3109" y="3402"/>
                    <a:pt x="3148" y="3156"/>
                  </a:cubicBezTo>
                  <a:cubicBezTo>
                    <a:pt x="3159" y="3094"/>
                    <a:pt x="3116" y="3035"/>
                    <a:pt x="3054" y="3026"/>
                  </a:cubicBezTo>
                  <a:cubicBezTo>
                    <a:pt x="3048" y="3025"/>
                    <a:pt x="3042" y="3024"/>
                    <a:pt x="3036" y="3024"/>
                  </a:cubicBezTo>
                  <a:cubicBezTo>
                    <a:pt x="2981" y="3024"/>
                    <a:pt x="2931" y="3064"/>
                    <a:pt x="2923" y="3121"/>
                  </a:cubicBezTo>
                  <a:cubicBezTo>
                    <a:pt x="2894" y="3313"/>
                    <a:pt x="2794" y="3497"/>
                    <a:pt x="2650" y="3628"/>
                  </a:cubicBezTo>
                  <a:cubicBezTo>
                    <a:pt x="2598" y="3676"/>
                    <a:pt x="2522" y="3723"/>
                    <a:pt x="2459" y="3723"/>
                  </a:cubicBezTo>
                  <a:cubicBezTo>
                    <a:pt x="2444" y="3723"/>
                    <a:pt x="2429" y="3720"/>
                    <a:pt x="2415" y="3714"/>
                  </a:cubicBezTo>
                  <a:cubicBezTo>
                    <a:pt x="2367" y="3690"/>
                    <a:pt x="2336" y="3628"/>
                    <a:pt x="2301" y="3554"/>
                  </a:cubicBezTo>
                  <a:cubicBezTo>
                    <a:pt x="2280" y="3508"/>
                    <a:pt x="2256" y="3464"/>
                    <a:pt x="2227" y="3420"/>
                  </a:cubicBezTo>
                  <a:cubicBezTo>
                    <a:pt x="2139" y="3292"/>
                    <a:pt x="2005" y="3210"/>
                    <a:pt x="1838" y="3183"/>
                  </a:cubicBezTo>
                  <a:cubicBezTo>
                    <a:pt x="1799" y="3177"/>
                    <a:pt x="1760" y="3174"/>
                    <a:pt x="1721" y="3174"/>
                  </a:cubicBezTo>
                  <a:cubicBezTo>
                    <a:pt x="1535" y="3174"/>
                    <a:pt x="1341" y="3238"/>
                    <a:pt x="1192" y="3354"/>
                  </a:cubicBezTo>
                  <a:cubicBezTo>
                    <a:pt x="1151" y="3385"/>
                    <a:pt x="1114" y="3418"/>
                    <a:pt x="1076" y="3452"/>
                  </a:cubicBezTo>
                  <a:cubicBezTo>
                    <a:pt x="999" y="3521"/>
                    <a:pt x="927" y="3585"/>
                    <a:pt x="845" y="3614"/>
                  </a:cubicBezTo>
                  <a:cubicBezTo>
                    <a:pt x="812" y="3626"/>
                    <a:pt x="778" y="3631"/>
                    <a:pt x="745" y="3631"/>
                  </a:cubicBezTo>
                  <a:cubicBezTo>
                    <a:pt x="588" y="3631"/>
                    <a:pt x="429" y="3516"/>
                    <a:pt x="352" y="3384"/>
                  </a:cubicBezTo>
                  <a:cubicBezTo>
                    <a:pt x="258" y="3222"/>
                    <a:pt x="231" y="3007"/>
                    <a:pt x="265" y="2724"/>
                  </a:cubicBezTo>
                  <a:cubicBezTo>
                    <a:pt x="274" y="2651"/>
                    <a:pt x="286" y="2574"/>
                    <a:pt x="317" y="2510"/>
                  </a:cubicBezTo>
                  <a:cubicBezTo>
                    <a:pt x="339" y="2466"/>
                    <a:pt x="372" y="2419"/>
                    <a:pt x="406" y="2370"/>
                  </a:cubicBezTo>
                  <a:cubicBezTo>
                    <a:pt x="472" y="2274"/>
                    <a:pt x="551" y="2160"/>
                    <a:pt x="553" y="2030"/>
                  </a:cubicBezTo>
                  <a:cubicBezTo>
                    <a:pt x="831" y="1946"/>
                    <a:pt x="1119" y="1899"/>
                    <a:pt x="1409" y="1889"/>
                  </a:cubicBezTo>
                  <a:cubicBezTo>
                    <a:pt x="1445" y="1888"/>
                    <a:pt x="1479" y="1869"/>
                    <a:pt x="1498" y="1841"/>
                  </a:cubicBezTo>
                  <a:cubicBezTo>
                    <a:pt x="1518" y="1811"/>
                    <a:pt x="1525" y="1773"/>
                    <a:pt x="1514" y="1740"/>
                  </a:cubicBezTo>
                  <a:cubicBezTo>
                    <a:pt x="1471" y="1595"/>
                    <a:pt x="1320" y="1510"/>
                    <a:pt x="1111" y="1510"/>
                  </a:cubicBezTo>
                  <a:cubicBezTo>
                    <a:pt x="1098" y="1510"/>
                    <a:pt x="1084" y="1510"/>
                    <a:pt x="1070" y="1511"/>
                  </a:cubicBezTo>
                  <a:lnTo>
                    <a:pt x="1044" y="1512"/>
                  </a:lnTo>
                  <a:cubicBezTo>
                    <a:pt x="1010" y="1514"/>
                    <a:pt x="976" y="1516"/>
                    <a:pt x="943" y="1516"/>
                  </a:cubicBezTo>
                  <a:cubicBezTo>
                    <a:pt x="877" y="1516"/>
                    <a:pt x="819" y="1507"/>
                    <a:pt x="787" y="1473"/>
                  </a:cubicBezTo>
                  <a:cubicBezTo>
                    <a:pt x="737" y="1420"/>
                    <a:pt x="766" y="1308"/>
                    <a:pt x="823" y="1239"/>
                  </a:cubicBezTo>
                  <a:cubicBezTo>
                    <a:pt x="871" y="1183"/>
                    <a:pt x="936" y="1137"/>
                    <a:pt x="1006" y="1088"/>
                  </a:cubicBezTo>
                  <a:cubicBezTo>
                    <a:pt x="1052" y="1056"/>
                    <a:pt x="1097" y="1024"/>
                    <a:pt x="1139" y="987"/>
                  </a:cubicBezTo>
                  <a:cubicBezTo>
                    <a:pt x="1406" y="763"/>
                    <a:pt x="1530" y="400"/>
                    <a:pt x="1447" y="86"/>
                  </a:cubicBezTo>
                  <a:cubicBezTo>
                    <a:pt x="1437" y="51"/>
                    <a:pt x="1411" y="22"/>
                    <a:pt x="1377" y="9"/>
                  </a:cubicBezTo>
                  <a:cubicBezTo>
                    <a:pt x="1364" y="4"/>
                    <a:pt x="1349" y="1"/>
                    <a:pt x="1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8;p54">
              <a:extLst>
                <a:ext uri="{FF2B5EF4-FFF2-40B4-BE49-F238E27FC236}">
                  <a16:creationId xmlns:a16="http://schemas.microsoft.com/office/drawing/2014/main" id="{7DB232A0-0DA4-8078-F934-C15CECEA8C4D}"/>
                </a:ext>
              </a:extLst>
            </p:cNvPr>
            <p:cNvSpPr/>
            <p:nvPr/>
          </p:nvSpPr>
          <p:spPr>
            <a:xfrm>
              <a:off x="9090275" y="2429038"/>
              <a:ext cx="31175" cy="25300"/>
            </a:xfrm>
            <a:custGeom>
              <a:avLst/>
              <a:gdLst/>
              <a:ahLst/>
              <a:cxnLst/>
              <a:rect l="l" t="t" r="r" b="b"/>
              <a:pathLst>
                <a:path w="1247" h="1012" extrusionOk="0">
                  <a:moveTo>
                    <a:pt x="1115" y="0"/>
                  </a:moveTo>
                  <a:cubicBezTo>
                    <a:pt x="1072" y="0"/>
                    <a:pt x="1032" y="24"/>
                    <a:pt x="1012" y="65"/>
                  </a:cubicBezTo>
                  <a:cubicBezTo>
                    <a:pt x="935" y="229"/>
                    <a:pt x="845" y="386"/>
                    <a:pt x="742" y="535"/>
                  </a:cubicBezTo>
                  <a:cubicBezTo>
                    <a:pt x="706" y="589"/>
                    <a:pt x="666" y="643"/>
                    <a:pt x="616" y="673"/>
                  </a:cubicBezTo>
                  <a:cubicBezTo>
                    <a:pt x="581" y="694"/>
                    <a:pt x="533" y="707"/>
                    <a:pt x="486" y="718"/>
                  </a:cubicBezTo>
                  <a:cubicBezTo>
                    <a:pt x="362" y="748"/>
                    <a:pt x="235" y="769"/>
                    <a:pt x="108" y="782"/>
                  </a:cubicBezTo>
                  <a:cubicBezTo>
                    <a:pt x="45" y="789"/>
                    <a:pt x="0" y="845"/>
                    <a:pt x="6" y="908"/>
                  </a:cubicBezTo>
                  <a:cubicBezTo>
                    <a:pt x="12" y="967"/>
                    <a:pt x="63" y="1010"/>
                    <a:pt x="120" y="1010"/>
                  </a:cubicBezTo>
                  <a:cubicBezTo>
                    <a:pt x="124" y="1010"/>
                    <a:pt x="128" y="1010"/>
                    <a:pt x="130" y="1012"/>
                  </a:cubicBezTo>
                  <a:cubicBezTo>
                    <a:pt x="267" y="998"/>
                    <a:pt x="404" y="974"/>
                    <a:pt x="537" y="942"/>
                  </a:cubicBezTo>
                  <a:cubicBezTo>
                    <a:pt x="599" y="927"/>
                    <a:pt x="670" y="909"/>
                    <a:pt x="735" y="870"/>
                  </a:cubicBezTo>
                  <a:cubicBezTo>
                    <a:pt x="822" y="816"/>
                    <a:pt x="882" y="737"/>
                    <a:pt x="930" y="667"/>
                  </a:cubicBezTo>
                  <a:cubicBezTo>
                    <a:pt x="1039" y="506"/>
                    <a:pt x="1137" y="338"/>
                    <a:pt x="1219" y="163"/>
                  </a:cubicBezTo>
                  <a:cubicBezTo>
                    <a:pt x="1246" y="106"/>
                    <a:pt x="1223" y="38"/>
                    <a:pt x="1165" y="11"/>
                  </a:cubicBezTo>
                  <a:cubicBezTo>
                    <a:pt x="1149" y="4"/>
                    <a:pt x="1132" y="0"/>
                    <a:pt x="1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9;p54">
              <a:extLst>
                <a:ext uri="{FF2B5EF4-FFF2-40B4-BE49-F238E27FC236}">
                  <a16:creationId xmlns:a16="http://schemas.microsoft.com/office/drawing/2014/main" id="{E85DF022-EA4C-5D3E-5934-5264C8F0BB5C}"/>
                </a:ext>
              </a:extLst>
            </p:cNvPr>
            <p:cNvSpPr/>
            <p:nvPr/>
          </p:nvSpPr>
          <p:spPr>
            <a:xfrm>
              <a:off x="9007650" y="2454488"/>
              <a:ext cx="38650" cy="39000"/>
            </a:xfrm>
            <a:custGeom>
              <a:avLst/>
              <a:gdLst/>
              <a:ahLst/>
              <a:cxnLst/>
              <a:rect l="l" t="t" r="r" b="b"/>
              <a:pathLst>
                <a:path w="1546" h="1560" extrusionOk="0">
                  <a:moveTo>
                    <a:pt x="1089" y="0"/>
                  </a:moveTo>
                  <a:cubicBezTo>
                    <a:pt x="983" y="0"/>
                    <a:pt x="875" y="22"/>
                    <a:pt x="780" y="89"/>
                  </a:cubicBezTo>
                  <a:cubicBezTo>
                    <a:pt x="610" y="207"/>
                    <a:pt x="530" y="439"/>
                    <a:pt x="561" y="724"/>
                  </a:cubicBezTo>
                  <a:cubicBezTo>
                    <a:pt x="567" y="779"/>
                    <a:pt x="576" y="837"/>
                    <a:pt x="584" y="894"/>
                  </a:cubicBezTo>
                  <a:cubicBezTo>
                    <a:pt x="606" y="1027"/>
                    <a:pt x="626" y="1152"/>
                    <a:pt x="604" y="1270"/>
                  </a:cubicBezTo>
                  <a:cubicBezTo>
                    <a:pt x="598" y="1294"/>
                    <a:pt x="593" y="1311"/>
                    <a:pt x="586" y="1319"/>
                  </a:cubicBezTo>
                  <a:cubicBezTo>
                    <a:pt x="579" y="1328"/>
                    <a:pt x="564" y="1332"/>
                    <a:pt x="545" y="1332"/>
                  </a:cubicBezTo>
                  <a:cubicBezTo>
                    <a:pt x="516" y="1332"/>
                    <a:pt x="478" y="1322"/>
                    <a:pt x="446" y="1303"/>
                  </a:cubicBezTo>
                  <a:cubicBezTo>
                    <a:pt x="316" y="1227"/>
                    <a:pt x="231" y="1076"/>
                    <a:pt x="232" y="927"/>
                  </a:cubicBezTo>
                  <a:cubicBezTo>
                    <a:pt x="232" y="863"/>
                    <a:pt x="182" y="813"/>
                    <a:pt x="119" y="810"/>
                  </a:cubicBezTo>
                  <a:lnTo>
                    <a:pt x="118" y="810"/>
                  </a:lnTo>
                  <a:cubicBezTo>
                    <a:pt x="55" y="810"/>
                    <a:pt x="5" y="862"/>
                    <a:pt x="2" y="924"/>
                  </a:cubicBezTo>
                  <a:cubicBezTo>
                    <a:pt x="0" y="1156"/>
                    <a:pt x="128" y="1382"/>
                    <a:pt x="330" y="1499"/>
                  </a:cubicBezTo>
                  <a:cubicBezTo>
                    <a:pt x="394" y="1536"/>
                    <a:pt x="470" y="1560"/>
                    <a:pt x="544" y="1560"/>
                  </a:cubicBezTo>
                  <a:cubicBezTo>
                    <a:pt x="627" y="1560"/>
                    <a:pt x="707" y="1531"/>
                    <a:pt x="765" y="1463"/>
                  </a:cubicBezTo>
                  <a:cubicBezTo>
                    <a:pt x="805" y="1413"/>
                    <a:pt x="819" y="1354"/>
                    <a:pt x="828" y="1313"/>
                  </a:cubicBezTo>
                  <a:cubicBezTo>
                    <a:pt x="859" y="1157"/>
                    <a:pt x="833" y="1006"/>
                    <a:pt x="811" y="858"/>
                  </a:cubicBezTo>
                  <a:cubicBezTo>
                    <a:pt x="801" y="805"/>
                    <a:pt x="793" y="752"/>
                    <a:pt x="787" y="699"/>
                  </a:cubicBezTo>
                  <a:cubicBezTo>
                    <a:pt x="779" y="605"/>
                    <a:pt x="770" y="376"/>
                    <a:pt x="910" y="277"/>
                  </a:cubicBezTo>
                  <a:cubicBezTo>
                    <a:pt x="960" y="242"/>
                    <a:pt x="1020" y="229"/>
                    <a:pt x="1086" y="229"/>
                  </a:cubicBezTo>
                  <a:cubicBezTo>
                    <a:pt x="1181" y="229"/>
                    <a:pt x="1288" y="257"/>
                    <a:pt x="1387" y="285"/>
                  </a:cubicBezTo>
                  <a:cubicBezTo>
                    <a:pt x="1397" y="288"/>
                    <a:pt x="1408" y="289"/>
                    <a:pt x="1418" y="289"/>
                  </a:cubicBezTo>
                  <a:cubicBezTo>
                    <a:pt x="1467" y="289"/>
                    <a:pt x="1514" y="256"/>
                    <a:pt x="1528" y="206"/>
                  </a:cubicBezTo>
                  <a:cubicBezTo>
                    <a:pt x="1545" y="144"/>
                    <a:pt x="1510" y="82"/>
                    <a:pt x="1449" y="64"/>
                  </a:cubicBezTo>
                  <a:cubicBezTo>
                    <a:pt x="1361" y="39"/>
                    <a:pt x="1227" y="0"/>
                    <a:pt x="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70;p54">
              <a:extLst>
                <a:ext uri="{FF2B5EF4-FFF2-40B4-BE49-F238E27FC236}">
                  <a16:creationId xmlns:a16="http://schemas.microsoft.com/office/drawing/2014/main" id="{0D74F577-AB75-7D73-6C8F-D05E19F8B9BF}"/>
                </a:ext>
              </a:extLst>
            </p:cNvPr>
            <p:cNvSpPr/>
            <p:nvPr/>
          </p:nvSpPr>
          <p:spPr>
            <a:xfrm>
              <a:off x="9008775" y="2423788"/>
              <a:ext cx="55650" cy="30525"/>
            </a:xfrm>
            <a:custGeom>
              <a:avLst/>
              <a:gdLst/>
              <a:ahLst/>
              <a:cxnLst/>
              <a:rect l="l" t="t" r="r" b="b"/>
              <a:pathLst>
                <a:path w="2226" h="1221" extrusionOk="0">
                  <a:moveTo>
                    <a:pt x="1675" y="1"/>
                  </a:moveTo>
                  <a:cubicBezTo>
                    <a:pt x="1563" y="1"/>
                    <a:pt x="1448" y="48"/>
                    <a:pt x="1354" y="136"/>
                  </a:cubicBezTo>
                  <a:cubicBezTo>
                    <a:pt x="1255" y="227"/>
                    <a:pt x="1194" y="348"/>
                    <a:pt x="1144" y="457"/>
                  </a:cubicBezTo>
                  <a:cubicBezTo>
                    <a:pt x="1132" y="484"/>
                    <a:pt x="1120" y="511"/>
                    <a:pt x="1104" y="530"/>
                  </a:cubicBezTo>
                  <a:lnTo>
                    <a:pt x="1092" y="505"/>
                  </a:lnTo>
                  <a:cubicBezTo>
                    <a:pt x="1048" y="425"/>
                    <a:pt x="958" y="377"/>
                    <a:pt x="863" y="377"/>
                  </a:cubicBezTo>
                  <a:cubicBezTo>
                    <a:pt x="827" y="377"/>
                    <a:pt x="790" y="384"/>
                    <a:pt x="755" y="398"/>
                  </a:cubicBezTo>
                  <a:cubicBezTo>
                    <a:pt x="648" y="441"/>
                    <a:pt x="582" y="532"/>
                    <a:pt x="543" y="596"/>
                  </a:cubicBezTo>
                  <a:cubicBezTo>
                    <a:pt x="491" y="679"/>
                    <a:pt x="452" y="768"/>
                    <a:pt x="425" y="862"/>
                  </a:cubicBezTo>
                  <a:cubicBezTo>
                    <a:pt x="399" y="816"/>
                    <a:pt x="365" y="768"/>
                    <a:pt x="309" y="739"/>
                  </a:cubicBezTo>
                  <a:cubicBezTo>
                    <a:pt x="281" y="725"/>
                    <a:pt x="249" y="717"/>
                    <a:pt x="218" y="717"/>
                  </a:cubicBezTo>
                  <a:cubicBezTo>
                    <a:pt x="165" y="717"/>
                    <a:pt x="112" y="737"/>
                    <a:pt x="72" y="775"/>
                  </a:cubicBezTo>
                  <a:cubicBezTo>
                    <a:pt x="16" y="825"/>
                    <a:pt x="0" y="901"/>
                    <a:pt x="31" y="967"/>
                  </a:cubicBezTo>
                  <a:cubicBezTo>
                    <a:pt x="51" y="1009"/>
                    <a:pt x="92" y="1034"/>
                    <a:pt x="136" y="1034"/>
                  </a:cubicBezTo>
                  <a:cubicBezTo>
                    <a:pt x="152" y="1034"/>
                    <a:pt x="168" y="1030"/>
                    <a:pt x="184" y="1023"/>
                  </a:cubicBezTo>
                  <a:cubicBezTo>
                    <a:pt x="203" y="1015"/>
                    <a:pt x="221" y="1001"/>
                    <a:pt x="232" y="983"/>
                  </a:cubicBezTo>
                  <a:cubicBezTo>
                    <a:pt x="237" y="994"/>
                    <a:pt x="242" y="1006"/>
                    <a:pt x="248" y="1017"/>
                  </a:cubicBezTo>
                  <a:lnTo>
                    <a:pt x="260" y="1042"/>
                  </a:lnTo>
                  <a:cubicBezTo>
                    <a:pt x="313" y="1156"/>
                    <a:pt x="398" y="1220"/>
                    <a:pt x="493" y="1220"/>
                  </a:cubicBezTo>
                  <a:lnTo>
                    <a:pt x="505" y="1220"/>
                  </a:lnTo>
                  <a:cubicBezTo>
                    <a:pt x="563" y="1216"/>
                    <a:pt x="608" y="1170"/>
                    <a:pt x="611" y="1113"/>
                  </a:cubicBezTo>
                  <a:cubicBezTo>
                    <a:pt x="618" y="973"/>
                    <a:pt x="661" y="835"/>
                    <a:pt x="735" y="716"/>
                  </a:cubicBezTo>
                  <a:cubicBezTo>
                    <a:pt x="771" y="659"/>
                    <a:pt x="804" y="624"/>
                    <a:pt x="837" y="611"/>
                  </a:cubicBezTo>
                  <a:cubicBezTo>
                    <a:pt x="845" y="608"/>
                    <a:pt x="852" y="606"/>
                    <a:pt x="860" y="606"/>
                  </a:cubicBezTo>
                  <a:cubicBezTo>
                    <a:pt x="875" y="606"/>
                    <a:pt x="887" y="611"/>
                    <a:pt x="890" y="615"/>
                  </a:cubicBezTo>
                  <a:cubicBezTo>
                    <a:pt x="892" y="620"/>
                    <a:pt x="895" y="624"/>
                    <a:pt x="896" y="629"/>
                  </a:cubicBezTo>
                  <a:cubicBezTo>
                    <a:pt x="905" y="649"/>
                    <a:pt x="915" y="676"/>
                    <a:pt x="937" y="702"/>
                  </a:cubicBezTo>
                  <a:cubicBezTo>
                    <a:pt x="975" y="748"/>
                    <a:pt x="1031" y="771"/>
                    <a:pt x="1090" y="771"/>
                  </a:cubicBezTo>
                  <a:cubicBezTo>
                    <a:pt x="1141" y="771"/>
                    <a:pt x="1193" y="754"/>
                    <a:pt x="1237" y="720"/>
                  </a:cubicBezTo>
                  <a:cubicBezTo>
                    <a:pt x="1300" y="671"/>
                    <a:pt x="1328" y="604"/>
                    <a:pt x="1354" y="547"/>
                  </a:cubicBezTo>
                  <a:cubicBezTo>
                    <a:pt x="1394" y="458"/>
                    <a:pt x="1439" y="367"/>
                    <a:pt x="1509" y="303"/>
                  </a:cubicBezTo>
                  <a:cubicBezTo>
                    <a:pt x="1561" y="257"/>
                    <a:pt x="1624" y="230"/>
                    <a:pt x="1679" y="230"/>
                  </a:cubicBezTo>
                  <a:cubicBezTo>
                    <a:pt x="1691" y="230"/>
                    <a:pt x="1702" y="231"/>
                    <a:pt x="1713" y="234"/>
                  </a:cubicBezTo>
                  <a:cubicBezTo>
                    <a:pt x="1792" y="253"/>
                    <a:pt x="1857" y="334"/>
                    <a:pt x="1924" y="424"/>
                  </a:cubicBezTo>
                  <a:lnTo>
                    <a:pt x="2004" y="532"/>
                  </a:lnTo>
                  <a:cubicBezTo>
                    <a:pt x="2027" y="562"/>
                    <a:pt x="2061" y="579"/>
                    <a:pt x="2096" y="579"/>
                  </a:cubicBezTo>
                  <a:cubicBezTo>
                    <a:pt x="2120" y="579"/>
                    <a:pt x="2144" y="571"/>
                    <a:pt x="2164" y="556"/>
                  </a:cubicBezTo>
                  <a:cubicBezTo>
                    <a:pt x="2215" y="519"/>
                    <a:pt x="2225" y="446"/>
                    <a:pt x="2188" y="396"/>
                  </a:cubicBezTo>
                  <a:lnTo>
                    <a:pt x="2108" y="287"/>
                  </a:lnTo>
                  <a:cubicBezTo>
                    <a:pt x="2037" y="193"/>
                    <a:pt x="1932" y="51"/>
                    <a:pt x="1766" y="12"/>
                  </a:cubicBezTo>
                  <a:cubicBezTo>
                    <a:pt x="1736" y="4"/>
                    <a:pt x="1706" y="1"/>
                    <a:pt x="1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1;p54">
              <a:extLst>
                <a:ext uri="{FF2B5EF4-FFF2-40B4-BE49-F238E27FC236}">
                  <a16:creationId xmlns:a16="http://schemas.microsoft.com/office/drawing/2014/main" id="{B9CED2BD-9A35-9826-E0C5-F723396835BA}"/>
                </a:ext>
              </a:extLst>
            </p:cNvPr>
            <p:cNvSpPr/>
            <p:nvPr/>
          </p:nvSpPr>
          <p:spPr>
            <a:xfrm>
              <a:off x="9022825" y="2404088"/>
              <a:ext cx="45250" cy="21075"/>
            </a:xfrm>
            <a:custGeom>
              <a:avLst/>
              <a:gdLst/>
              <a:ahLst/>
              <a:cxnLst/>
              <a:rect l="l" t="t" r="r" b="b"/>
              <a:pathLst>
                <a:path w="1810" h="843" extrusionOk="0">
                  <a:moveTo>
                    <a:pt x="1056" y="1"/>
                  </a:moveTo>
                  <a:cubicBezTo>
                    <a:pt x="952" y="1"/>
                    <a:pt x="853" y="23"/>
                    <a:pt x="765" y="45"/>
                  </a:cubicBezTo>
                  <a:cubicBezTo>
                    <a:pt x="691" y="64"/>
                    <a:pt x="606" y="84"/>
                    <a:pt x="528" y="130"/>
                  </a:cubicBezTo>
                  <a:cubicBezTo>
                    <a:pt x="418" y="199"/>
                    <a:pt x="348" y="306"/>
                    <a:pt x="291" y="394"/>
                  </a:cubicBezTo>
                  <a:lnTo>
                    <a:pt x="172" y="578"/>
                  </a:lnTo>
                  <a:cubicBezTo>
                    <a:pt x="163" y="573"/>
                    <a:pt x="154" y="570"/>
                    <a:pt x="145" y="568"/>
                  </a:cubicBezTo>
                  <a:cubicBezTo>
                    <a:pt x="138" y="567"/>
                    <a:pt x="130" y="566"/>
                    <a:pt x="123" y="566"/>
                  </a:cubicBezTo>
                  <a:cubicBezTo>
                    <a:pt x="68" y="566"/>
                    <a:pt x="20" y="604"/>
                    <a:pt x="9" y="658"/>
                  </a:cubicBezTo>
                  <a:cubicBezTo>
                    <a:pt x="1" y="710"/>
                    <a:pt x="18" y="762"/>
                    <a:pt x="57" y="798"/>
                  </a:cubicBezTo>
                  <a:cubicBezTo>
                    <a:pt x="89" y="828"/>
                    <a:pt x="131" y="842"/>
                    <a:pt x="173" y="842"/>
                  </a:cubicBezTo>
                  <a:cubicBezTo>
                    <a:pt x="189" y="842"/>
                    <a:pt x="205" y="840"/>
                    <a:pt x="221" y="833"/>
                  </a:cubicBezTo>
                  <a:cubicBezTo>
                    <a:pt x="291" y="810"/>
                    <a:pt x="329" y="753"/>
                    <a:pt x="349" y="722"/>
                  </a:cubicBezTo>
                  <a:lnTo>
                    <a:pt x="482" y="517"/>
                  </a:lnTo>
                  <a:cubicBezTo>
                    <a:pt x="530" y="442"/>
                    <a:pt x="581" y="365"/>
                    <a:pt x="648" y="325"/>
                  </a:cubicBezTo>
                  <a:cubicBezTo>
                    <a:pt x="694" y="296"/>
                    <a:pt x="757" y="282"/>
                    <a:pt x="817" y="267"/>
                  </a:cubicBezTo>
                  <a:cubicBezTo>
                    <a:pt x="896" y="248"/>
                    <a:pt x="979" y="228"/>
                    <a:pt x="1057" y="228"/>
                  </a:cubicBezTo>
                  <a:cubicBezTo>
                    <a:pt x="1073" y="228"/>
                    <a:pt x="1089" y="229"/>
                    <a:pt x="1105" y="231"/>
                  </a:cubicBezTo>
                  <a:cubicBezTo>
                    <a:pt x="1214" y="245"/>
                    <a:pt x="1318" y="305"/>
                    <a:pt x="1420" y="367"/>
                  </a:cubicBezTo>
                  <a:cubicBezTo>
                    <a:pt x="1467" y="395"/>
                    <a:pt x="1516" y="424"/>
                    <a:pt x="1543" y="460"/>
                  </a:cubicBezTo>
                  <a:cubicBezTo>
                    <a:pt x="1561" y="485"/>
                    <a:pt x="1564" y="513"/>
                    <a:pt x="1559" y="522"/>
                  </a:cubicBezTo>
                  <a:cubicBezTo>
                    <a:pt x="1527" y="577"/>
                    <a:pt x="1546" y="646"/>
                    <a:pt x="1600" y="678"/>
                  </a:cubicBezTo>
                  <a:cubicBezTo>
                    <a:pt x="1618" y="689"/>
                    <a:pt x="1638" y="694"/>
                    <a:pt x="1657" y="694"/>
                  </a:cubicBezTo>
                  <a:cubicBezTo>
                    <a:pt x="1696" y="694"/>
                    <a:pt x="1735" y="673"/>
                    <a:pt x="1756" y="636"/>
                  </a:cubicBezTo>
                  <a:cubicBezTo>
                    <a:pt x="1810" y="545"/>
                    <a:pt x="1798" y="422"/>
                    <a:pt x="1726" y="325"/>
                  </a:cubicBezTo>
                  <a:cubicBezTo>
                    <a:pt x="1673" y="252"/>
                    <a:pt x="1598" y="208"/>
                    <a:pt x="1537" y="172"/>
                  </a:cubicBezTo>
                  <a:cubicBezTo>
                    <a:pt x="1422" y="102"/>
                    <a:pt x="1290" y="23"/>
                    <a:pt x="1134" y="5"/>
                  </a:cubicBezTo>
                  <a:cubicBezTo>
                    <a:pt x="1108" y="2"/>
                    <a:pt x="1082"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72;p54">
              <a:extLst>
                <a:ext uri="{FF2B5EF4-FFF2-40B4-BE49-F238E27FC236}">
                  <a16:creationId xmlns:a16="http://schemas.microsoft.com/office/drawing/2014/main" id="{AE39AAFC-262F-DF14-F4A2-71F6AEB5D3E0}"/>
                </a:ext>
              </a:extLst>
            </p:cNvPr>
            <p:cNvSpPr/>
            <p:nvPr/>
          </p:nvSpPr>
          <p:spPr>
            <a:xfrm>
              <a:off x="9035550" y="2484338"/>
              <a:ext cx="104500" cy="69575"/>
            </a:xfrm>
            <a:custGeom>
              <a:avLst/>
              <a:gdLst/>
              <a:ahLst/>
              <a:cxnLst/>
              <a:rect l="l" t="t" r="r" b="b"/>
              <a:pathLst>
                <a:path w="4180" h="2783" extrusionOk="0">
                  <a:moveTo>
                    <a:pt x="962" y="232"/>
                  </a:moveTo>
                  <a:cubicBezTo>
                    <a:pt x="1051" y="232"/>
                    <a:pt x="1146" y="251"/>
                    <a:pt x="1238" y="270"/>
                  </a:cubicBezTo>
                  <a:cubicBezTo>
                    <a:pt x="1433" y="308"/>
                    <a:pt x="1624" y="364"/>
                    <a:pt x="1688" y="502"/>
                  </a:cubicBezTo>
                  <a:cubicBezTo>
                    <a:pt x="1703" y="533"/>
                    <a:pt x="1713" y="569"/>
                    <a:pt x="1721" y="607"/>
                  </a:cubicBezTo>
                  <a:cubicBezTo>
                    <a:pt x="1737" y="672"/>
                    <a:pt x="1757" y="746"/>
                    <a:pt x="1805" y="812"/>
                  </a:cubicBezTo>
                  <a:cubicBezTo>
                    <a:pt x="1886" y="929"/>
                    <a:pt x="2019" y="975"/>
                    <a:pt x="2116" y="1008"/>
                  </a:cubicBezTo>
                  <a:lnTo>
                    <a:pt x="2936" y="1287"/>
                  </a:lnTo>
                  <a:cubicBezTo>
                    <a:pt x="3187" y="1373"/>
                    <a:pt x="3470" y="1471"/>
                    <a:pt x="3659" y="1664"/>
                  </a:cubicBezTo>
                  <a:cubicBezTo>
                    <a:pt x="3824" y="1834"/>
                    <a:pt x="3910" y="2122"/>
                    <a:pt x="3771" y="2315"/>
                  </a:cubicBezTo>
                  <a:cubicBezTo>
                    <a:pt x="3673" y="2450"/>
                    <a:pt x="3481" y="2509"/>
                    <a:pt x="3325" y="2544"/>
                  </a:cubicBezTo>
                  <a:cubicBezTo>
                    <a:pt x="3289" y="2552"/>
                    <a:pt x="3256" y="2557"/>
                    <a:pt x="3228" y="2557"/>
                  </a:cubicBezTo>
                  <a:cubicBezTo>
                    <a:pt x="3190" y="2557"/>
                    <a:pt x="3159" y="2549"/>
                    <a:pt x="3136" y="2534"/>
                  </a:cubicBezTo>
                  <a:cubicBezTo>
                    <a:pt x="3065" y="2482"/>
                    <a:pt x="3044" y="2331"/>
                    <a:pt x="3024" y="2183"/>
                  </a:cubicBezTo>
                  <a:cubicBezTo>
                    <a:pt x="3012" y="2096"/>
                    <a:pt x="3001" y="2003"/>
                    <a:pt x="2975" y="1922"/>
                  </a:cubicBezTo>
                  <a:cubicBezTo>
                    <a:pt x="2906" y="1691"/>
                    <a:pt x="2750" y="1628"/>
                    <a:pt x="2583" y="1628"/>
                  </a:cubicBezTo>
                  <a:cubicBezTo>
                    <a:pt x="2468" y="1628"/>
                    <a:pt x="2348" y="1659"/>
                    <a:pt x="2249" y="1683"/>
                  </a:cubicBezTo>
                  <a:cubicBezTo>
                    <a:pt x="2156" y="1706"/>
                    <a:pt x="2060" y="1731"/>
                    <a:pt x="1984" y="1731"/>
                  </a:cubicBezTo>
                  <a:cubicBezTo>
                    <a:pt x="1978" y="1731"/>
                    <a:pt x="1973" y="1731"/>
                    <a:pt x="1967" y="1731"/>
                  </a:cubicBezTo>
                  <a:cubicBezTo>
                    <a:pt x="1832" y="1725"/>
                    <a:pt x="1718" y="1671"/>
                    <a:pt x="1659" y="1586"/>
                  </a:cubicBezTo>
                  <a:cubicBezTo>
                    <a:pt x="1602" y="1503"/>
                    <a:pt x="1592" y="1387"/>
                    <a:pt x="1581" y="1263"/>
                  </a:cubicBezTo>
                  <a:cubicBezTo>
                    <a:pt x="1580" y="1236"/>
                    <a:pt x="1577" y="1211"/>
                    <a:pt x="1575" y="1184"/>
                  </a:cubicBezTo>
                  <a:cubicBezTo>
                    <a:pt x="1543" y="870"/>
                    <a:pt x="1408" y="743"/>
                    <a:pt x="1300" y="692"/>
                  </a:cubicBezTo>
                  <a:cubicBezTo>
                    <a:pt x="1246" y="665"/>
                    <a:pt x="1186" y="652"/>
                    <a:pt x="1123" y="652"/>
                  </a:cubicBezTo>
                  <a:cubicBezTo>
                    <a:pt x="1021" y="652"/>
                    <a:pt x="911" y="687"/>
                    <a:pt x="808" y="756"/>
                  </a:cubicBezTo>
                  <a:cubicBezTo>
                    <a:pt x="734" y="805"/>
                    <a:pt x="672" y="864"/>
                    <a:pt x="611" y="919"/>
                  </a:cubicBezTo>
                  <a:cubicBezTo>
                    <a:pt x="573" y="955"/>
                    <a:pt x="536" y="991"/>
                    <a:pt x="497" y="1023"/>
                  </a:cubicBezTo>
                  <a:cubicBezTo>
                    <a:pt x="438" y="1069"/>
                    <a:pt x="388" y="1093"/>
                    <a:pt x="349" y="1093"/>
                  </a:cubicBezTo>
                  <a:cubicBezTo>
                    <a:pt x="344" y="1093"/>
                    <a:pt x="340" y="1093"/>
                    <a:pt x="335" y="1092"/>
                  </a:cubicBezTo>
                  <a:cubicBezTo>
                    <a:pt x="272" y="1082"/>
                    <a:pt x="231" y="996"/>
                    <a:pt x="235" y="924"/>
                  </a:cubicBezTo>
                  <a:cubicBezTo>
                    <a:pt x="240" y="827"/>
                    <a:pt x="301" y="731"/>
                    <a:pt x="365" y="640"/>
                  </a:cubicBezTo>
                  <a:cubicBezTo>
                    <a:pt x="541" y="395"/>
                    <a:pt x="704" y="268"/>
                    <a:pt x="877" y="239"/>
                  </a:cubicBezTo>
                  <a:cubicBezTo>
                    <a:pt x="904" y="234"/>
                    <a:pt x="933" y="232"/>
                    <a:pt x="962" y="232"/>
                  </a:cubicBezTo>
                  <a:close/>
                  <a:moveTo>
                    <a:pt x="966" y="1"/>
                  </a:moveTo>
                  <a:cubicBezTo>
                    <a:pt x="926" y="1"/>
                    <a:pt x="885" y="4"/>
                    <a:pt x="844" y="10"/>
                  </a:cubicBezTo>
                  <a:cubicBezTo>
                    <a:pt x="533" y="63"/>
                    <a:pt x="319" y="319"/>
                    <a:pt x="184" y="506"/>
                  </a:cubicBezTo>
                  <a:cubicBezTo>
                    <a:pt x="98" y="624"/>
                    <a:pt x="20" y="756"/>
                    <a:pt x="11" y="911"/>
                  </a:cubicBezTo>
                  <a:cubicBezTo>
                    <a:pt x="0" y="1082"/>
                    <a:pt x="109" y="1286"/>
                    <a:pt x="304" y="1316"/>
                  </a:cubicBezTo>
                  <a:cubicBezTo>
                    <a:pt x="321" y="1319"/>
                    <a:pt x="338" y="1320"/>
                    <a:pt x="354" y="1320"/>
                  </a:cubicBezTo>
                  <a:cubicBezTo>
                    <a:pt x="447" y="1320"/>
                    <a:pt x="542" y="1280"/>
                    <a:pt x="642" y="1200"/>
                  </a:cubicBezTo>
                  <a:cubicBezTo>
                    <a:pt x="686" y="1165"/>
                    <a:pt x="728" y="1125"/>
                    <a:pt x="770" y="1087"/>
                  </a:cubicBezTo>
                  <a:cubicBezTo>
                    <a:pt x="827" y="1034"/>
                    <a:pt x="878" y="985"/>
                    <a:pt x="937" y="946"/>
                  </a:cubicBezTo>
                  <a:cubicBezTo>
                    <a:pt x="990" y="911"/>
                    <a:pt x="1061" y="881"/>
                    <a:pt x="1127" y="881"/>
                  </a:cubicBezTo>
                  <a:cubicBezTo>
                    <a:pt x="1154" y="881"/>
                    <a:pt x="1179" y="885"/>
                    <a:pt x="1202" y="897"/>
                  </a:cubicBezTo>
                  <a:cubicBezTo>
                    <a:pt x="1302" y="945"/>
                    <a:pt x="1336" y="1092"/>
                    <a:pt x="1348" y="1206"/>
                  </a:cubicBezTo>
                  <a:cubicBezTo>
                    <a:pt x="1351" y="1231"/>
                    <a:pt x="1352" y="1255"/>
                    <a:pt x="1355" y="1281"/>
                  </a:cubicBezTo>
                  <a:cubicBezTo>
                    <a:pt x="1367" y="1421"/>
                    <a:pt x="1379" y="1581"/>
                    <a:pt x="1473" y="1717"/>
                  </a:cubicBezTo>
                  <a:cubicBezTo>
                    <a:pt x="1571" y="1859"/>
                    <a:pt x="1752" y="1949"/>
                    <a:pt x="1958" y="1959"/>
                  </a:cubicBezTo>
                  <a:cubicBezTo>
                    <a:pt x="1965" y="1959"/>
                    <a:pt x="1973" y="1960"/>
                    <a:pt x="1980" y="1960"/>
                  </a:cubicBezTo>
                  <a:cubicBezTo>
                    <a:pt x="2083" y="1960"/>
                    <a:pt x="2197" y="1932"/>
                    <a:pt x="2305" y="1905"/>
                  </a:cubicBezTo>
                  <a:cubicBezTo>
                    <a:pt x="2430" y="1873"/>
                    <a:pt x="2521" y="1854"/>
                    <a:pt x="2587" y="1854"/>
                  </a:cubicBezTo>
                  <a:cubicBezTo>
                    <a:pt x="2683" y="1854"/>
                    <a:pt x="2729" y="1893"/>
                    <a:pt x="2757" y="1987"/>
                  </a:cubicBezTo>
                  <a:cubicBezTo>
                    <a:pt x="2777" y="2051"/>
                    <a:pt x="2788" y="2130"/>
                    <a:pt x="2799" y="2213"/>
                  </a:cubicBezTo>
                  <a:cubicBezTo>
                    <a:pt x="2824" y="2400"/>
                    <a:pt x="2852" y="2610"/>
                    <a:pt x="3007" y="2718"/>
                  </a:cubicBezTo>
                  <a:cubicBezTo>
                    <a:pt x="3067" y="2761"/>
                    <a:pt x="3141" y="2782"/>
                    <a:pt x="3229" y="2782"/>
                  </a:cubicBezTo>
                  <a:cubicBezTo>
                    <a:pt x="3274" y="2782"/>
                    <a:pt x="3323" y="2777"/>
                    <a:pt x="3379" y="2764"/>
                  </a:cubicBezTo>
                  <a:cubicBezTo>
                    <a:pt x="3573" y="2719"/>
                    <a:pt x="3816" y="2644"/>
                    <a:pt x="3960" y="2445"/>
                  </a:cubicBezTo>
                  <a:cubicBezTo>
                    <a:pt x="4179" y="2145"/>
                    <a:pt x="4054" y="1735"/>
                    <a:pt x="3827" y="1501"/>
                  </a:cubicBezTo>
                  <a:cubicBezTo>
                    <a:pt x="3600" y="1267"/>
                    <a:pt x="3289" y="1160"/>
                    <a:pt x="3015" y="1068"/>
                  </a:cubicBezTo>
                  <a:lnTo>
                    <a:pt x="2195" y="787"/>
                  </a:lnTo>
                  <a:cubicBezTo>
                    <a:pt x="2108" y="758"/>
                    <a:pt x="2033" y="728"/>
                    <a:pt x="1996" y="677"/>
                  </a:cubicBezTo>
                  <a:cubicBezTo>
                    <a:pt x="1972" y="645"/>
                    <a:pt x="1961" y="599"/>
                    <a:pt x="1948" y="546"/>
                  </a:cubicBezTo>
                  <a:cubicBezTo>
                    <a:pt x="1935" y="503"/>
                    <a:pt x="1922" y="450"/>
                    <a:pt x="1900" y="401"/>
                  </a:cubicBezTo>
                  <a:cubicBezTo>
                    <a:pt x="1793" y="174"/>
                    <a:pt x="1542" y="95"/>
                    <a:pt x="1287" y="42"/>
                  </a:cubicBezTo>
                  <a:cubicBezTo>
                    <a:pt x="1188" y="23"/>
                    <a:pt x="1079" y="1"/>
                    <a:pt x="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73;p54">
              <a:extLst>
                <a:ext uri="{FF2B5EF4-FFF2-40B4-BE49-F238E27FC236}">
                  <a16:creationId xmlns:a16="http://schemas.microsoft.com/office/drawing/2014/main" id="{15057FC3-B489-D81B-9D68-97BE315A94D4}"/>
                </a:ext>
              </a:extLst>
            </p:cNvPr>
            <p:cNvSpPr/>
            <p:nvPr/>
          </p:nvSpPr>
          <p:spPr>
            <a:xfrm>
              <a:off x="9105050" y="2556438"/>
              <a:ext cx="63100" cy="66450"/>
            </a:xfrm>
            <a:custGeom>
              <a:avLst/>
              <a:gdLst/>
              <a:ahLst/>
              <a:cxnLst/>
              <a:rect l="l" t="t" r="r" b="b"/>
              <a:pathLst>
                <a:path w="2524" h="2658" extrusionOk="0">
                  <a:moveTo>
                    <a:pt x="1334" y="228"/>
                  </a:moveTo>
                  <a:cubicBezTo>
                    <a:pt x="1436" y="228"/>
                    <a:pt x="1541" y="259"/>
                    <a:pt x="1652" y="289"/>
                  </a:cubicBezTo>
                  <a:cubicBezTo>
                    <a:pt x="1737" y="314"/>
                    <a:pt x="1823" y="337"/>
                    <a:pt x="1914" y="351"/>
                  </a:cubicBezTo>
                  <a:cubicBezTo>
                    <a:pt x="1932" y="353"/>
                    <a:pt x="1952" y="355"/>
                    <a:pt x="1973" y="357"/>
                  </a:cubicBezTo>
                  <a:cubicBezTo>
                    <a:pt x="2044" y="366"/>
                    <a:pt x="2112" y="374"/>
                    <a:pt x="2150" y="406"/>
                  </a:cubicBezTo>
                  <a:cubicBezTo>
                    <a:pt x="2196" y="444"/>
                    <a:pt x="2201" y="527"/>
                    <a:pt x="2181" y="588"/>
                  </a:cubicBezTo>
                  <a:cubicBezTo>
                    <a:pt x="2167" y="631"/>
                    <a:pt x="2144" y="672"/>
                    <a:pt x="2116" y="713"/>
                  </a:cubicBezTo>
                  <a:cubicBezTo>
                    <a:pt x="2012" y="613"/>
                    <a:pt x="1852" y="501"/>
                    <a:pt x="1703" y="480"/>
                  </a:cubicBezTo>
                  <a:cubicBezTo>
                    <a:pt x="1686" y="478"/>
                    <a:pt x="1669" y="477"/>
                    <a:pt x="1653" y="477"/>
                  </a:cubicBezTo>
                  <a:cubicBezTo>
                    <a:pt x="1557" y="477"/>
                    <a:pt x="1476" y="518"/>
                    <a:pt x="1419" y="595"/>
                  </a:cubicBezTo>
                  <a:cubicBezTo>
                    <a:pt x="1401" y="617"/>
                    <a:pt x="1349" y="686"/>
                    <a:pt x="1377" y="765"/>
                  </a:cubicBezTo>
                  <a:cubicBezTo>
                    <a:pt x="1404" y="841"/>
                    <a:pt x="1478" y="859"/>
                    <a:pt x="1527" y="873"/>
                  </a:cubicBezTo>
                  <a:cubicBezTo>
                    <a:pt x="1550" y="880"/>
                    <a:pt x="1573" y="886"/>
                    <a:pt x="1594" y="896"/>
                  </a:cubicBezTo>
                  <a:cubicBezTo>
                    <a:pt x="1738" y="966"/>
                    <a:pt x="1849" y="1057"/>
                    <a:pt x="1932" y="1169"/>
                  </a:cubicBezTo>
                  <a:cubicBezTo>
                    <a:pt x="2097" y="1388"/>
                    <a:pt x="2171" y="1663"/>
                    <a:pt x="2228" y="1927"/>
                  </a:cubicBezTo>
                  <a:cubicBezTo>
                    <a:pt x="2246" y="2015"/>
                    <a:pt x="2265" y="2137"/>
                    <a:pt x="2211" y="2189"/>
                  </a:cubicBezTo>
                  <a:cubicBezTo>
                    <a:pt x="2186" y="2212"/>
                    <a:pt x="2139" y="2228"/>
                    <a:pt x="2099" y="2241"/>
                  </a:cubicBezTo>
                  <a:cubicBezTo>
                    <a:pt x="1804" y="2339"/>
                    <a:pt x="1498" y="2429"/>
                    <a:pt x="1207" y="2429"/>
                  </a:cubicBezTo>
                  <a:cubicBezTo>
                    <a:pt x="1076" y="2429"/>
                    <a:pt x="948" y="2411"/>
                    <a:pt x="826" y="2367"/>
                  </a:cubicBezTo>
                  <a:cubicBezTo>
                    <a:pt x="585" y="2282"/>
                    <a:pt x="376" y="2089"/>
                    <a:pt x="271" y="1855"/>
                  </a:cubicBezTo>
                  <a:cubicBezTo>
                    <a:pt x="262" y="1831"/>
                    <a:pt x="258" y="1817"/>
                    <a:pt x="257" y="1809"/>
                  </a:cubicBezTo>
                  <a:cubicBezTo>
                    <a:pt x="259" y="1808"/>
                    <a:pt x="264" y="1804"/>
                    <a:pt x="270" y="1803"/>
                  </a:cubicBezTo>
                  <a:cubicBezTo>
                    <a:pt x="371" y="1757"/>
                    <a:pt x="482" y="1734"/>
                    <a:pt x="594" y="1734"/>
                  </a:cubicBezTo>
                  <a:cubicBezTo>
                    <a:pt x="676" y="1734"/>
                    <a:pt x="758" y="1747"/>
                    <a:pt x="837" y="1772"/>
                  </a:cubicBezTo>
                  <a:cubicBezTo>
                    <a:pt x="868" y="1783"/>
                    <a:pt x="899" y="1795"/>
                    <a:pt x="931" y="1808"/>
                  </a:cubicBezTo>
                  <a:cubicBezTo>
                    <a:pt x="1022" y="1842"/>
                    <a:pt x="1123" y="1881"/>
                    <a:pt x="1232" y="1881"/>
                  </a:cubicBezTo>
                  <a:cubicBezTo>
                    <a:pt x="1268" y="1881"/>
                    <a:pt x="1304" y="1877"/>
                    <a:pt x="1341" y="1867"/>
                  </a:cubicBezTo>
                  <a:cubicBezTo>
                    <a:pt x="1447" y="1840"/>
                    <a:pt x="1520" y="1763"/>
                    <a:pt x="1532" y="1671"/>
                  </a:cubicBezTo>
                  <a:cubicBezTo>
                    <a:pt x="1541" y="1599"/>
                    <a:pt x="1523" y="1466"/>
                    <a:pt x="1287" y="1389"/>
                  </a:cubicBezTo>
                  <a:cubicBezTo>
                    <a:pt x="1121" y="1336"/>
                    <a:pt x="915" y="1255"/>
                    <a:pt x="777" y="1104"/>
                  </a:cubicBezTo>
                  <a:cubicBezTo>
                    <a:pt x="673" y="987"/>
                    <a:pt x="597" y="790"/>
                    <a:pt x="680" y="631"/>
                  </a:cubicBezTo>
                  <a:cubicBezTo>
                    <a:pt x="723" y="545"/>
                    <a:pt x="813" y="476"/>
                    <a:pt x="891" y="419"/>
                  </a:cubicBezTo>
                  <a:cubicBezTo>
                    <a:pt x="1013" y="331"/>
                    <a:pt x="1146" y="245"/>
                    <a:pt x="1287" y="230"/>
                  </a:cubicBezTo>
                  <a:cubicBezTo>
                    <a:pt x="1303" y="229"/>
                    <a:pt x="1319" y="228"/>
                    <a:pt x="1334" y="228"/>
                  </a:cubicBezTo>
                  <a:close/>
                  <a:moveTo>
                    <a:pt x="1338" y="0"/>
                  </a:moveTo>
                  <a:cubicBezTo>
                    <a:pt x="1313" y="0"/>
                    <a:pt x="1289" y="1"/>
                    <a:pt x="1264" y="4"/>
                  </a:cubicBezTo>
                  <a:cubicBezTo>
                    <a:pt x="1069" y="24"/>
                    <a:pt x="906" y="127"/>
                    <a:pt x="759" y="235"/>
                  </a:cubicBezTo>
                  <a:cubicBezTo>
                    <a:pt x="658" y="308"/>
                    <a:pt x="545" y="398"/>
                    <a:pt x="478" y="528"/>
                  </a:cubicBezTo>
                  <a:cubicBezTo>
                    <a:pt x="365" y="747"/>
                    <a:pt x="419" y="1048"/>
                    <a:pt x="609" y="1259"/>
                  </a:cubicBezTo>
                  <a:cubicBezTo>
                    <a:pt x="782" y="1451"/>
                    <a:pt x="1026" y="1546"/>
                    <a:pt x="1218" y="1609"/>
                  </a:cubicBezTo>
                  <a:cubicBezTo>
                    <a:pt x="1256" y="1621"/>
                    <a:pt x="1282" y="1633"/>
                    <a:pt x="1295" y="1643"/>
                  </a:cubicBezTo>
                  <a:cubicBezTo>
                    <a:pt x="1290" y="1646"/>
                    <a:pt x="1287" y="1647"/>
                    <a:pt x="1282" y="1648"/>
                  </a:cubicBezTo>
                  <a:cubicBezTo>
                    <a:pt x="1266" y="1652"/>
                    <a:pt x="1250" y="1654"/>
                    <a:pt x="1234" y="1654"/>
                  </a:cubicBezTo>
                  <a:cubicBezTo>
                    <a:pt x="1167" y="1654"/>
                    <a:pt x="1092" y="1625"/>
                    <a:pt x="1013" y="1595"/>
                  </a:cubicBezTo>
                  <a:cubicBezTo>
                    <a:pt x="978" y="1582"/>
                    <a:pt x="942" y="1568"/>
                    <a:pt x="908" y="1557"/>
                  </a:cubicBezTo>
                  <a:cubicBezTo>
                    <a:pt x="807" y="1523"/>
                    <a:pt x="700" y="1506"/>
                    <a:pt x="593" y="1506"/>
                  </a:cubicBezTo>
                  <a:cubicBezTo>
                    <a:pt x="449" y="1506"/>
                    <a:pt x="306" y="1536"/>
                    <a:pt x="175" y="1595"/>
                  </a:cubicBezTo>
                  <a:cubicBezTo>
                    <a:pt x="140" y="1611"/>
                    <a:pt x="99" y="1632"/>
                    <a:pt x="68" y="1674"/>
                  </a:cubicBezTo>
                  <a:cubicBezTo>
                    <a:pt x="30" y="1723"/>
                    <a:pt x="1" y="1810"/>
                    <a:pt x="61" y="1948"/>
                  </a:cubicBezTo>
                  <a:cubicBezTo>
                    <a:pt x="194" y="2244"/>
                    <a:pt x="445" y="2475"/>
                    <a:pt x="749" y="2583"/>
                  </a:cubicBezTo>
                  <a:cubicBezTo>
                    <a:pt x="900" y="2636"/>
                    <a:pt x="1052" y="2657"/>
                    <a:pt x="1207" y="2657"/>
                  </a:cubicBezTo>
                  <a:cubicBezTo>
                    <a:pt x="1530" y="2657"/>
                    <a:pt x="1856" y="2562"/>
                    <a:pt x="2171" y="2459"/>
                  </a:cubicBezTo>
                  <a:cubicBezTo>
                    <a:pt x="2230" y="2440"/>
                    <a:pt x="2309" y="2413"/>
                    <a:pt x="2372" y="2353"/>
                  </a:cubicBezTo>
                  <a:cubicBezTo>
                    <a:pt x="2524" y="2206"/>
                    <a:pt x="2472" y="1969"/>
                    <a:pt x="2453" y="1879"/>
                  </a:cubicBezTo>
                  <a:cubicBezTo>
                    <a:pt x="2390" y="1590"/>
                    <a:pt x="2308" y="1286"/>
                    <a:pt x="2118" y="1033"/>
                  </a:cubicBezTo>
                  <a:cubicBezTo>
                    <a:pt x="2113" y="1028"/>
                    <a:pt x="2109" y="1022"/>
                    <a:pt x="2104" y="1014"/>
                  </a:cubicBezTo>
                  <a:lnTo>
                    <a:pt x="2104" y="1014"/>
                  </a:lnTo>
                  <a:cubicBezTo>
                    <a:pt x="2109" y="1015"/>
                    <a:pt x="2113" y="1015"/>
                    <a:pt x="2118" y="1015"/>
                  </a:cubicBezTo>
                  <a:cubicBezTo>
                    <a:pt x="2151" y="1015"/>
                    <a:pt x="2182" y="1002"/>
                    <a:pt x="2203" y="975"/>
                  </a:cubicBezTo>
                  <a:cubicBezTo>
                    <a:pt x="2277" y="886"/>
                    <a:pt x="2361" y="787"/>
                    <a:pt x="2401" y="659"/>
                  </a:cubicBezTo>
                  <a:cubicBezTo>
                    <a:pt x="2452" y="498"/>
                    <a:pt x="2411" y="328"/>
                    <a:pt x="2299" y="233"/>
                  </a:cubicBezTo>
                  <a:cubicBezTo>
                    <a:pt x="2209" y="155"/>
                    <a:pt x="2099" y="142"/>
                    <a:pt x="2001" y="131"/>
                  </a:cubicBezTo>
                  <a:cubicBezTo>
                    <a:pt x="1982" y="128"/>
                    <a:pt x="1965" y="127"/>
                    <a:pt x="1947" y="125"/>
                  </a:cubicBezTo>
                  <a:cubicBezTo>
                    <a:pt x="1872" y="114"/>
                    <a:pt x="1797" y="92"/>
                    <a:pt x="1716" y="69"/>
                  </a:cubicBezTo>
                  <a:cubicBezTo>
                    <a:pt x="1595" y="36"/>
                    <a:pt x="1470" y="0"/>
                    <a:pt x="1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4;p54">
              <a:extLst>
                <a:ext uri="{FF2B5EF4-FFF2-40B4-BE49-F238E27FC236}">
                  <a16:creationId xmlns:a16="http://schemas.microsoft.com/office/drawing/2014/main" id="{B934766F-2CB4-CA6E-D8C3-4F8D5FD09351}"/>
                </a:ext>
              </a:extLst>
            </p:cNvPr>
            <p:cNvSpPr/>
            <p:nvPr/>
          </p:nvSpPr>
          <p:spPr>
            <a:xfrm>
              <a:off x="9129275" y="2445188"/>
              <a:ext cx="38725" cy="101750"/>
            </a:xfrm>
            <a:custGeom>
              <a:avLst/>
              <a:gdLst/>
              <a:ahLst/>
              <a:cxnLst/>
              <a:rect l="l" t="t" r="r" b="b"/>
              <a:pathLst>
                <a:path w="1549" h="4070" extrusionOk="0">
                  <a:moveTo>
                    <a:pt x="1027" y="0"/>
                  </a:moveTo>
                  <a:cubicBezTo>
                    <a:pt x="919" y="0"/>
                    <a:pt x="816" y="44"/>
                    <a:pt x="743" y="119"/>
                  </a:cubicBezTo>
                  <a:cubicBezTo>
                    <a:pt x="715" y="149"/>
                    <a:pt x="692" y="182"/>
                    <a:pt x="670" y="211"/>
                  </a:cubicBezTo>
                  <a:cubicBezTo>
                    <a:pt x="643" y="250"/>
                    <a:pt x="614" y="289"/>
                    <a:pt x="592" y="296"/>
                  </a:cubicBezTo>
                  <a:cubicBezTo>
                    <a:pt x="586" y="298"/>
                    <a:pt x="579" y="299"/>
                    <a:pt x="570" y="299"/>
                  </a:cubicBezTo>
                  <a:cubicBezTo>
                    <a:pt x="558" y="299"/>
                    <a:pt x="542" y="297"/>
                    <a:pt x="526" y="295"/>
                  </a:cubicBezTo>
                  <a:cubicBezTo>
                    <a:pt x="505" y="292"/>
                    <a:pt x="483" y="290"/>
                    <a:pt x="458" y="290"/>
                  </a:cubicBezTo>
                  <a:cubicBezTo>
                    <a:pt x="450" y="290"/>
                    <a:pt x="441" y="290"/>
                    <a:pt x="431" y="291"/>
                  </a:cubicBezTo>
                  <a:cubicBezTo>
                    <a:pt x="204" y="309"/>
                    <a:pt x="64" y="558"/>
                    <a:pt x="60" y="791"/>
                  </a:cubicBezTo>
                  <a:cubicBezTo>
                    <a:pt x="59" y="907"/>
                    <a:pt x="80" y="1016"/>
                    <a:pt x="101" y="1122"/>
                  </a:cubicBezTo>
                  <a:cubicBezTo>
                    <a:pt x="115" y="1192"/>
                    <a:pt x="128" y="1260"/>
                    <a:pt x="135" y="1327"/>
                  </a:cubicBezTo>
                  <a:cubicBezTo>
                    <a:pt x="151" y="1505"/>
                    <a:pt x="115" y="1684"/>
                    <a:pt x="78" y="1874"/>
                  </a:cubicBezTo>
                  <a:cubicBezTo>
                    <a:pt x="41" y="2065"/>
                    <a:pt x="0" y="2263"/>
                    <a:pt x="15" y="2467"/>
                  </a:cubicBezTo>
                  <a:cubicBezTo>
                    <a:pt x="29" y="2671"/>
                    <a:pt x="99" y="2866"/>
                    <a:pt x="159" y="3038"/>
                  </a:cubicBezTo>
                  <a:lnTo>
                    <a:pt x="367" y="3628"/>
                  </a:lnTo>
                  <a:cubicBezTo>
                    <a:pt x="406" y="3734"/>
                    <a:pt x="457" y="3882"/>
                    <a:pt x="570" y="3975"/>
                  </a:cubicBezTo>
                  <a:cubicBezTo>
                    <a:pt x="646" y="4038"/>
                    <a:pt x="735" y="4070"/>
                    <a:pt x="834" y="4070"/>
                  </a:cubicBezTo>
                  <a:cubicBezTo>
                    <a:pt x="986" y="4070"/>
                    <a:pt x="1163" y="3998"/>
                    <a:pt x="1363" y="3859"/>
                  </a:cubicBezTo>
                  <a:cubicBezTo>
                    <a:pt x="1412" y="3824"/>
                    <a:pt x="1451" y="3779"/>
                    <a:pt x="1480" y="3722"/>
                  </a:cubicBezTo>
                  <a:cubicBezTo>
                    <a:pt x="1537" y="3614"/>
                    <a:pt x="1548" y="3478"/>
                    <a:pt x="1513" y="3341"/>
                  </a:cubicBezTo>
                  <a:cubicBezTo>
                    <a:pt x="1497" y="3275"/>
                    <a:pt x="1489" y="3211"/>
                    <a:pt x="1478" y="3144"/>
                  </a:cubicBezTo>
                  <a:cubicBezTo>
                    <a:pt x="1467" y="3074"/>
                    <a:pt x="1456" y="3001"/>
                    <a:pt x="1436" y="2923"/>
                  </a:cubicBezTo>
                  <a:cubicBezTo>
                    <a:pt x="1428" y="2891"/>
                    <a:pt x="1412" y="2830"/>
                    <a:pt x="1361" y="2788"/>
                  </a:cubicBezTo>
                  <a:cubicBezTo>
                    <a:pt x="1316" y="2750"/>
                    <a:pt x="1265" y="2745"/>
                    <a:pt x="1231" y="2745"/>
                  </a:cubicBezTo>
                  <a:cubicBezTo>
                    <a:pt x="1222" y="2745"/>
                    <a:pt x="1214" y="2745"/>
                    <a:pt x="1208" y="2746"/>
                  </a:cubicBezTo>
                  <a:cubicBezTo>
                    <a:pt x="1046" y="2754"/>
                    <a:pt x="923" y="2803"/>
                    <a:pt x="837" y="2894"/>
                  </a:cubicBezTo>
                  <a:cubicBezTo>
                    <a:pt x="726" y="3013"/>
                    <a:pt x="690" y="3227"/>
                    <a:pt x="814" y="3361"/>
                  </a:cubicBezTo>
                  <a:cubicBezTo>
                    <a:pt x="836" y="3386"/>
                    <a:pt x="867" y="3398"/>
                    <a:pt x="898" y="3398"/>
                  </a:cubicBezTo>
                  <a:cubicBezTo>
                    <a:pt x="926" y="3398"/>
                    <a:pt x="954" y="3388"/>
                    <a:pt x="976" y="3368"/>
                  </a:cubicBezTo>
                  <a:cubicBezTo>
                    <a:pt x="1022" y="3325"/>
                    <a:pt x="1025" y="3253"/>
                    <a:pt x="982" y="3206"/>
                  </a:cubicBezTo>
                  <a:cubicBezTo>
                    <a:pt x="952" y="3174"/>
                    <a:pt x="963" y="3093"/>
                    <a:pt x="1004" y="3050"/>
                  </a:cubicBezTo>
                  <a:cubicBezTo>
                    <a:pt x="1045" y="3005"/>
                    <a:pt x="1116" y="2979"/>
                    <a:pt x="1213" y="2974"/>
                  </a:cubicBezTo>
                  <a:cubicBezTo>
                    <a:pt x="1213" y="2975"/>
                    <a:pt x="1214" y="2976"/>
                    <a:pt x="1214" y="2978"/>
                  </a:cubicBezTo>
                  <a:cubicBezTo>
                    <a:pt x="1230" y="3045"/>
                    <a:pt x="1240" y="3109"/>
                    <a:pt x="1250" y="3177"/>
                  </a:cubicBezTo>
                  <a:cubicBezTo>
                    <a:pt x="1261" y="3247"/>
                    <a:pt x="1272" y="3320"/>
                    <a:pt x="1292" y="3397"/>
                  </a:cubicBezTo>
                  <a:cubicBezTo>
                    <a:pt x="1313" y="3480"/>
                    <a:pt x="1308" y="3558"/>
                    <a:pt x="1277" y="3617"/>
                  </a:cubicBezTo>
                  <a:cubicBezTo>
                    <a:pt x="1264" y="3643"/>
                    <a:pt x="1249" y="3660"/>
                    <a:pt x="1230" y="3674"/>
                  </a:cubicBezTo>
                  <a:cubicBezTo>
                    <a:pt x="1068" y="3788"/>
                    <a:pt x="937" y="3845"/>
                    <a:pt x="837" y="3845"/>
                  </a:cubicBezTo>
                  <a:cubicBezTo>
                    <a:pt x="788" y="3845"/>
                    <a:pt x="747" y="3832"/>
                    <a:pt x="713" y="3804"/>
                  </a:cubicBezTo>
                  <a:cubicBezTo>
                    <a:pt x="649" y="3750"/>
                    <a:pt x="612" y="3644"/>
                    <a:pt x="581" y="3557"/>
                  </a:cubicBezTo>
                  <a:lnTo>
                    <a:pt x="373" y="2968"/>
                  </a:lnTo>
                  <a:cubicBezTo>
                    <a:pt x="315" y="2802"/>
                    <a:pt x="254" y="2629"/>
                    <a:pt x="241" y="2456"/>
                  </a:cubicBezTo>
                  <a:cubicBezTo>
                    <a:pt x="230" y="2282"/>
                    <a:pt x="265" y="2109"/>
                    <a:pt x="300" y="1924"/>
                  </a:cubicBezTo>
                  <a:cubicBezTo>
                    <a:pt x="341" y="1727"/>
                    <a:pt x="380" y="1523"/>
                    <a:pt x="362" y="1313"/>
                  </a:cubicBezTo>
                  <a:cubicBezTo>
                    <a:pt x="356" y="1233"/>
                    <a:pt x="340" y="1156"/>
                    <a:pt x="325" y="1081"/>
                  </a:cubicBezTo>
                  <a:cubicBezTo>
                    <a:pt x="305" y="983"/>
                    <a:pt x="287" y="889"/>
                    <a:pt x="288" y="798"/>
                  </a:cubicBezTo>
                  <a:cubicBezTo>
                    <a:pt x="292" y="673"/>
                    <a:pt x="359" y="529"/>
                    <a:pt x="449" y="523"/>
                  </a:cubicBezTo>
                  <a:cubicBezTo>
                    <a:pt x="453" y="522"/>
                    <a:pt x="457" y="522"/>
                    <a:pt x="461" y="522"/>
                  </a:cubicBezTo>
                  <a:cubicBezTo>
                    <a:pt x="475" y="522"/>
                    <a:pt x="489" y="524"/>
                    <a:pt x="503" y="525"/>
                  </a:cubicBezTo>
                  <a:cubicBezTo>
                    <a:pt x="523" y="527"/>
                    <a:pt x="546" y="529"/>
                    <a:pt x="570" y="529"/>
                  </a:cubicBezTo>
                  <a:cubicBezTo>
                    <a:pt x="599" y="529"/>
                    <a:pt x="630" y="526"/>
                    <a:pt x="662" y="515"/>
                  </a:cubicBezTo>
                  <a:cubicBezTo>
                    <a:pt x="757" y="485"/>
                    <a:pt x="813" y="407"/>
                    <a:pt x="857" y="344"/>
                  </a:cubicBezTo>
                  <a:cubicBezTo>
                    <a:pt x="875" y="321"/>
                    <a:pt x="891" y="298"/>
                    <a:pt x="909" y="278"/>
                  </a:cubicBezTo>
                  <a:cubicBezTo>
                    <a:pt x="940" y="247"/>
                    <a:pt x="982" y="230"/>
                    <a:pt x="1029" y="230"/>
                  </a:cubicBezTo>
                  <a:cubicBezTo>
                    <a:pt x="1076" y="230"/>
                    <a:pt x="1120" y="248"/>
                    <a:pt x="1149" y="279"/>
                  </a:cubicBezTo>
                  <a:cubicBezTo>
                    <a:pt x="1201" y="334"/>
                    <a:pt x="1232" y="432"/>
                    <a:pt x="1237" y="562"/>
                  </a:cubicBezTo>
                  <a:cubicBezTo>
                    <a:pt x="1243" y="755"/>
                    <a:pt x="1206" y="946"/>
                    <a:pt x="1164" y="1148"/>
                  </a:cubicBezTo>
                  <a:cubicBezTo>
                    <a:pt x="1122" y="1355"/>
                    <a:pt x="1078" y="1569"/>
                    <a:pt x="1087" y="1789"/>
                  </a:cubicBezTo>
                  <a:cubicBezTo>
                    <a:pt x="1088" y="1849"/>
                    <a:pt x="1095" y="1907"/>
                    <a:pt x="1100" y="1967"/>
                  </a:cubicBezTo>
                  <a:cubicBezTo>
                    <a:pt x="1108" y="2047"/>
                    <a:pt x="1116" y="2124"/>
                    <a:pt x="1114" y="2199"/>
                  </a:cubicBezTo>
                  <a:cubicBezTo>
                    <a:pt x="1109" y="2327"/>
                    <a:pt x="1068" y="2432"/>
                    <a:pt x="1005" y="2482"/>
                  </a:cubicBezTo>
                  <a:cubicBezTo>
                    <a:pt x="985" y="2497"/>
                    <a:pt x="959" y="2505"/>
                    <a:pt x="934" y="2505"/>
                  </a:cubicBezTo>
                  <a:cubicBezTo>
                    <a:pt x="923" y="2505"/>
                    <a:pt x="913" y="2504"/>
                    <a:pt x="902" y="2501"/>
                  </a:cubicBezTo>
                  <a:cubicBezTo>
                    <a:pt x="884" y="2498"/>
                    <a:pt x="860" y="2487"/>
                    <a:pt x="849" y="2461"/>
                  </a:cubicBezTo>
                  <a:cubicBezTo>
                    <a:pt x="836" y="2431"/>
                    <a:pt x="836" y="2387"/>
                    <a:pt x="834" y="2344"/>
                  </a:cubicBezTo>
                  <a:lnTo>
                    <a:pt x="820" y="1650"/>
                  </a:lnTo>
                  <a:cubicBezTo>
                    <a:pt x="818" y="1587"/>
                    <a:pt x="768" y="1538"/>
                    <a:pt x="704" y="1538"/>
                  </a:cubicBezTo>
                  <a:cubicBezTo>
                    <a:pt x="641" y="1539"/>
                    <a:pt x="589" y="1591"/>
                    <a:pt x="592" y="1654"/>
                  </a:cubicBezTo>
                  <a:lnTo>
                    <a:pt x="607" y="2348"/>
                  </a:lnTo>
                  <a:cubicBezTo>
                    <a:pt x="608" y="2408"/>
                    <a:pt x="609" y="2480"/>
                    <a:pt x="640" y="2551"/>
                  </a:cubicBezTo>
                  <a:cubicBezTo>
                    <a:pt x="677" y="2637"/>
                    <a:pt x="753" y="2699"/>
                    <a:pt x="847" y="2723"/>
                  </a:cubicBezTo>
                  <a:cubicBezTo>
                    <a:pt x="875" y="2730"/>
                    <a:pt x="903" y="2734"/>
                    <a:pt x="932" y="2734"/>
                  </a:cubicBezTo>
                  <a:cubicBezTo>
                    <a:pt x="1009" y="2734"/>
                    <a:pt x="1085" y="2708"/>
                    <a:pt x="1147" y="2660"/>
                  </a:cubicBezTo>
                  <a:cubicBezTo>
                    <a:pt x="1307" y="2533"/>
                    <a:pt x="1338" y="2322"/>
                    <a:pt x="1341" y="2205"/>
                  </a:cubicBezTo>
                  <a:cubicBezTo>
                    <a:pt x="1344" y="2116"/>
                    <a:pt x="1335" y="2029"/>
                    <a:pt x="1327" y="1945"/>
                  </a:cubicBezTo>
                  <a:cubicBezTo>
                    <a:pt x="1322" y="1890"/>
                    <a:pt x="1314" y="1836"/>
                    <a:pt x="1313" y="1780"/>
                  </a:cubicBezTo>
                  <a:cubicBezTo>
                    <a:pt x="1307" y="1587"/>
                    <a:pt x="1344" y="1396"/>
                    <a:pt x="1386" y="1193"/>
                  </a:cubicBezTo>
                  <a:cubicBezTo>
                    <a:pt x="1427" y="987"/>
                    <a:pt x="1470" y="775"/>
                    <a:pt x="1463" y="555"/>
                  </a:cubicBezTo>
                  <a:cubicBezTo>
                    <a:pt x="1458" y="363"/>
                    <a:pt x="1406" y="218"/>
                    <a:pt x="1313" y="120"/>
                  </a:cubicBezTo>
                  <a:cubicBezTo>
                    <a:pt x="1241" y="44"/>
                    <a:pt x="1137" y="0"/>
                    <a:pt x="10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5;p54">
              <a:extLst>
                <a:ext uri="{FF2B5EF4-FFF2-40B4-BE49-F238E27FC236}">
                  <a16:creationId xmlns:a16="http://schemas.microsoft.com/office/drawing/2014/main" id="{7D0BC94F-18BB-97B4-F4AB-00438022D162}"/>
                </a:ext>
              </a:extLst>
            </p:cNvPr>
            <p:cNvSpPr/>
            <p:nvPr/>
          </p:nvSpPr>
          <p:spPr>
            <a:xfrm>
              <a:off x="9070500" y="2541263"/>
              <a:ext cx="44850" cy="55950"/>
            </a:xfrm>
            <a:custGeom>
              <a:avLst/>
              <a:gdLst/>
              <a:ahLst/>
              <a:cxnLst/>
              <a:rect l="l" t="t" r="r" b="b"/>
              <a:pathLst>
                <a:path w="1794" h="2238" extrusionOk="0">
                  <a:moveTo>
                    <a:pt x="1099" y="228"/>
                  </a:moveTo>
                  <a:cubicBezTo>
                    <a:pt x="1142" y="228"/>
                    <a:pt x="1184" y="239"/>
                    <a:pt x="1218" y="260"/>
                  </a:cubicBezTo>
                  <a:cubicBezTo>
                    <a:pt x="1219" y="294"/>
                    <a:pt x="1199" y="342"/>
                    <a:pt x="1178" y="391"/>
                  </a:cubicBezTo>
                  <a:cubicBezTo>
                    <a:pt x="1140" y="479"/>
                    <a:pt x="1094" y="589"/>
                    <a:pt x="1133" y="705"/>
                  </a:cubicBezTo>
                  <a:cubicBezTo>
                    <a:pt x="1178" y="844"/>
                    <a:pt x="1304" y="895"/>
                    <a:pt x="1405" y="937"/>
                  </a:cubicBezTo>
                  <a:cubicBezTo>
                    <a:pt x="1450" y="956"/>
                    <a:pt x="1493" y="973"/>
                    <a:pt x="1524" y="995"/>
                  </a:cubicBezTo>
                  <a:cubicBezTo>
                    <a:pt x="1402" y="1086"/>
                    <a:pt x="1276" y="1178"/>
                    <a:pt x="1139" y="1239"/>
                  </a:cubicBezTo>
                  <a:cubicBezTo>
                    <a:pt x="1025" y="1288"/>
                    <a:pt x="907" y="1299"/>
                    <a:pt x="781" y="1310"/>
                  </a:cubicBezTo>
                  <a:cubicBezTo>
                    <a:pt x="740" y="1315"/>
                    <a:pt x="702" y="1340"/>
                    <a:pt x="686" y="1379"/>
                  </a:cubicBezTo>
                  <a:cubicBezTo>
                    <a:pt x="670" y="1416"/>
                    <a:pt x="676" y="1460"/>
                    <a:pt x="701" y="1493"/>
                  </a:cubicBezTo>
                  <a:cubicBezTo>
                    <a:pt x="734" y="1536"/>
                    <a:pt x="772" y="1573"/>
                    <a:pt x="809" y="1609"/>
                  </a:cubicBezTo>
                  <a:cubicBezTo>
                    <a:pt x="851" y="1651"/>
                    <a:pt x="891" y="1690"/>
                    <a:pt x="919" y="1732"/>
                  </a:cubicBezTo>
                  <a:cubicBezTo>
                    <a:pt x="971" y="1812"/>
                    <a:pt x="985" y="1936"/>
                    <a:pt x="923" y="1986"/>
                  </a:cubicBezTo>
                  <a:cubicBezTo>
                    <a:pt x="905" y="2001"/>
                    <a:pt x="881" y="2008"/>
                    <a:pt x="855" y="2008"/>
                  </a:cubicBezTo>
                  <a:cubicBezTo>
                    <a:pt x="793" y="2008"/>
                    <a:pt x="719" y="1969"/>
                    <a:pt x="673" y="1915"/>
                  </a:cubicBezTo>
                  <a:cubicBezTo>
                    <a:pt x="616" y="1849"/>
                    <a:pt x="579" y="1764"/>
                    <a:pt x="539" y="1673"/>
                  </a:cubicBezTo>
                  <a:cubicBezTo>
                    <a:pt x="518" y="1625"/>
                    <a:pt x="494" y="1576"/>
                    <a:pt x="471" y="1529"/>
                  </a:cubicBezTo>
                  <a:cubicBezTo>
                    <a:pt x="450" y="1492"/>
                    <a:pt x="429" y="1455"/>
                    <a:pt x="407" y="1416"/>
                  </a:cubicBezTo>
                  <a:cubicBezTo>
                    <a:pt x="327" y="1277"/>
                    <a:pt x="251" y="1146"/>
                    <a:pt x="290" y="1036"/>
                  </a:cubicBezTo>
                  <a:cubicBezTo>
                    <a:pt x="332" y="921"/>
                    <a:pt x="489" y="873"/>
                    <a:pt x="637" y="873"/>
                  </a:cubicBezTo>
                  <a:cubicBezTo>
                    <a:pt x="656" y="873"/>
                    <a:pt x="674" y="874"/>
                    <a:pt x="692" y="877"/>
                  </a:cubicBezTo>
                  <a:cubicBezTo>
                    <a:pt x="693" y="877"/>
                    <a:pt x="694" y="877"/>
                    <a:pt x="695" y="877"/>
                  </a:cubicBezTo>
                  <a:cubicBezTo>
                    <a:pt x="730" y="877"/>
                    <a:pt x="765" y="862"/>
                    <a:pt x="788" y="835"/>
                  </a:cubicBezTo>
                  <a:cubicBezTo>
                    <a:pt x="812" y="806"/>
                    <a:pt x="820" y="769"/>
                    <a:pt x="810" y="733"/>
                  </a:cubicBezTo>
                  <a:cubicBezTo>
                    <a:pt x="770" y="575"/>
                    <a:pt x="802" y="409"/>
                    <a:pt x="894" y="313"/>
                  </a:cubicBezTo>
                  <a:cubicBezTo>
                    <a:pt x="946" y="258"/>
                    <a:pt x="1025" y="228"/>
                    <a:pt x="1099" y="228"/>
                  </a:cubicBezTo>
                  <a:close/>
                  <a:moveTo>
                    <a:pt x="1096" y="1"/>
                  </a:moveTo>
                  <a:cubicBezTo>
                    <a:pt x="962" y="1"/>
                    <a:pt x="824" y="53"/>
                    <a:pt x="727" y="156"/>
                  </a:cubicBezTo>
                  <a:cubicBezTo>
                    <a:pt x="610" y="280"/>
                    <a:pt x="552" y="461"/>
                    <a:pt x="566" y="648"/>
                  </a:cubicBezTo>
                  <a:cubicBezTo>
                    <a:pt x="364" y="666"/>
                    <a:pt x="151" y="751"/>
                    <a:pt x="77" y="959"/>
                  </a:cubicBezTo>
                  <a:cubicBezTo>
                    <a:pt x="1" y="1171"/>
                    <a:pt x="112" y="1363"/>
                    <a:pt x="210" y="1533"/>
                  </a:cubicBezTo>
                  <a:cubicBezTo>
                    <a:pt x="230" y="1567"/>
                    <a:pt x="251" y="1602"/>
                    <a:pt x="269" y="1636"/>
                  </a:cubicBezTo>
                  <a:cubicBezTo>
                    <a:pt x="290" y="1679"/>
                    <a:pt x="311" y="1723"/>
                    <a:pt x="329" y="1767"/>
                  </a:cubicBezTo>
                  <a:cubicBezTo>
                    <a:pt x="375" y="1869"/>
                    <a:pt x="419" y="1972"/>
                    <a:pt x="498" y="2064"/>
                  </a:cubicBezTo>
                  <a:cubicBezTo>
                    <a:pt x="587" y="2166"/>
                    <a:pt x="723" y="2237"/>
                    <a:pt x="856" y="2237"/>
                  </a:cubicBezTo>
                  <a:cubicBezTo>
                    <a:pt x="930" y="2237"/>
                    <a:pt x="1001" y="2214"/>
                    <a:pt x="1064" y="2165"/>
                  </a:cubicBezTo>
                  <a:cubicBezTo>
                    <a:pt x="1231" y="2031"/>
                    <a:pt x="1218" y="1776"/>
                    <a:pt x="1108" y="1608"/>
                  </a:cubicBezTo>
                  <a:cubicBezTo>
                    <a:pt x="1085" y="1571"/>
                    <a:pt x="1057" y="1539"/>
                    <a:pt x="1028" y="1508"/>
                  </a:cubicBezTo>
                  <a:cubicBezTo>
                    <a:pt x="1095" y="1494"/>
                    <a:pt x="1162" y="1476"/>
                    <a:pt x="1230" y="1446"/>
                  </a:cubicBezTo>
                  <a:cubicBezTo>
                    <a:pt x="1399" y="1373"/>
                    <a:pt x="1541" y="1267"/>
                    <a:pt x="1679" y="1162"/>
                  </a:cubicBezTo>
                  <a:cubicBezTo>
                    <a:pt x="1699" y="1147"/>
                    <a:pt x="1731" y="1124"/>
                    <a:pt x="1752" y="1083"/>
                  </a:cubicBezTo>
                  <a:cubicBezTo>
                    <a:pt x="1794" y="1002"/>
                    <a:pt x="1767" y="900"/>
                    <a:pt x="1685" y="831"/>
                  </a:cubicBezTo>
                  <a:cubicBezTo>
                    <a:pt x="1625" y="781"/>
                    <a:pt x="1554" y="751"/>
                    <a:pt x="1491" y="724"/>
                  </a:cubicBezTo>
                  <a:cubicBezTo>
                    <a:pt x="1410" y="691"/>
                    <a:pt x="1361" y="669"/>
                    <a:pt x="1348" y="632"/>
                  </a:cubicBezTo>
                  <a:cubicBezTo>
                    <a:pt x="1338" y="598"/>
                    <a:pt x="1362" y="541"/>
                    <a:pt x="1388" y="481"/>
                  </a:cubicBezTo>
                  <a:cubicBezTo>
                    <a:pt x="1427" y="386"/>
                    <a:pt x="1479" y="267"/>
                    <a:pt x="1420" y="144"/>
                  </a:cubicBezTo>
                  <a:cubicBezTo>
                    <a:pt x="1412" y="131"/>
                    <a:pt x="1404" y="119"/>
                    <a:pt x="1393" y="108"/>
                  </a:cubicBezTo>
                  <a:cubicBezTo>
                    <a:pt x="1313" y="36"/>
                    <a:pt x="1206"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6;p54">
              <a:extLst>
                <a:ext uri="{FF2B5EF4-FFF2-40B4-BE49-F238E27FC236}">
                  <a16:creationId xmlns:a16="http://schemas.microsoft.com/office/drawing/2014/main" id="{844528C4-2D72-8E48-AEB0-347818AAB14B}"/>
                </a:ext>
              </a:extLst>
            </p:cNvPr>
            <p:cNvSpPr/>
            <p:nvPr/>
          </p:nvSpPr>
          <p:spPr>
            <a:xfrm>
              <a:off x="9031650" y="2353988"/>
              <a:ext cx="44875" cy="55900"/>
            </a:xfrm>
            <a:custGeom>
              <a:avLst/>
              <a:gdLst/>
              <a:ahLst/>
              <a:cxnLst/>
              <a:rect l="l" t="t" r="r" b="b"/>
              <a:pathLst>
                <a:path w="1795" h="2236" extrusionOk="0">
                  <a:moveTo>
                    <a:pt x="1100" y="229"/>
                  </a:moveTo>
                  <a:cubicBezTo>
                    <a:pt x="1144" y="229"/>
                    <a:pt x="1186" y="239"/>
                    <a:pt x="1220" y="260"/>
                  </a:cubicBezTo>
                  <a:cubicBezTo>
                    <a:pt x="1221" y="292"/>
                    <a:pt x="1201" y="340"/>
                    <a:pt x="1180" y="391"/>
                  </a:cubicBezTo>
                  <a:cubicBezTo>
                    <a:pt x="1143" y="478"/>
                    <a:pt x="1096" y="586"/>
                    <a:pt x="1134" y="703"/>
                  </a:cubicBezTo>
                  <a:cubicBezTo>
                    <a:pt x="1180" y="842"/>
                    <a:pt x="1305" y="895"/>
                    <a:pt x="1406" y="936"/>
                  </a:cubicBezTo>
                  <a:cubicBezTo>
                    <a:pt x="1451" y="954"/>
                    <a:pt x="1495" y="973"/>
                    <a:pt x="1525" y="995"/>
                  </a:cubicBezTo>
                  <a:cubicBezTo>
                    <a:pt x="1404" y="1086"/>
                    <a:pt x="1277" y="1178"/>
                    <a:pt x="1141" y="1237"/>
                  </a:cubicBezTo>
                  <a:cubicBezTo>
                    <a:pt x="1026" y="1286"/>
                    <a:pt x="909" y="1298"/>
                    <a:pt x="783" y="1310"/>
                  </a:cubicBezTo>
                  <a:cubicBezTo>
                    <a:pt x="742" y="1313"/>
                    <a:pt x="705" y="1339"/>
                    <a:pt x="689" y="1378"/>
                  </a:cubicBezTo>
                  <a:cubicBezTo>
                    <a:pt x="673" y="1416"/>
                    <a:pt x="678" y="1459"/>
                    <a:pt x="703" y="1493"/>
                  </a:cubicBezTo>
                  <a:cubicBezTo>
                    <a:pt x="737" y="1535"/>
                    <a:pt x="774" y="1573"/>
                    <a:pt x="812" y="1609"/>
                  </a:cubicBezTo>
                  <a:cubicBezTo>
                    <a:pt x="852" y="1649"/>
                    <a:pt x="893" y="1689"/>
                    <a:pt x="921" y="1732"/>
                  </a:cubicBezTo>
                  <a:cubicBezTo>
                    <a:pt x="973" y="1812"/>
                    <a:pt x="988" y="1936"/>
                    <a:pt x="925" y="1985"/>
                  </a:cubicBezTo>
                  <a:cubicBezTo>
                    <a:pt x="906" y="2000"/>
                    <a:pt x="882" y="2007"/>
                    <a:pt x="856" y="2007"/>
                  </a:cubicBezTo>
                  <a:cubicBezTo>
                    <a:pt x="794" y="2007"/>
                    <a:pt x="720" y="1968"/>
                    <a:pt x="674" y="1914"/>
                  </a:cubicBezTo>
                  <a:cubicBezTo>
                    <a:pt x="617" y="1849"/>
                    <a:pt x="580" y="1764"/>
                    <a:pt x="540" y="1674"/>
                  </a:cubicBezTo>
                  <a:cubicBezTo>
                    <a:pt x="519" y="1625"/>
                    <a:pt x="497" y="1576"/>
                    <a:pt x="472" y="1529"/>
                  </a:cubicBezTo>
                  <a:cubicBezTo>
                    <a:pt x="452" y="1491"/>
                    <a:pt x="431" y="1454"/>
                    <a:pt x="408" y="1416"/>
                  </a:cubicBezTo>
                  <a:cubicBezTo>
                    <a:pt x="328" y="1277"/>
                    <a:pt x="252" y="1145"/>
                    <a:pt x="292" y="1034"/>
                  </a:cubicBezTo>
                  <a:cubicBezTo>
                    <a:pt x="332" y="920"/>
                    <a:pt x="491" y="872"/>
                    <a:pt x="639" y="872"/>
                  </a:cubicBezTo>
                  <a:cubicBezTo>
                    <a:pt x="657" y="872"/>
                    <a:pt x="674" y="873"/>
                    <a:pt x="693" y="877"/>
                  </a:cubicBezTo>
                  <a:cubicBezTo>
                    <a:pt x="694" y="878"/>
                    <a:pt x="696" y="878"/>
                    <a:pt x="697" y="878"/>
                  </a:cubicBezTo>
                  <a:cubicBezTo>
                    <a:pt x="732" y="878"/>
                    <a:pt x="767" y="863"/>
                    <a:pt x="789" y="836"/>
                  </a:cubicBezTo>
                  <a:cubicBezTo>
                    <a:pt x="814" y="807"/>
                    <a:pt x="822" y="770"/>
                    <a:pt x="813" y="733"/>
                  </a:cubicBezTo>
                  <a:cubicBezTo>
                    <a:pt x="771" y="575"/>
                    <a:pt x="803" y="410"/>
                    <a:pt x="895" y="314"/>
                  </a:cubicBezTo>
                  <a:cubicBezTo>
                    <a:pt x="948" y="258"/>
                    <a:pt x="1026" y="229"/>
                    <a:pt x="1100" y="229"/>
                  </a:cubicBezTo>
                  <a:close/>
                  <a:moveTo>
                    <a:pt x="1097" y="0"/>
                  </a:moveTo>
                  <a:cubicBezTo>
                    <a:pt x="963" y="0"/>
                    <a:pt x="825" y="53"/>
                    <a:pt x="727" y="156"/>
                  </a:cubicBezTo>
                  <a:cubicBezTo>
                    <a:pt x="609" y="280"/>
                    <a:pt x="551" y="459"/>
                    <a:pt x="564" y="648"/>
                  </a:cubicBezTo>
                  <a:cubicBezTo>
                    <a:pt x="363" y="665"/>
                    <a:pt x="151" y="750"/>
                    <a:pt x="76" y="959"/>
                  </a:cubicBezTo>
                  <a:cubicBezTo>
                    <a:pt x="0" y="1169"/>
                    <a:pt x="110" y="1362"/>
                    <a:pt x="209" y="1531"/>
                  </a:cubicBezTo>
                  <a:cubicBezTo>
                    <a:pt x="230" y="1566"/>
                    <a:pt x="249" y="1600"/>
                    <a:pt x="268" y="1636"/>
                  </a:cubicBezTo>
                  <a:cubicBezTo>
                    <a:pt x="291" y="1678"/>
                    <a:pt x="310" y="1722"/>
                    <a:pt x="329" y="1766"/>
                  </a:cubicBezTo>
                  <a:cubicBezTo>
                    <a:pt x="375" y="1867"/>
                    <a:pt x="420" y="1972"/>
                    <a:pt x="499" y="2064"/>
                  </a:cubicBezTo>
                  <a:cubicBezTo>
                    <a:pt x="587" y="2165"/>
                    <a:pt x="723" y="2236"/>
                    <a:pt x="857" y="2236"/>
                  </a:cubicBezTo>
                  <a:cubicBezTo>
                    <a:pt x="930" y="2236"/>
                    <a:pt x="1002" y="2213"/>
                    <a:pt x="1065" y="2164"/>
                  </a:cubicBezTo>
                  <a:cubicBezTo>
                    <a:pt x="1231" y="2031"/>
                    <a:pt x="1219" y="1775"/>
                    <a:pt x="1109" y="1607"/>
                  </a:cubicBezTo>
                  <a:cubicBezTo>
                    <a:pt x="1085" y="1569"/>
                    <a:pt x="1057" y="1537"/>
                    <a:pt x="1028" y="1507"/>
                  </a:cubicBezTo>
                  <a:cubicBezTo>
                    <a:pt x="1096" y="1494"/>
                    <a:pt x="1162" y="1475"/>
                    <a:pt x="1230" y="1446"/>
                  </a:cubicBezTo>
                  <a:cubicBezTo>
                    <a:pt x="1397" y="1372"/>
                    <a:pt x="1541" y="1265"/>
                    <a:pt x="1680" y="1162"/>
                  </a:cubicBezTo>
                  <a:cubicBezTo>
                    <a:pt x="1699" y="1147"/>
                    <a:pt x="1731" y="1123"/>
                    <a:pt x="1752" y="1083"/>
                  </a:cubicBezTo>
                  <a:cubicBezTo>
                    <a:pt x="1794" y="1001"/>
                    <a:pt x="1767" y="900"/>
                    <a:pt x="1685" y="831"/>
                  </a:cubicBezTo>
                  <a:cubicBezTo>
                    <a:pt x="1625" y="779"/>
                    <a:pt x="1555" y="750"/>
                    <a:pt x="1492" y="724"/>
                  </a:cubicBezTo>
                  <a:cubicBezTo>
                    <a:pt x="1411" y="691"/>
                    <a:pt x="1362" y="667"/>
                    <a:pt x="1349" y="632"/>
                  </a:cubicBezTo>
                  <a:cubicBezTo>
                    <a:pt x="1338" y="597"/>
                    <a:pt x="1363" y="539"/>
                    <a:pt x="1388" y="479"/>
                  </a:cubicBezTo>
                  <a:cubicBezTo>
                    <a:pt x="1428" y="385"/>
                    <a:pt x="1479" y="266"/>
                    <a:pt x="1420" y="143"/>
                  </a:cubicBezTo>
                  <a:cubicBezTo>
                    <a:pt x="1413" y="130"/>
                    <a:pt x="1404" y="118"/>
                    <a:pt x="1394" y="108"/>
                  </a:cubicBezTo>
                  <a:cubicBezTo>
                    <a:pt x="1313" y="36"/>
                    <a:pt x="1206"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77;p54">
              <a:extLst>
                <a:ext uri="{FF2B5EF4-FFF2-40B4-BE49-F238E27FC236}">
                  <a16:creationId xmlns:a16="http://schemas.microsoft.com/office/drawing/2014/main" id="{9B41FE78-60FC-7EB4-CCC0-A90C353AD994}"/>
                </a:ext>
              </a:extLst>
            </p:cNvPr>
            <p:cNvSpPr/>
            <p:nvPr/>
          </p:nvSpPr>
          <p:spPr>
            <a:xfrm>
              <a:off x="9012150" y="2493938"/>
              <a:ext cx="26875" cy="40400"/>
            </a:xfrm>
            <a:custGeom>
              <a:avLst/>
              <a:gdLst/>
              <a:ahLst/>
              <a:cxnLst/>
              <a:rect l="l" t="t" r="r" b="b"/>
              <a:pathLst>
                <a:path w="1075" h="1616" extrusionOk="0">
                  <a:moveTo>
                    <a:pt x="665" y="0"/>
                  </a:moveTo>
                  <a:cubicBezTo>
                    <a:pt x="648" y="0"/>
                    <a:pt x="631" y="4"/>
                    <a:pt x="615" y="12"/>
                  </a:cubicBezTo>
                  <a:cubicBezTo>
                    <a:pt x="565" y="37"/>
                    <a:pt x="509" y="52"/>
                    <a:pt x="452" y="55"/>
                  </a:cubicBezTo>
                  <a:lnTo>
                    <a:pt x="399" y="55"/>
                  </a:lnTo>
                  <a:cubicBezTo>
                    <a:pt x="359" y="55"/>
                    <a:pt x="314" y="55"/>
                    <a:pt x="266" y="64"/>
                  </a:cubicBezTo>
                  <a:cubicBezTo>
                    <a:pt x="161" y="84"/>
                    <a:pt x="77" y="151"/>
                    <a:pt x="49" y="239"/>
                  </a:cubicBezTo>
                  <a:cubicBezTo>
                    <a:pt x="1" y="386"/>
                    <a:pt x="111" y="524"/>
                    <a:pt x="241" y="570"/>
                  </a:cubicBezTo>
                  <a:cubicBezTo>
                    <a:pt x="310" y="594"/>
                    <a:pt x="381" y="597"/>
                    <a:pt x="442" y="598"/>
                  </a:cubicBezTo>
                  <a:cubicBezTo>
                    <a:pt x="466" y="599"/>
                    <a:pt x="489" y="599"/>
                    <a:pt x="513" y="602"/>
                  </a:cubicBezTo>
                  <a:cubicBezTo>
                    <a:pt x="586" y="609"/>
                    <a:pt x="658" y="632"/>
                    <a:pt x="721" y="670"/>
                  </a:cubicBezTo>
                  <a:cubicBezTo>
                    <a:pt x="770" y="700"/>
                    <a:pt x="802" y="732"/>
                    <a:pt x="819" y="765"/>
                  </a:cubicBezTo>
                  <a:cubicBezTo>
                    <a:pt x="834" y="792"/>
                    <a:pt x="835" y="827"/>
                    <a:pt x="823" y="846"/>
                  </a:cubicBezTo>
                  <a:cubicBezTo>
                    <a:pt x="798" y="885"/>
                    <a:pt x="711" y="899"/>
                    <a:pt x="664" y="908"/>
                  </a:cubicBezTo>
                  <a:lnTo>
                    <a:pt x="321" y="965"/>
                  </a:lnTo>
                  <a:cubicBezTo>
                    <a:pt x="283" y="972"/>
                    <a:pt x="231" y="981"/>
                    <a:pt x="184" y="1010"/>
                  </a:cubicBezTo>
                  <a:cubicBezTo>
                    <a:pt x="119" y="1052"/>
                    <a:pt x="81" y="1120"/>
                    <a:pt x="73" y="1201"/>
                  </a:cubicBezTo>
                  <a:cubicBezTo>
                    <a:pt x="66" y="1299"/>
                    <a:pt x="109" y="1404"/>
                    <a:pt x="183" y="1469"/>
                  </a:cubicBezTo>
                  <a:cubicBezTo>
                    <a:pt x="270" y="1544"/>
                    <a:pt x="376" y="1573"/>
                    <a:pt x="468" y="1596"/>
                  </a:cubicBezTo>
                  <a:cubicBezTo>
                    <a:pt x="488" y="1601"/>
                    <a:pt x="505" y="1606"/>
                    <a:pt x="524" y="1611"/>
                  </a:cubicBezTo>
                  <a:cubicBezTo>
                    <a:pt x="535" y="1614"/>
                    <a:pt x="545" y="1616"/>
                    <a:pt x="556" y="1616"/>
                  </a:cubicBezTo>
                  <a:cubicBezTo>
                    <a:pt x="606" y="1616"/>
                    <a:pt x="652" y="1582"/>
                    <a:pt x="664" y="1533"/>
                  </a:cubicBezTo>
                  <a:cubicBezTo>
                    <a:pt x="681" y="1473"/>
                    <a:pt x="645" y="1410"/>
                    <a:pt x="585" y="1393"/>
                  </a:cubicBezTo>
                  <a:lnTo>
                    <a:pt x="525" y="1376"/>
                  </a:lnTo>
                  <a:cubicBezTo>
                    <a:pt x="450" y="1356"/>
                    <a:pt x="378" y="1337"/>
                    <a:pt x="333" y="1297"/>
                  </a:cubicBezTo>
                  <a:cubicBezTo>
                    <a:pt x="313" y="1280"/>
                    <a:pt x="298" y="1245"/>
                    <a:pt x="301" y="1218"/>
                  </a:cubicBezTo>
                  <a:cubicBezTo>
                    <a:pt x="301" y="1217"/>
                    <a:pt x="302" y="1207"/>
                    <a:pt x="306" y="1204"/>
                  </a:cubicBezTo>
                  <a:cubicBezTo>
                    <a:pt x="315" y="1198"/>
                    <a:pt x="339" y="1193"/>
                    <a:pt x="358" y="1191"/>
                  </a:cubicBezTo>
                  <a:lnTo>
                    <a:pt x="701" y="1133"/>
                  </a:lnTo>
                  <a:cubicBezTo>
                    <a:pt x="783" y="1118"/>
                    <a:pt x="937" y="1094"/>
                    <a:pt x="1016" y="968"/>
                  </a:cubicBezTo>
                  <a:cubicBezTo>
                    <a:pt x="1072" y="880"/>
                    <a:pt x="1075" y="764"/>
                    <a:pt x="1024" y="662"/>
                  </a:cubicBezTo>
                  <a:cubicBezTo>
                    <a:pt x="988" y="588"/>
                    <a:pt x="925" y="525"/>
                    <a:pt x="840" y="474"/>
                  </a:cubicBezTo>
                  <a:cubicBezTo>
                    <a:pt x="748" y="418"/>
                    <a:pt x="641" y="383"/>
                    <a:pt x="535" y="374"/>
                  </a:cubicBezTo>
                  <a:cubicBezTo>
                    <a:pt x="506" y="371"/>
                    <a:pt x="477" y="371"/>
                    <a:pt x="449" y="370"/>
                  </a:cubicBezTo>
                  <a:cubicBezTo>
                    <a:pt x="399" y="369"/>
                    <a:pt x="353" y="367"/>
                    <a:pt x="316" y="354"/>
                  </a:cubicBezTo>
                  <a:cubicBezTo>
                    <a:pt x="285" y="343"/>
                    <a:pt x="266" y="317"/>
                    <a:pt x="264" y="310"/>
                  </a:cubicBezTo>
                  <a:cubicBezTo>
                    <a:pt x="268" y="306"/>
                    <a:pt x="282" y="294"/>
                    <a:pt x="308" y="288"/>
                  </a:cubicBezTo>
                  <a:cubicBezTo>
                    <a:pt x="335" y="284"/>
                    <a:pt x="366" y="284"/>
                    <a:pt x="398" y="284"/>
                  </a:cubicBezTo>
                  <a:cubicBezTo>
                    <a:pt x="420" y="284"/>
                    <a:pt x="442" y="284"/>
                    <a:pt x="465" y="283"/>
                  </a:cubicBezTo>
                  <a:cubicBezTo>
                    <a:pt x="552" y="279"/>
                    <a:pt x="638" y="256"/>
                    <a:pt x="716" y="218"/>
                  </a:cubicBezTo>
                  <a:cubicBezTo>
                    <a:pt x="772" y="189"/>
                    <a:pt x="796" y="120"/>
                    <a:pt x="767" y="64"/>
                  </a:cubicBezTo>
                  <a:cubicBezTo>
                    <a:pt x="748" y="24"/>
                    <a:pt x="707" y="0"/>
                    <a:pt x="6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78;p54">
              <a:extLst>
                <a:ext uri="{FF2B5EF4-FFF2-40B4-BE49-F238E27FC236}">
                  <a16:creationId xmlns:a16="http://schemas.microsoft.com/office/drawing/2014/main" id="{97922A29-65E9-8459-EEC7-D97D68F3C43B}"/>
                </a:ext>
              </a:extLst>
            </p:cNvPr>
            <p:cNvSpPr/>
            <p:nvPr/>
          </p:nvSpPr>
          <p:spPr>
            <a:xfrm>
              <a:off x="9133825" y="2293688"/>
              <a:ext cx="26925" cy="40450"/>
            </a:xfrm>
            <a:custGeom>
              <a:avLst/>
              <a:gdLst/>
              <a:ahLst/>
              <a:cxnLst/>
              <a:rect l="l" t="t" r="r" b="b"/>
              <a:pathLst>
                <a:path w="1077" h="1618" extrusionOk="0">
                  <a:moveTo>
                    <a:pt x="665" y="1"/>
                  </a:moveTo>
                  <a:cubicBezTo>
                    <a:pt x="648" y="1"/>
                    <a:pt x="631" y="5"/>
                    <a:pt x="615" y="12"/>
                  </a:cubicBezTo>
                  <a:cubicBezTo>
                    <a:pt x="565" y="38"/>
                    <a:pt x="510" y="52"/>
                    <a:pt x="453" y="55"/>
                  </a:cubicBezTo>
                  <a:lnTo>
                    <a:pt x="400" y="55"/>
                  </a:lnTo>
                  <a:cubicBezTo>
                    <a:pt x="360" y="55"/>
                    <a:pt x="315" y="55"/>
                    <a:pt x="267" y="65"/>
                  </a:cubicBezTo>
                  <a:cubicBezTo>
                    <a:pt x="160" y="86"/>
                    <a:pt x="79" y="151"/>
                    <a:pt x="49" y="239"/>
                  </a:cubicBezTo>
                  <a:cubicBezTo>
                    <a:pt x="1" y="386"/>
                    <a:pt x="112" y="525"/>
                    <a:pt x="241" y="570"/>
                  </a:cubicBezTo>
                  <a:cubicBezTo>
                    <a:pt x="310" y="594"/>
                    <a:pt x="382" y="597"/>
                    <a:pt x="443" y="599"/>
                  </a:cubicBezTo>
                  <a:cubicBezTo>
                    <a:pt x="467" y="600"/>
                    <a:pt x="490" y="600"/>
                    <a:pt x="513" y="602"/>
                  </a:cubicBezTo>
                  <a:cubicBezTo>
                    <a:pt x="587" y="609"/>
                    <a:pt x="659" y="633"/>
                    <a:pt x="721" y="670"/>
                  </a:cubicBezTo>
                  <a:cubicBezTo>
                    <a:pt x="769" y="700"/>
                    <a:pt x="801" y="732"/>
                    <a:pt x="820" y="765"/>
                  </a:cubicBezTo>
                  <a:cubicBezTo>
                    <a:pt x="833" y="793"/>
                    <a:pt x="836" y="827"/>
                    <a:pt x="823" y="846"/>
                  </a:cubicBezTo>
                  <a:cubicBezTo>
                    <a:pt x="799" y="886"/>
                    <a:pt x="711" y="900"/>
                    <a:pt x="665" y="908"/>
                  </a:cubicBezTo>
                  <a:lnTo>
                    <a:pt x="321" y="966"/>
                  </a:lnTo>
                  <a:cubicBezTo>
                    <a:pt x="284" y="972"/>
                    <a:pt x="233" y="980"/>
                    <a:pt x="185" y="1011"/>
                  </a:cubicBezTo>
                  <a:cubicBezTo>
                    <a:pt x="120" y="1052"/>
                    <a:pt x="81" y="1121"/>
                    <a:pt x="74" y="1202"/>
                  </a:cubicBezTo>
                  <a:cubicBezTo>
                    <a:pt x="67" y="1300"/>
                    <a:pt x="110" y="1406"/>
                    <a:pt x="184" y="1471"/>
                  </a:cubicBezTo>
                  <a:cubicBezTo>
                    <a:pt x="271" y="1546"/>
                    <a:pt x="376" y="1575"/>
                    <a:pt x="469" y="1598"/>
                  </a:cubicBezTo>
                  <a:cubicBezTo>
                    <a:pt x="489" y="1603"/>
                    <a:pt x="506" y="1608"/>
                    <a:pt x="524" y="1613"/>
                  </a:cubicBezTo>
                  <a:cubicBezTo>
                    <a:pt x="533" y="1615"/>
                    <a:pt x="544" y="1617"/>
                    <a:pt x="555" y="1617"/>
                  </a:cubicBezTo>
                  <a:cubicBezTo>
                    <a:pt x="604" y="1617"/>
                    <a:pt x="651" y="1583"/>
                    <a:pt x="667" y="1533"/>
                  </a:cubicBezTo>
                  <a:cubicBezTo>
                    <a:pt x="684" y="1471"/>
                    <a:pt x="649" y="1408"/>
                    <a:pt x="588" y="1391"/>
                  </a:cubicBezTo>
                  <a:lnTo>
                    <a:pt x="528" y="1375"/>
                  </a:lnTo>
                  <a:cubicBezTo>
                    <a:pt x="453" y="1355"/>
                    <a:pt x="382" y="1337"/>
                    <a:pt x="336" y="1296"/>
                  </a:cubicBezTo>
                  <a:cubicBezTo>
                    <a:pt x="316" y="1279"/>
                    <a:pt x="302" y="1245"/>
                    <a:pt x="304" y="1218"/>
                  </a:cubicBezTo>
                  <a:cubicBezTo>
                    <a:pt x="304" y="1216"/>
                    <a:pt x="305" y="1205"/>
                    <a:pt x="309" y="1203"/>
                  </a:cubicBezTo>
                  <a:cubicBezTo>
                    <a:pt x="319" y="1197"/>
                    <a:pt x="342" y="1192"/>
                    <a:pt x="362" y="1189"/>
                  </a:cubicBezTo>
                  <a:lnTo>
                    <a:pt x="704" y="1133"/>
                  </a:lnTo>
                  <a:cubicBezTo>
                    <a:pt x="785" y="1118"/>
                    <a:pt x="939" y="1092"/>
                    <a:pt x="1018" y="967"/>
                  </a:cubicBezTo>
                  <a:cubicBezTo>
                    <a:pt x="1074" y="878"/>
                    <a:pt x="1077" y="762"/>
                    <a:pt x="1026" y="661"/>
                  </a:cubicBezTo>
                  <a:cubicBezTo>
                    <a:pt x="988" y="588"/>
                    <a:pt x="927" y="525"/>
                    <a:pt x="842" y="473"/>
                  </a:cubicBezTo>
                  <a:cubicBezTo>
                    <a:pt x="750" y="417"/>
                    <a:pt x="645" y="382"/>
                    <a:pt x="537" y="372"/>
                  </a:cubicBezTo>
                  <a:cubicBezTo>
                    <a:pt x="508" y="370"/>
                    <a:pt x="479" y="370"/>
                    <a:pt x="451" y="369"/>
                  </a:cubicBezTo>
                  <a:cubicBezTo>
                    <a:pt x="401" y="369"/>
                    <a:pt x="355" y="367"/>
                    <a:pt x="318" y="354"/>
                  </a:cubicBezTo>
                  <a:cubicBezTo>
                    <a:pt x="287" y="343"/>
                    <a:pt x="268" y="317"/>
                    <a:pt x="267" y="310"/>
                  </a:cubicBezTo>
                  <a:cubicBezTo>
                    <a:pt x="270" y="306"/>
                    <a:pt x="284" y="294"/>
                    <a:pt x="310" y="289"/>
                  </a:cubicBezTo>
                  <a:cubicBezTo>
                    <a:pt x="336" y="285"/>
                    <a:pt x="367" y="285"/>
                    <a:pt x="399" y="285"/>
                  </a:cubicBezTo>
                  <a:cubicBezTo>
                    <a:pt x="421" y="285"/>
                    <a:pt x="443" y="285"/>
                    <a:pt x="465" y="284"/>
                  </a:cubicBezTo>
                  <a:cubicBezTo>
                    <a:pt x="553" y="279"/>
                    <a:pt x="639" y="257"/>
                    <a:pt x="716" y="217"/>
                  </a:cubicBezTo>
                  <a:cubicBezTo>
                    <a:pt x="773" y="190"/>
                    <a:pt x="796" y="120"/>
                    <a:pt x="768" y="65"/>
                  </a:cubicBezTo>
                  <a:cubicBezTo>
                    <a:pt x="749" y="24"/>
                    <a:pt x="707" y="1"/>
                    <a:pt x="6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79;p54">
              <a:extLst>
                <a:ext uri="{FF2B5EF4-FFF2-40B4-BE49-F238E27FC236}">
                  <a16:creationId xmlns:a16="http://schemas.microsoft.com/office/drawing/2014/main" id="{84ED3131-8BA3-3F0F-EF14-8D8334DD386F}"/>
                </a:ext>
              </a:extLst>
            </p:cNvPr>
            <p:cNvSpPr/>
            <p:nvPr/>
          </p:nvSpPr>
          <p:spPr>
            <a:xfrm>
              <a:off x="9112450" y="2630363"/>
              <a:ext cx="54725" cy="46400"/>
            </a:xfrm>
            <a:custGeom>
              <a:avLst/>
              <a:gdLst/>
              <a:ahLst/>
              <a:cxnLst/>
              <a:rect l="l" t="t" r="r" b="b"/>
              <a:pathLst>
                <a:path w="2189" h="1856" extrusionOk="0">
                  <a:moveTo>
                    <a:pt x="1938" y="1370"/>
                  </a:moveTo>
                  <a:cubicBezTo>
                    <a:pt x="1918" y="1425"/>
                    <a:pt x="1875" y="1458"/>
                    <a:pt x="1810" y="1472"/>
                  </a:cubicBezTo>
                  <a:cubicBezTo>
                    <a:pt x="1755" y="1484"/>
                    <a:pt x="1694" y="1488"/>
                    <a:pt x="1632" y="1492"/>
                  </a:cubicBezTo>
                  <a:cubicBezTo>
                    <a:pt x="1627" y="1492"/>
                    <a:pt x="1622" y="1493"/>
                    <a:pt x="1617" y="1493"/>
                  </a:cubicBezTo>
                  <a:cubicBezTo>
                    <a:pt x="1685" y="1474"/>
                    <a:pt x="1747" y="1447"/>
                    <a:pt x="1810" y="1421"/>
                  </a:cubicBezTo>
                  <a:cubicBezTo>
                    <a:pt x="1852" y="1404"/>
                    <a:pt x="1895" y="1387"/>
                    <a:pt x="1938" y="1370"/>
                  </a:cubicBezTo>
                  <a:close/>
                  <a:moveTo>
                    <a:pt x="774" y="229"/>
                  </a:moveTo>
                  <a:cubicBezTo>
                    <a:pt x="843" y="229"/>
                    <a:pt x="920" y="234"/>
                    <a:pt x="1004" y="245"/>
                  </a:cubicBezTo>
                  <a:cubicBezTo>
                    <a:pt x="1176" y="267"/>
                    <a:pt x="1354" y="290"/>
                    <a:pt x="1502" y="367"/>
                  </a:cubicBezTo>
                  <a:cubicBezTo>
                    <a:pt x="1649" y="442"/>
                    <a:pt x="1746" y="571"/>
                    <a:pt x="1751" y="698"/>
                  </a:cubicBezTo>
                  <a:cubicBezTo>
                    <a:pt x="1756" y="775"/>
                    <a:pt x="1723" y="853"/>
                    <a:pt x="1667" y="899"/>
                  </a:cubicBezTo>
                  <a:cubicBezTo>
                    <a:pt x="1631" y="930"/>
                    <a:pt x="1582" y="947"/>
                    <a:pt x="1536" y="947"/>
                  </a:cubicBezTo>
                  <a:cubicBezTo>
                    <a:pt x="1514" y="947"/>
                    <a:pt x="1492" y="943"/>
                    <a:pt x="1473" y="935"/>
                  </a:cubicBezTo>
                  <a:cubicBezTo>
                    <a:pt x="1431" y="919"/>
                    <a:pt x="1393" y="886"/>
                    <a:pt x="1350" y="849"/>
                  </a:cubicBezTo>
                  <a:cubicBezTo>
                    <a:pt x="1314" y="818"/>
                    <a:pt x="1276" y="787"/>
                    <a:pt x="1233" y="761"/>
                  </a:cubicBezTo>
                  <a:cubicBezTo>
                    <a:pt x="1172" y="723"/>
                    <a:pt x="1101" y="703"/>
                    <a:pt x="1034" y="703"/>
                  </a:cubicBezTo>
                  <a:cubicBezTo>
                    <a:pt x="1003" y="703"/>
                    <a:pt x="972" y="707"/>
                    <a:pt x="943" y="716"/>
                  </a:cubicBezTo>
                  <a:cubicBezTo>
                    <a:pt x="874" y="737"/>
                    <a:pt x="820" y="783"/>
                    <a:pt x="791" y="844"/>
                  </a:cubicBezTo>
                  <a:cubicBezTo>
                    <a:pt x="760" y="908"/>
                    <a:pt x="760" y="986"/>
                    <a:pt x="788" y="1074"/>
                  </a:cubicBezTo>
                  <a:cubicBezTo>
                    <a:pt x="865" y="1313"/>
                    <a:pt x="1085" y="1493"/>
                    <a:pt x="1335" y="1521"/>
                  </a:cubicBezTo>
                  <a:cubicBezTo>
                    <a:pt x="1354" y="1523"/>
                    <a:pt x="1372" y="1523"/>
                    <a:pt x="1390" y="1525"/>
                  </a:cubicBezTo>
                  <a:cubicBezTo>
                    <a:pt x="1341" y="1537"/>
                    <a:pt x="1298" y="1553"/>
                    <a:pt x="1254" y="1569"/>
                  </a:cubicBezTo>
                  <a:cubicBezTo>
                    <a:pt x="1221" y="1581"/>
                    <a:pt x="1187" y="1595"/>
                    <a:pt x="1152" y="1604"/>
                  </a:cubicBezTo>
                  <a:cubicBezTo>
                    <a:pt x="1101" y="1619"/>
                    <a:pt x="1048" y="1626"/>
                    <a:pt x="995" y="1626"/>
                  </a:cubicBezTo>
                  <a:cubicBezTo>
                    <a:pt x="724" y="1626"/>
                    <a:pt x="453" y="1449"/>
                    <a:pt x="363" y="1193"/>
                  </a:cubicBezTo>
                  <a:cubicBezTo>
                    <a:pt x="294" y="992"/>
                    <a:pt x="256" y="559"/>
                    <a:pt x="347" y="396"/>
                  </a:cubicBezTo>
                  <a:cubicBezTo>
                    <a:pt x="409" y="285"/>
                    <a:pt x="553" y="229"/>
                    <a:pt x="774" y="229"/>
                  </a:cubicBezTo>
                  <a:close/>
                  <a:moveTo>
                    <a:pt x="785" y="0"/>
                  </a:moveTo>
                  <a:cubicBezTo>
                    <a:pt x="468" y="0"/>
                    <a:pt x="255" y="94"/>
                    <a:pt x="149" y="283"/>
                  </a:cubicBezTo>
                  <a:cubicBezTo>
                    <a:pt x="0" y="547"/>
                    <a:pt x="76" y="1063"/>
                    <a:pt x="149" y="1269"/>
                  </a:cubicBezTo>
                  <a:cubicBezTo>
                    <a:pt x="270" y="1620"/>
                    <a:pt x="628" y="1855"/>
                    <a:pt x="992" y="1855"/>
                  </a:cubicBezTo>
                  <a:cubicBezTo>
                    <a:pt x="1067" y="1855"/>
                    <a:pt x="1142" y="1845"/>
                    <a:pt x="1217" y="1823"/>
                  </a:cubicBezTo>
                  <a:cubicBezTo>
                    <a:pt x="1256" y="1810"/>
                    <a:pt x="1296" y="1798"/>
                    <a:pt x="1334" y="1783"/>
                  </a:cubicBezTo>
                  <a:cubicBezTo>
                    <a:pt x="1376" y="1767"/>
                    <a:pt x="1415" y="1752"/>
                    <a:pt x="1456" y="1743"/>
                  </a:cubicBezTo>
                  <a:cubicBezTo>
                    <a:pt x="1516" y="1729"/>
                    <a:pt x="1580" y="1724"/>
                    <a:pt x="1648" y="1720"/>
                  </a:cubicBezTo>
                  <a:cubicBezTo>
                    <a:pt x="1717" y="1714"/>
                    <a:pt x="1788" y="1711"/>
                    <a:pt x="1859" y="1695"/>
                  </a:cubicBezTo>
                  <a:cubicBezTo>
                    <a:pt x="2041" y="1656"/>
                    <a:pt x="2157" y="1526"/>
                    <a:pt x="2179" y="1340"/>
                  </a:cubicBezTo>
                  <a:cubicBezTo>
                    <a:pt x="2188" y="1252"/>
                    <a:pt x="2153" y="1175"/>
                    <a:pt x="2087" y="1140"/>
                  </a:cubicBezTo>
                  <a:cubicBezTo>
                    <a:pt x="2058" y="1124"/>
                    <a:pt x="2028" y="1119"/>
                    <a:pt x="2002" y="1119"/>
                  </a:cubicBezTo>
                  <a:cubicBezTo>
                    <a:pt x="1968" y="1119"/>
                    <a:pt x="1940" y="1128"/>
                    <a:pt x="1923" y="1132"/>
                  </a:cubicBezTo>
                  <a:cubicBezTo>
                    <a:pt x="1851" y="1156"/>
                    <a:pt x="1787" y="1183"/>
                    <a:pt x="1724" y="1209"/>
                  </a:cubicBezTo>
                  <a:cubicBezTo>
                    <a:pt x="1610" y="1256"/>
                    <a:pt x="1519" y="1294"/>
                    <a:pt x="1413" y="1294"/>
                  </a:cubicBezTo>
                  <a:cubicBezTo>
                    <a:pt x="1397" y="1294"/>
                    <a:pt x="1379" y="1294"/>
                    <a:pt x="1362" y="1291"/>
                  </a:cubicBezTo>
                  <a:cubicBezTo>
                    <a:pt x="1202" y="1273"/>
                    <a:pt x="1055" y="1154"/>
                    <a:pt x="1005" y="1001"/>
                  </a:cubicBezTo>
                  <a:cubicBezTo>
                    <a:pt x="991" y="956"/>
                    <a:pt x="996" y="940"/>
                    <a:pt x="998" y="939"/>
                  </a:cubicBezTo>
                  <a:cubicBezTo>
                    <a:pt x="998" y="938"/>
                    <a:pt x="999" y="935"/>
                    <a:pt x="1008" y="933"/>
                  </a:cubicBezTo>
                  <a:cubicBezTo>
                    <a:pt x="1016" y="930"/>
                    <a:pt x="1024" y="929"/>
                    <a:pt x="1033" y="929"/>
                  </a:cubicBezTo>
                  <a:cubicBezTo>
                    <a:pt x="1058" y="929"/>
                    <a:pt x="1088" y="938"/>
                    <a:pt x="1112" y="953"/>
                  </a:cubicBezTo>
                  <a:cubicBezTo>
                    <a:pt x="1142" y="970"/>
                    <a:pt x="1171" y="996"/>
                    <a:pt x="1202" y="1020"/>
                  </a:cubicBezTo>
                  <a:cubicBezTo>
                    <a:pt x="1254" y="1065"/>
                    <a:pt x="1313" y="1115"/>
                    <a:pt x="1388" y="1145"/>
                  </a:cubicBezTo>
                  <a:cubicBezTo>
                    <a:pt x="1436" y="1164"/>
                    <a:pt x="1486" y="1173"/>
                    <a:pt x="1536" y="1173"/>
                  </a:cubicBezTo>
                  <a:cubicBezTo>
                    <a:pt x="1636" y="1173"/>
                    <a:pt x="1735" y="1138"/>
                    <a:pt x="1814" y="1072"/>
                  </a:cubicBezTo>
                  <a:cubicBezTo>
                    <a:pt x="1924" y="980"/>
                    <a:pt x="1986" y="836"/>
                    <a:pt x="1980" y="686"/>
                  </a:cubicBezTo>
                  <a:cubicBezTo>
                    <a:pt x="1970" y="476"/>
                    <a:pt x="1827" y="275"/>
                    <a:pt x="1607" y="161"/>
                  </a:cubicBezTo>
                  <a:cubicBezTo>
                    <a:pt x="1423" y="67"/>
                    <a:pt x="1217" y="40"/>
                    <a:pt x="1033" y="17"/>
                  </a:cubicBezTo>
                  <a:cubicBezTo>
                    <a:pt x="944" y="6"/>
                    <a:pt x="862" y="0"/>
                    <a:pt x="7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80;p54">
              <a:extLst>
                <a:ext uri="{FF2B5EF4-FFF2-40B4-BE49-F238E27FC236}">
                  <a16:creationId xmlns:a16="http://schemas.microsoft.com/office/drawing/2014/main" id="{E478C62A-CF20-D16D-0C06-CA00159B8F62}"/>
                </a:ext>
              </a:extLst>
            </p:cNvPr>
            <p:cNvSpPr/>
            <p:nvPr/>
          </p:nvSpPr>
          <p:spPr>
            <a:xfrm>
              <a:off x="9066650" y="2634988"/>
              <a:ext cx="36825" cy="37050"/>
            </a:xfrm>
            <a:custGeom>
              <a:avLst/>
              <a:gdLst/>
              <a:ahLst/>
              <a:cxnLst/>
              <a:rect l="l" t="t" r="r" b="b"/>
              <a:pathLst>
                <a:path w="1473" h="1482" extrusionOk="0">
                  <a:moveTo>
                    <a:pt x="817" y="231"/>
                  </a:moveTo>
                  <a:cubicBezTo>
                    <a:pt x="921" y="231"/>
                    <a:pt x="1026" y="266"/>
                    <a:pt x="1107" y="331"/>
                  </a:cubicBezTo>
                  <a:cubicBezTo>
                    <a:pt x="1165" y="376"/>
                    <a:pt x="1203" y="432"/>
                    <a:pt x="1217" y="486"/>
                  </a:cubicBezTo>
                  <a:cubicBezTo>
                    <a:pt x="1230" y="538"/>
                    <a:pt x="1218" y="594"/>
                    <a:pt x="1186" y="625"/>
                  </a:cubicBezTo>
                  <a:lnTo>
                    <a:pt x="1163" y="645"/>
                  </a:lnTo>
                  <a:cubicBezTo>
                    <a:pt x="1159" y="647"/>
                    <a:pt x="1154" y="652"/>
                    <a:pt x="1149" y="656"/>
                  </a:cubicBezTo>
                  <a:cubicBezTo>
                    <a:pt x="1153" y="615"/>
                    <a:pt x="1149" y="574"/>
                    <a:pt x="1133" y="534"/>
                  </a:cubicBezTo>
                  <a:cubicBezTo>
                    <a:pt x="1120" y="501"/>
                    <a:pt x="1091" y="475"/>
                    <a:pt x="1057" y="466"/>
                  </a:cubicBezTo>
                  <a:cubicBezTo>
                    <a:pt x="1046" y="464"/>
                    <a:pt x="1037" y="462"/>
                    <a:pt x="1026" y="462"/>
                  </a:cubicBezTo>
                  <a:cubicBezTo>
                    <a:pt x="1001" y="462"/>
                    <a:pt x="977" y="470"/>
                    <a:pt x="957" y="486"/>
                  </a:cubicBezTo>
                  <a:cubicBezTo>
                    <a:pt x="909" y="522"/>
                    <a:pt x="857" y="561"/>
                    <a:pt x="809" y="573"/>
                  </a:cubicBezTo>
                  <a:cubicBezTo>
                    <a:pt x="783" y="578"/>
                    <a:pt x="749" y="578"/>
                    <a:pt x="712" y="578"/>
                  </a:cubicBezTo>
                  <a:cubicBezTo>
                    <a:pt x="690" y="578"/>
                    <a:pt x="660" y="579"/>
                    <a:pt x="627" y="581"/>
                  </a:cubicBezTo>
                  <a:cubicBezTo>
                    <a:pt x="597" y="582"/>
                    <a:pt x="559" y="583"/>
                    <a:pt x="517" y="583"/>
                  </a:cubicBezTo>
                  <a:cubicBezTo>
                    <a:pt x="414" y="583"/>
                    <a:pt x="293" y="575"/>
                    <a:pt x="247" y="531"/>
                  </a:cubicBezTo>
                  <a:cubicBezTo>
                    <a:pt x="237" y="523"/>
                    <a:pt x="230" y="512"/>
                    <a:pt x="230" y="486"/>
                  </a:cubicBezTo>
                  <a:cubicBezTo>
                    <a:pt x="241" y="433"/>
                    <a:pt x="452" y="314"/>
                    <a:pt x="697" y="247"/>
                  </a:cubicBezTo>
                  <a:cubicBezTo>
                    <a:pt x="736" y="236"/>
                    <a:pt x="777" y="231"/>
                    <a:pt x="817" y="231"/>
                  </a:cubicBezTo>
                  <a:close/>
                  <a:moveTo>
                    <a:pt x="1042" y="867"/>
                  </a:moveTo>
                  <a:cubicBezTo>
                    <a:pt x="1041" y="935"/>
                    <a:pt x="1059" y="1000"/>
                    <a:pt x="1075" y="1054"/>
                  </a:cubicBezTo>
                  <a:cubicBezTo>
                    <a:pt x="1093" y="1112"/>
                    <a:pt x="1112" y="1176"/>
                    <a:pt x="1095" y="1200"/>
                  </a:cubicBezTo>
                  <a:cubicBezTo>
                    <a:pt x="1091" y="1204"/>
                    <a:pt x="1085" y="1211"/>
                    <a:pt x="1068" y="1222"/>
                  </a:cubicBezTo>
                  <a:cubicBezTo>
                    <a:pt x="1031" y="1244"/>
                    <a:pt x="988" y="1254"/>
                    <a:pt x="945" y="1254"/>
                  </a:cubicBezTo>
                  <a:cubicBezTo>
                    <a:pt x="870" y="1254"/>
                    <a:pt x="794" y="1223"/>
                    <a:pt x="746" y="1166"/>
                  </a:cubicBezTo>
                  <a:cubicBezTo>
                    <a:pt x="738" y="1156"/>
                    <a:pt x="734" y="1150"/>
                    <a:pt x="733" y="1147"/>
                  </a:cubicBezTo>
                  <a:cubicBezTo>
                    <a:pt x="723" y="1127"/>
                    <a:pt x="743" y="1080"/>
                    <a:pt x="785" y="1046"/>
                  </a:cubicBezTo>
                  <a:cubicBezTo>
                    <a:pt x="813" y="1022"/>
                    <a:pt x="848" y="1003"/>
                    <a:pt x="883" y="982"/>
                  </a:cubicBezTo>
                  <a:cubicBezTo>
                    <a:pt x="925" y="957"/>
                    <a:pt x="966" y="933"/>
                    <a:pt x="1008" y="899"/>
                  </a:cubicBezTo>
                  <a:cubicBezTo>
                    <a:pt x="1020" y="889"/>
                    <a:pt x="1032" y="878"/>
                    <a:pt x="1042" y="867"/>
                  </a:cubicBezTo>
                  <a:close/>
                  <a:moveTo>
                    <a:pt x="816" y="1"/>
                  </a:moveTo>
                  <a:cubicBezTo>
                    <a:pt x="756" y="1"/>
                    <a:pt x="697" y="8"/>
                    <a:pt x="640" y="24"/>
                  </a:cubicBezTo>
                  <a:cubicBezTo>
                    <a:pt x="447" y="77"/>
                    <a:pt x="0" y="227"/>
                    <a:pt x="2" y="485"/>
                  </a:cubicBezTo>
                  <a:cubicBezTo>
                    <a:pt x="4" y="568"/>
                    <a:pt x="33" y="641"/>
                    <a:pt x="91" y="695"/>
                  </a:cubicBezTo>
                  <a:cubicBezTo>
                    <a:pt x="193" y="794"/>
                    <a:pt x="360" y="812"/>
                    <a:pt x="507" y="812"/>
                  </a:cubicBezTo>
                  <a:cubicBezTo>
                    <a:pt x="553" y="812"/>
                    <a:pt x="597" y="810"/>
                    <a:pt x="636" y="809"/>
                  </a:cubicBezTo>
                  <a:cubicBezTo>
                    <a:pt x="666" y="807"/>
                    <a:pt x="693" y="806"/>
                    <a:pt x="711" y="806"/>
                  </a:cubicBezTo>
                  <a:lnTo>
                    <a:pt x="728" y="806"/>
                  </a:lnTo>
                  <a:cubicBezTo>
                    <a:pt x="699" y="825"/>
                    <a:pt x="668" y="845"/>
                    <a:pt x="640" y="869"/>
                  </a:cubicBezTo>
                  <a:cubicBezTo>
                    <a:pt x="536" y="955"/>
                    <a:pt x="463" y="1101"/>
                    <a:pt x="524" y="1240"/>
                  </a:cubicBezTo>
                  <a:cubicBezTo>
                    <a:pt x="535" y="1265"/>
                    <a:pt x="551" y="1288"/>
                    <a:pt x="571" y="1313"/>
                  </a:cubicBezTo>
                  <a:cubicBezTo>
                    <a:pt x="663" y="1421"/>
                    <a:pt x="803" y="1481"/>
                    <a:pt x="944" y="1481"/>
                  </a:cubicBezTo>
                  <a:cubicBezTo>
                    <a:pt x="1027" y="1481"/>
                    <a:pt x="1112" y="1460"/>
                    <a:pt x="1184" y="1417"/>
                  </a:cubicBezTo>
                  <a:cubicBezTo>
                    <a:pt x="1225" y="1394"/>
                    <a:pt x="1256" y="1366"/>
                    <a:pt x="1278" y="1334"/>
                  </a:cubicBezTo>
                  <a:cubicBezTo>
                    <a:pt x="1360" y="1220"/>
                    <a:pt x="1323" y="1088"/>
                    <a:pt x="1294" y="992"/>
                  </a:cubicBezTo>
                  <a:cubicBezTo>
                    <a:pt x="1278" y="935"/>
                    <a:pt x="1260" y="870"/>
                    <a:pt x="1277" y="848"/>
                  </a:cubicBezTo>
                  <a:cubicBezTo>
                    <a:pt x="1282" y="841"/>
                    <a:pt x="1294" y="832"/>
                    <a:pt x="1307" y="822"/>
                  </a:cubicBezTo>
                  <a:cubicBezTo>
                    <a:pt x="1321" y="811"/>
                    <a:pt x="1335" y="800"/>
                    <a:pt x="1347" y="787"/>
                  </a:cubicBezTo>
                  <a:cubicBezTo>
                    <a:pt x="1437" y="700"/>
                    <a:pt x="1473" y="562"/>
                    <a:pt x="1440" y="430"/>
                  </a:cubicBezTo>
                  <a:cubicBezTo>
                    <a:pt x="1415" y="326"/>
                    <a:pt x="1350" y="229"/>
                    <a:pt x="1251" y="151"/>
                  </a:cubicBezTo>
                  <a:cubicBezTo>
                    <a:pt x="1129" y="53"/>
                    <a:pt x="972" y="1"/>
                    <a:pt x="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81;p54">
              <a:extLst>
                <a:ext uri="{FF2B5EF4-FFF2-40B4-BE49-F238E27FC236}">
                  <a16:creationId xmlns:a16="http://schemas.microsoft.com/office/drawing/2014/main" id="{2048E024-E923-F874-87B3-D783672B9CE5}"/>
                </a:ext>
              </a:extLst>
            </p:cNvPr>
            <p:cNvSpPr/>
            <p:nvPr/>
          </p:nvSpPr>
          <p:spPr>
            <a:xfrm>
              <a:off x="9075100" y="2343088"/>
              <a:ext cx="36825" cy="37050"/>
            </a:xfrm>
            <a:custGeom>
              <a:avLst/>
              <a:gdLst/>
              <a:ahLst/>
              <a:cxnLst/>
              <a:rect l="l" t="t" r="r" b="b"/>
              <a:pathLst>
                <a:path w="1473" h="1482" extrusionOk="0">
                  <a:moveTo>
                    <a:pt x="818" y="231"/>
                  </a:moveTo>
                  <a:cubicBezTo>
                    <a:pt x="922" y="231"/>
                    <a:pt x="1027" y="266"/>
                    <a:pt x="1109" y="331"/>
                  </a:cubicBezTo>
                  <a:cubicBezTo>
                    <a:pt x="1167" y="376"/>
                    <a:pt x="1205" y="432"/>
                    <a:pt x="1218" y="486"/>
                  </a:cubicBezTo>
                  <a:cubicBezTo>
                    <a:pt x="1232" y="538"/>
                    <a:pt x="1220" y="594"/>
                    <a:pt x="1188" y="625"/>
                  </a:cubicBezTo>
                  <a:lnTo>
                    <a:pt x="1163" y="645"/>
                  </a:lnTo>
                  <a:cubicBezTo>
                    <a:pt x="1159" y="647"/>
                    <a:pt x="1156" y="651"/>
                    <a:pt x="1151" y="656"/>
                  </a:cubicBezTo>
                  <a:cubicBezTo>
                    <a:pt x="1154" y="615"/>
                    <a:pt x="1151" y="574"/>
                    <a:pt x="1135" y="534"/>
                  </a:cubicBezTo>
                  <a:cubicBezTo>
                    <a:pt x="1121" y="501"/>
                    <a:pt x="1093" y="475"/>
                    <a:pt x="1058" y="466"/>
                  </a:cubicBezTo>
                  <a:cubicBezTo>
                    <a:pt x="1047" y="464"/>
                    <a:pt x="1038" y="461"/>
                    <a:pt x="1028" y="461"/>
                  </a:cubicBezTo>
                  <a:cubicBezTo>
                    <a:pt x="1002" y="461"/>
                    <a:pt x="978" y="470"/>
                    <a:pt x="956" y="486"/>
                  </a:cubicBezTo>
                  <a:cubicBezTo>
                    <a:pt x="908" y="523"/>
                    <a:pt x="859" y="561"/>
                    <a:pt x="810" y="572"/>
                  </a:cubicBezTo>
                  <a:cubicBezTo>
                    <a:pt x="790" y="577"/>
                    <a:pt x="765" y="578"/>
                    <a:pt x="739" y="578"/>
                  </a:cubicBezTo>
                  <a:cubicBezTo>
                    <a:pt x="730" y="578"/>
                    <a:pt x="721" y="578"/>
                    <a:pt x="712" y="578"/>
                  </a:cubicBezTo>
                  <a:cubicBezTo>
                    <a:pt x="689" y="578"/>
                    <a:pt x="660" y="579"/>
                    <a:pt x="626" y="581"/>
                  </a:cubicBezTo>
                  <a:cubicBezTo>
                    <a:pt x="596" y="582"/>
                    <a:pt x="556" y="583"/>
                    <a:pt x="513" y="583"/>
                  </a:cubicBezTo>
                  <a:cubicBezTo>
                    <a:pt x="412" y="583"/>
                    <a:pt x="294" y="575"/>
                    <a:pt x="247" y="531"/>
                  </a:cubicBezTo>
                  <a:cubicBezTo>
                    <a:pt x="239" y="523"/>
                    <a:pt x="230" y="512"/>
                    <a:pt x="230" y="486"/>
                  </a:cubicBezTo>
                  <a:cubicBezTo>
                    <a:pt x="242" y="433"/>
                    <a:pt x="453" y="314"/>
                    <a:pt x="699" y="247"/>
                  </a:cubicBezTo>
                  <a:cubicBezTo>
                    <a:pt x="738" y="236"/>
                    <a:pt x="778" y="231"/>
                    <a:pt x="818" y="231"/>
                  </a:cubicBezTo>
                  <a:close/>
                  <a:moveTo>
                    <a:pt x="1044" y="867"/>
                  </a:moveTo>
                  <a:cubicBezTo>
                    <a:pt x="1042" y="934"/>
                    <a:pt x="1061" y="1000"/>
                    <a:pt x="1077" y="1054"/>
                  </a:cubicBezTo>
                  <a:cubicBezTo>
                    <a:pt x="1094" y="1112"/>
                    <a:pt x="1113" y="1176"/>
                    <a:pt x="1095" y="1200"/>
                  </a:cubicBezTo>
                  <a:cubicBezTo>
                    <a:pt x="1093" y="1204"/>
                    <a:pt x="1086" y="1211"/>
                    <a:pt x="1068" y="1222"/>
                  </a:cubicBezTo>
                  <a:cubicBezTo>
                    <a:pt x="1032" y="1244"/>
                    <a:pt x="989" y="1254"/>
                    <a:pt x="946" y="1254"/>
                  </a:cubicBezTo>
                  <a:cubicBezTo>
                    <a:pt x="871" y="1254"/>
                    <a:pt x="794" y="1223"/>
                    <a:pt x="747" y="1166"/>
                  </a:cubicBezTo>
                  <a:cubicBezTo>
                    <a:pt x="740" y="1159"/>
                    <a:pt x="736" y="1152"/>
                    <a:pt x="734" y="1147"/>
                  </a:cubicBezTo>
                  <a:cubicBezTo>
                    <a:pt x="724" y="1123"/>
                    <a:pt x="748" y="1078"/>
                    <a:pt x="785" y="1045"/>
                  </a:cubicBezTo>
                  <a:cubicBezTo>
                    <a:pt x="814" y="1022"/>
                    <a:pt x="848" y="1003"/>
                    <a:pt x="885" y="981"/>
                  </a:cubicBezTo>
                  <a:cubicBezTo>
                    <a:pt x="926" y="957"/>
                    <a:pt x="967" y="933"/>
                    <a:pt x="1009" y="899"/>
                  </a:cubicBezTo>
                  <a:cubicBezTo>
                    <a:pt x="1020" y="889"/>
                    <a:pt x="1033" y="878"/>
                    <a:pt x="1044" y="867"/>
                  </a:cubicBezTo>
                  <a:close/>
                  <a:moveTo>
                    <a:pt x="816" y="0"/>
                  </a:moveTo>
                  <a:cubicBezTo>
                    <a:pt x="757" y="0"/>
                    <a:pt x="697" y="8"/>
                    <a:pt x="640" y="24"/>
                  </a:cubicBezTo>
                  <a:cubicBezTo>
                    <a:pt x="448" y="77"/>
                    <a:pt x="1" y="226"/>
                    <a:pt x="4" y="485"/>
                  </a:cubicBezTo>
                  <a:cubicBezTo>
                    <a:pt x="5" y="568"/>
                    <a:pt x="35" y="641"/>
                    <a:pt x="91" y="695"/>
                  </a:cubicBezTo>
                  <a:cubicBezTo>
                    <a:pt x="194" y="793"/>
                    <a:pt x="362" y="812"/>
                    <a:pt x="508" y="812"/>
                  </a:cubicBezTo>
                  <a:cubicBezTo>
                    <a:pt x="554" y="812"/>
                    <a:pt x="599" y="810"/>
                    <a:pt x="638" y="808"/>
                  </a:cubicBezTo>
                  <a:cubicBezTo>
                    <a:pt x="667" y="808"/>
                    <a:pt x="694" y="807"/>
                    <a:pt x="713" y="807"/>
                  </a:cubicBezTo>
                  <a:lnTo>
                    <a:pt x="730" y="807"/>
                  </a:lnTo>
                  <a:cubicBezTo>
                    <a:pt x="700" y="827"/>
                    <a:pt x="670" y="846"/>
                    <a:pt x="640" y="870"/>
                  </a:cubicBezTo>
                  <a:cubicBezTo>
                    <a:pt x="538" y="955"/>
                    <a:pt x="464" y="1101"/>
                    <a:pt x="526" y="1240"/>
                  </a:cubicBezTo>
                  <a:cubicBezTo>
                    <a:pt x="537" y="1264"/>
                    <a:pt x="550" y="1287"/>
                    <a:pt x="572" y="1312"/>
                  </a:cubicBezTo>
                  <a:cubicBezTo>
                    <a:pt x="665" y="1422"/>
                    <a:pt x="805" y="1481"/>
                    <a:pt x="944" y="1481"/>
                  </a:cubicBezTo>
                  <a:cubicBezTo>
                    <a:pt x="1029" y="1481"/>
                    <a:pt x="1113" y="1462"/>
                    <a:pt x="1189" y="1417"/>
                  </a:cubicBezTo>
                  <a:cubicBezTo>
                    <a:pt x="1231" y="1394"/>
                    <a:pt x="1261" y="1366"/>
                    <a:pt x="1284" y="1334"/>
                  </a:cubicBezTo>
                  <a:cubicBezTo>
                    <a:pt x="1364" y="1220"/>
                    <a:pt x="1327" y="1088"/>
                    <a:pt x="1298" y="992"/>
                  </a:cubicBezTo>
                  <a:cubicBezTo>
                    <a:pt x="1281" y="934"/>
                    <a:pt x="1263" y="870"/>
                    <a:pt x="1280" y="848"/>
                  </a:cubicBezTo>
                  <a:cubicBezTo>
                    <a:pt x="1284" y="840"/>
                    <a:pt x="1296" y="832"/>
                    <a:pt x="1307" y="822"/>
                  </a:cubicBezTo>
                  <a:cubicBezTo>
                    <a:pt x="1321" y="811"/>
                    <a:pt x="1335" y="800"/>
                    <a:pt x="1348" y="787"/>
                  </a:cubicBezTo>
                  <a:cubicBezTo>
                    <a:pt x="1439" y="700"/>
                    <a:pt x="1473" y="562"/>
                    <a:pt x="1441" y="429"/>
                  </a:cubicBezTo>
                  <a:cubicBezTo>
                    <a:pt x="1415" y="325"/>
                    <a:pt x="1350" y="229"/>
                    <a:pt x="1253" y="151"/>
                  </a:cubicBezTo>
                  <a:cubicBezTo>
                    <a:pt x="1130" y="53"/>
                    <a:pt x="973" y="0"/>
                    <a:pt x="8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82;p54">
              <a:extLst>
                <a:ext uri="{FF2B5EF4-FFF2-40B4-BE49-F238E27FC236}">
                  <a16:creationId xmlns:a16="http://schemas.microsoft.com/office/drawing/2014/main" id="{79DF7B77-B98B-8E68-3062-0E9263EF00BA}"/>
                </a:ext>
              </a:extLst>
            </p:cNvPr>
            <p:cNvSpPr/>
            <p:nvPr/>
          </p:nvSpPr>
          <p:spPr>
            <a:xfrm>
              <a:off x="9034850" y="2578113"/>
              <a:ext cx="64275" cy="49975"/>
            </a:xfrm>
            <a:custGeom>
              <a:avLst/>
              <a:gdLst/>
              <a:ahLst/>
              <a:cxnLst/>
              <a:rect l="l" t="t" r="r" b="b"/>
              <a:pathLst>
                <a:path w="2571" h="1999" extrusionOk="0">
                  <a:moveTo>
                    <a:pt x="721" y="225"/>
                  </a:moveTo>
                  <a:cubicBezTo>
                    <a:pt x="726" y="225"/>
                    <a:pt x="730" y="225"/>
                    <a:pt x="734" y="225"/>
                  </a:cubicBezTo>
                  <a:cubicBezTo>
                    <a:pt x="920" y="226"/>
                    <a:pt x="1102" y="337"/>
                    <a:pt x="1189" y="502"/>
                  </a:cubicBezTo>
                  <a:cubicBezTo>
                    <a:pt x="1213" y="547"/>
                    <a:pt x="1231" y="599"/>
                    <a:pt x="1252" y="653"/>
                  </a:cubicBezTo>
                  <a:cubicBezTo>
                    <a:pt x="1296" y="775"/>
                    <a:pt x="1346" y="911"/>
                    <a:pt x="1465" y="1004"/>
                  </a:cubicBezTo>
                  <a:cubicBezTo>
                    <a:pt x="1589" y="1099"/>
                    <a:pt x="1742" y="1113"/>
                    <a:pt x="1893" y="1113"/>
                  </a:cubicBezTo>
                  <a:cubicBezTo>
                    <a:pt x="1899" y="1113"/>
                    <a:pt x="1905" y="1112"/>
                    <a:pt x="1912" y="1112"/>
                  </a:cubicBezTo>
                  <a:lnTo>
                    <a:pt x="1936" y="1112"/>
                  </a:lnTo>
                  <a:cubicBezTo>
                    <a:pt x="1959" y="1112"/>
                    <a:pt x="1982" y="1112"/>
                    <a:pt x="2004" y="1112"/>
                  </a:cubicBezTo>
                  <a:cubicBezTo>
                    <a:pt x="2093" y="1112"/>
                    <a:pt x="2175" y="1117"/>
                    <a:pt x="2243" y="1151"/>
                  </a:cubicBezTo>
                  <a:cubicBezTo>
                    <a:pt x="2282" y="1171"/>
                    <a:pt x="2317" y="1214"/>
                    <a:pt x="2329" y="1256"/>
                  </a:cubicBezTo>
                  <a:cubicBezTo>
                    <a:pt x="2336" y="1279"/>
                    <a:pt x="2334" y="1298"/>
                    <a:pt x="2325" y="1314"/>
                  </a:cubicBezTo>
                  <a:cubicBezTo>
                    <a:pt x="2303" y="1349"/>
                    <a:pt x="2249" y="1367"/>
                    <a:pt x="2160" y="1367"/>
                  </a:cubicBezTo>
                  <a:cubicBezTo>
                    <a:pt x="2134" y="1367"/>
                    <a:pt x="2106" y="1365"/>
                    <a:pt x="2074" y="1362"/>
                  </a:cubicBezTo>
                  <a:cubicBezTo>
                    <a:pt x="2026" y="1358"/>
                    <a:pt x="1971" y="1356"/>
                    <a:pt x="1914" y="1354"/>
                  </a:cubicBezTo>
                  <a:cubicBezTo>
                    <a:pt x="1755" y="1348"/>
                    <a:pt x="1576" y="1343"/>
                    <a:pt x="1477" y="1274"/>
                  </a:cubicBezTo>
                  <a:cubicBezTo>
                    <a:pt x="1424" y="1236"/>
                    <a:pt x="1390" y="1172"/>
                    <a:pt x="1349" y="1097"/>
                  </a:cubicBezTo>
                  <a:cubicBezTo>
                    <a:pt x="1304" y="1014"/>
                    <a:pt x="1253" y="918"/>
                    <a:pt x="1161" y="849"/>
                  </a:cubicBezTo>
                  <a:cubicBezTo>
                    <a:pt x="1142" y="833"/>
                    <a:pt x="1118" y="825"/>
                    <a:pt x="1093" y="825"/>
                  </a:cubicBezTo>
                  <a:cubicBezTo>
                    <a:pt x="1086" y="825"/>
                    <a:pt x="1078" y="826"/>
                    <a:pt x="1070" y="827"/>
                  </a:cubicBezTo>
                  <a:cubicBezTo>
                    <a:pt x="1038" y="834"/>
                    <a:pt x="1010" y="854"/>
                    <a:pt x="994" y="882"/>
                  </a:cubicBezTo>
                  <a:cubicBezTo>
                    <a:pt x="903" y="1037"/>
                    <a:pt x="989" y="1201"/>
                    <a:pt x="1047" y="1309"/>
                  </a:cubicBezTo>
                  <a:cubicBezTo>
                    <a:pt x="1055" y="1325"/>
                    <a:pt x="1064" y="1340"/>
                    <a:pt x="1070" y="1354"/>
                  </a:cubicBezTo>
                  <a:cubicBezTo>
                    <a:pt x="1135" y="1486"/>
                    <a:pt x="1144" y="1667"/>
                    <a:pt x="1042" y="1738"/>
                  </a:cubicBezTo>
                  <a:cubicBezTo>
                    <a:pt x="1012" y="1760"/>
                    <a:pt x="975" y="1770"/>
                    <a:pt x="937" y="1770"/>
                  </a:cubicBezTo>
                  <a:cubicBezTo>
                    <a:pt x="874" y="1770"/>
                    <a:pt x="807" y="1745"/>
                    <a:pt x="756" y="1708"/>
                  </a:cubicBezTo>
                  <a:cubicBezTo>
                    <a:pt x="653" y="1634"/>
                    <a:pt x="582" y="1511"/>
                    <a:pt x="513" y="1393"/>
                  </a:cubicBezTo>
                  <a:cubicBezTo>
                    <a:pt x="469" y="1321"/>
                    <a:pt x="445" y="1254"/>
                    <a:pt x="416" y="1183"/>
                  </a:cubicBezTo>
                  <a:cubicBezTo>
                    <a:pt x="396" y="1130"/>
                    <a:pt x="375" y="1075"/>
                    <a:pt x="345" y="1016"/>
                  </a:cubicBezTo>
                  <a:lnTo>
                    <a:pt x="345" y="1016"/>
                  </a:lnTo>
                  <a:cubicBezTo>
                    <a:pt x="406" y="1044"/>
                    <a:pt x="472" y="1058"/>
                    <a:pt x="542" y="1058"/>
                  </a:cubicBezTo>
                  <a:cubicBezTo>
                    <a:pt x="592" y="1058"/>
                    <a:pt x="644" y="1051"/>
                    <a:pt x="698" y="1037"/>
                  </a:cubicBezTo>
                  <a:cubicBezTo>
                    <a:pt x="733" y="1027"/>
                    <a:pt x="761" y="1004"/>
                    <a:pt x="774" y="972"/>
                  </a:cubicBezTo>
                  <a:cubicBezTo>
                    <a:pt x="787" y="939"/>
                    <a:pt x="786" y="902"/>
                    <a:pt x="770" y="871"/>
                  </a:cubicBezTo>
                  <a:cubicBezTo>
                    <a:pt x="684" y="710"/>
                    <a:pt x="594" y="542"/>
                    <a:pt x="577" y="368"/>
                  </a:cubicBezTo>
                  <a:cubicBezTo>
                    <a:pt x="573" y="328"/>
                    <a:pt x="575" y="300"/>
                    <a:pt x="583" y="283"/>
                  </a:cubicBezTo>
                  <a:cubicBezTo>
                    <a:pt x="600" y="245"/>
                    <a:pt x="663" y="225"/>
                    <a:pt x="721" y="225"/>
                  </a:cubicBezTo>
                  <a:close/>
                  <a:moveTo>
                    <a:pt x="727" y="1"/>
                  </a:moveTo>
                  <a:cubicBezTo>
                    <a:pt x="561" y="1"/>
                    <a:pt x="429" y="70"/>
                    <a:pt x="372" y="187"/>
                  </a:cubicBezTo>
                  <a:cubicBezTo>
                    <a:pt x="337" y="261"/>
                    <a:pt x="339" y="339"/>
                    <a:pt x="344" y="393"/>
                  </a:cubicBezTo>
                  <a:cubicBezTo>
                    <a:pt x="360" y="550"/>
                    <a:pt x="418" y="692"/>
                    <a:pt x="482" y="824"/>
                  </a:cubicBezTo>
                  <a:cubicBezTo>
                    <a:pt x="406" y="807"/>
                    <a:pt x="344" y="755"/>
                    <a:pt x="295" y="667"/>
                  </a:cubicBezTo>
                  <a:cubicBezTo>
                    <a:pt x="280" y="640"/>
                    <a:pt x="253" y="620"/>
                    <a:pt x="222" y="612"/>
                  </a:cubicBezTo>
                  <a:cubicBezTo>
                    <a:pt x="215" y="610"/>
                    <a:pt x="206" y="609"/>
                    <a:pt x="198" y="609"/>
                  </a:cubicBezTo>
                  <a:cubicBezTo>
                    <a:pt x="176" y="609"/>
                    <a:pt x="153" y="615"/>
                    <a:pt x="134" y="628"/>
                  </a:cubicBezTo>
                  <a:cubicBezTo>
                    <a:pt x="9" y="710"/>
                    <a:pt x="0" y="873"/>
                    <a:pt x="107" y="1058"/>
                  </a:cubicBezTo>
                  <a:cubicBezTo>
                    <a:pt x="150" y="1130"/>
                    <a:pt x="174" y="1197"/>
                    <a:pt x="203" y="1267"/>
                  </a:cubicBezTo>
                  <a:cubicBezTo>
                    <a:pt x="233" y="1343"/>
                    <a:pt x="264" y="1422"/>
                    <a:pt x="315" y="1509"/>
                  </a:cubicBezTo>
                  <a:cubicBezTo>
                    <a:pt x="392" y="1641"/>
                    <a:pt x="479" y="1790"/>
                    <a:pt x="622" y="1895"/>
                  </a:cubicBezTo>
                  <a:cubicBezTo>
                    <a:pt x="718" y="1965"/>
                    <a:pt x="829" y="1999"/>
                    <a:pt x="936" y="1999"/>
                  </a:cubicBezTo>
                  <a:cubicBezTo>
                    <a:pt x="1023" y="1999"/>
                    <a:pt x="1107" y="1975"/>
                    <a:pt x="1175" y="1927"/>
                  </a:cubicBezTo>
                  <a:cubicBezTo>
                    <a:pt x="1324" y="1820"/>
                    <a:pt x="1367" y="1636"/>
                    <a:pt x="1338" y="1458"/>
                  </a:cubicBezTo>
                  <a:lnTo>
                    <a:pt x="1338" y="1458"/>
                  </a:lnTo>
                  <a:cubicBezTo>
                    <a:pt x="1341" y="1459"/>
                    <a:pt x="1344" y="1463"/>
                    <a:pt x="1347" y="1464"/>
                  </a:cubicBezTo>
                  <a:cubicBezTo>
                    <a:pt x="1502" y="1572"/>
                    <a:pt x="1716" y="1578"/>
                    <a:pt x="1906" y="1585"/>
                  </a:cubicBezTo>
                  <a:cubicBezTo>
                    <a:pt x="1958" y="1588"/>
                    <a:pt x="2009" y="1589"/>
                    <a:pt x="2053" y="1593"/>
                  </a:cubicBezTo>
                  <a:cubicBezTo>
                    <a:pt x="2079" y="1596"/>
                    <a:pt x="2117" y="1599"/>
                    <a:pt x="2161" y="1599"/>
                  </a:cubicBezTo>
                  <a:cubicBezTo>
                    <a:pt x="2277" y="1599"/>
                    <a:pt x="2435" y="1574"/>
                    <a:pt x="2518" y="1437"/>
                  </a:cubicBezTo>
                  <a:cubicBezTo>
                    <a:pt x="2560" y="1367"/>
                    <a:pt x="2570" y="1281"/>
                    <a:pt x="2547" y="1197"/>
                  </a:cubicBezTo>
                  <a:cubicBezTo>
                    <a:pt x="2517" y="1094"/>
                    <a:pt x="2440" y="1000"/>
                    <a:pt x="2344" y="951"/>
                  </a:cubicBezTo>
                  <a:cubicBezTo>
                    <a:pt x="2231" y="893"/>
                    <a:pt x="2107" y="887"/>
                    <a:pt x="1992" y="887"/>
                  </a:cubicBezTo>
                  <a:cubicBezTo>
                    <a:pt x="1971" y="887"/>
                    <a:pt x="1951" y="887"/>
                    <a:pt x="1931" y="887"/>
                  </a:cubicBezTo>
                  <a:lnTo>
                    <a:pt x="1906" y="887"/>
                  </a:lnTo>
                  <a:cubicBezTo>
                    <a:pt x="1899" y="887"/>
                    <a:pt x="1891" y="887"/>
                    <a:pt x="1883" y="887"/>
                  </a:cubicBezTo>
                  <a:cubicBezTo>
                    <a:pt x="1777" y="887"/>
                    <a:pt x="1672" y="879"/>
                    <a:pt x="1603" y="825"/>
                  </a:cubicBezTo>
                  <a:cubicBezTo>
                    <a:pt x="1536" y="774"/>
                    <a:pt x="1503" y="683"/>
                    <a:pt x="1464" y="579"/>
                  </a:cubicBezTo>
                  <a:cubicBezTo>
                    <a:pt x="1442" y="520"/>
                    <a:pt x="1418" y="459"/>
                    <a:pt x="1388" y="400"/>
                  </a:cubicBezTo>
                  <a:cubicBezTo>
                    <a:pt x="1261" y="160"/>
                    <a:pt x="1004"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83;p54">
              <a:extLst>
                <a:ext uri="{FF2B5EF4-FFF2-40B4-BE49-F238E27FC236}">
                  <a16:creationId xmlns:a16="http://schemas.microsoft.com/office/drawing/2014/main" id="{D37270D2-96D2-CC2A-2AA5-EE4EC9FE12BB}"/>
                </a:ext>
              </a:extLst>
            </p:cNvPr>
            <p:cNvSpPr/>
            <p:nvPr/>
          </p:nvSpPr>
          <p:spPr>
            <a:xfrm>
              <a:off x="9025625" y="2521338"/>
              <a:ext cx="46100" cy="55100"/>
            </a:xfrm>
            <a:custGeom>
              <a:avLst/>
              <a:gdLst/>
              <a:ahLst/>
              <a:cxnLst/>
              <a:rect l="l" t="t" r="r" b="b"/>
              <a:pathLst>
                <a:path w="1844" h="2204" extrusionOk="0">
                  <a:moveTo>
                    <a:pt x="989" y="229"/>
                  </a:moveTo>
                  <a:cubicBezTo>
                    <a:pt x="1055" y="229"/>
                    <a:pt x="1138" y="263"/>
                    <a:pt x="1210" y="297"/>
                  </a:cubicBezTo>
                  <a:cubicBezTo>
                    <a:pt x="1225" y="303"/>
                    <a:pt x="1248" y="315"/>
                    <a:pt x="1253" y="322"/>
                  </a:cubicBezTo>
                  <a:cubicBezTo>
                    <a:pt x="1267" y="336"/>
                    <a:pt x="1258" y="400"/>
                    <a:pt x="1252" y="435"/>
                  </a:cubicBezTo>
                  <a:lnTo>
                    <a:pt x="1252" y="436"/>
                  </a:lnTo>
                  <a:cubicBezTo>
                    <a:pt x="1203" y="781"/>
                    <a:pt x="1278" y="1061"/>
                    <a:pt x="1504" y="1374"/>
                  </a:cubicBezTo>
                  <a:cubicBezTo>
                    <a:pt x="1591" y="1492"/>
                    <a:pt x="1593" y="1527"/>
                    <a:pt x="1593" y="1531"/>
                  </a:cubicBezTo>
                  <a:cubicBezTo>
                    <a:pt x="1583" y="1551"/>
                    <a:pt x="1521" y="1582"/>
                    <a:pt x="1465" y="1607"/>
                  </a:cubicBezTo>
                  <a:cubicBezTo>
                    <a:pt x="1415" y="1524"/>
                    <a:pt x="1369" y="1438"/>
                    <a:pt x="1321" y="1347"/>
                  </a:cubicBezTo>
                  <a:cubicBezTo>
                    <a:pt x="1257" y="1225"/>
                    <a:pt x="1189" y="1099"/>
                    <a:pt x="1112" y="982"/>
                  </a:cubicBezTo>
                  <a:cubicBezTo>
                    <a:pt x="1080" y="936"/>
                    <a:pt x="991" y="799"/>
                    <a:pt x="846" y="799"/>
                  </a:cubicBezTo>
                  <a:cubicBezTo>
                    <a:pt x="838" y="799"/>
                    <a:pt x="830" y="800"/>
                    <a:pt x="821" y="800"/>
                  </a:cubicBezTo>
                  <a:cubicBezTo>
                    <a:pt x="776" y="806"/>
                    <a:pt x="737" y="837"/>
                    <a:pt x="724" y="880"/>
                  </a:cubicBezTo>
                  <a:cubicBezTo>
                    <a:pt x="643" y="1130"/>
                    <a:pt x="645" y="1407"/>
                    <a:pt x="729" y="1658"/>
                  </a:cubicBezTo>
                  <a:cubicBezTo>
                    <a:pt x="736" y="1676"/>
                    <a:pt x="742" y="1696"/>
                    <a:pt x="749" y="1716"/>
                  </a:cubicBezTo>
                  <a:cubicBezTo>
                    <a:pt x="774" y="1783"/>
                    <a:pt x="798" y="1849"/>
                    <a:pt x="792" y="1905"/>
                  </a:cubicBezTo>
                  <a:cubicBezTo>
                    <a:pt x="788" y="1941"/>
                    <a:pt x="754" y="1975"/>
                    <a:pt x="742" y="1975"/>
                  </a:cubicBezTo>
                  <a:cubicBezTo>
                    <a:pt x="741" y="1975"/>
                    <a:pt x="740" y="1975"/>
                    <a:pt x="740" y="1975"/>
                  </a:cubicBezTo>
                  <a:cubicBezTo>
                    <a:pt x="724" y="1969"/>
                    <a:pt x="699" y="1929"/>
                    <a:pt x="688" y="1910"/>
                  </a:cubicBezTo>
                  <a:lnTo>
                    <a:pt x="509" y="1622"/>
                  </a:lnTo>
                  <a:cubicBezTo>
                    <a:pt x="403" y="1451"/>
                    <a:pt x="283" y="1259"/>
                    <a:pt x="258" y="1056"/>
                  </a:cubicBezTo>
                  <a:cubicBezTo>
                    <a:pt x="238" y="889"/>
                    <a:pt x="302" y="677"/>
                    <a:pt x="463" y="611"/>
                  </a:cubicBezTo>
                  <a:cubicBezTo>
                    <a:pt x="485" y="603"/>
                    <a:pt x="507" y="597"/>
                    <a:pt x="531" y="590"/>
                  </a:cubicBezTo>
                  <a:cubicBezTo>
                    <a:pt x="582" y="575"/>
                    <a:pt x="643" y="558"/>
                    <a:pt x="697" y="518"/>
                  </a:cubicBezTo>
                  <a:cubicBezTo>
                    <a:pt x="762" y="472"/>
                    <a:pt x="803" y="408"/>
                    <a:pt x="837" y="351"/>
                  </a:cubicBezTo>
                  <a:cubicBezTo>
                    <a:pt x="864" y="308"/>
                    <a:pt x="889" y="269"/>
                    <a:pt x="918" y="248"/>
                  </a:cubicBezTo>
                  <a:cubicBezTo>
                    <a:pt x="937" y="235"/>
                    <a:pt x="962" y="229"/>
                    <a:pt x="989" y="229"/>
                  </a:cubicBezTo>
                  <a:close/>
                  <a:moveTo>
                    <a:pt x="989" y="0"/>
                  </a:moveTo>
                  <a:cubicBezTo>
                    <a:pt x="924" y="0"/>
                    <a:pt x="856" y="15"/>
                    <a:pt x="793" y="56"/>
                  </a:cubicBezTo>
                  <a:cubicBezTo>
                    <a:pt x="722" y="103"/>
                    <a:pt x="680" y="171"/>
                    <a:pt x="644" y="229"/>
                  </a:cubicBezTo>
                  <a:cubicBezTo>
                    <a:pt x="618" y="271"/>
                    <a:pt x="594" y="311"/>
                    <a:pt x="565" y="331"/>
                  </a:cubicBezTo>
                  <a:cubicBezTo>
                    <a:pt x="541" y="347"/>
                    <a:pt x="506" y="357"/>
                    <a:pt x="466" y="370"/>
                  </a:cubicBezTo>
                  <a:cubicBezTo>
                    <a:pt x="436" y="378"/>
                    <a:pt x="407" y="387"/>
                    <a:pt x="377" y="399"/>
                  </a:cubicBezTo>
                  <a:cubicBezTo>
                    <a:pt x="109" y="510"/>
                    <a:pt x="1" y="826"/>
                    <a:pt x="31" y="1082"/>
                  </a:cubicBezTo>
                  <a:cubicBezTo>
                    <a:pt x="63" y="1334"/>
                    <a:pt x="196" y="1551"/>
                    <a:pt x="316" y="1742"/>
                  </a:cubicBezTo>
                  <a:lnTo>
                    <a:pt x="494" y="2031"/>
                  </a:lnTo>
                  <a:cubicBezTo>
                    <a:pt x="522" y="2079"/>
                    <a:pt x="572" y="2156"/>
                    <a:pt x="660" y="2189"/>
                  </a:cubicBezTo>
                  <a:cubicBezTo>
                    <a:pt x="685" y="2198"/>
                    <a:pt x="713" y="2204"/>
                    <a:pt x="740" y="2204"/>
                  </a:cubicBezTo>
                  <a:cubicBezTo>
                    <a:pt x="784" y="2204"/>
                    <a:pt x="830" y="2191"/>
                    <a:pt x="872" y="2161"/>
                  </a:cubicBezTo>
                  <a:cubicBezTo>
                    <a:pt x="952" y="2111"/>
                    <a:pt x="1011" y="2018"/>
                    <a:pt x="1021" y="1924"/>
                  </a:cubicBezTo>
                  <a:cubicBezTo>
                    <a:pt x="1032" y="1815"/>
                    <a:pt x="996" y="1718"/>
                    <a:pt x="965" y="1632"/>
                  </a:cubicBezTo>
                  <a:cubicBezTo>
                    <a:pt x="959" y="1615"/>
                    <a:pt x="952" y="1598"/>
                    <a:pt x="947" y="1580"/>
                  </a:cubicBezTo>
                  <a:cubicBezTo>
                    <a:pt x="894" y="1422"/>
                    <a:pt x="880" y="1251"/>
                    <a:pt x="909" y="1086"/>
                  </a:cubicBezTo>
                  <a:lnTo>
                    <a:pt x="909" y="1086"/>
                  </a:lnTo>
                  <a:cubicBezTo>
                    <a:pt x="912" y="1091"/>
                    <a:pt x="917" y="1097"/>
                    <a:pt x="921" y="1104"/>
                  </a:cubicBezTo>
                  <a:cubicBezTo>
                    <a:pt x="994" y="1214"/>
                    <a:pt x="1058" y="1333"/>
                    <a:pt x="1119" y="1450"/>
                  </a:cubicBezTo>
                  <a:cubicBezTo>
                    <a:pt x="1182" y="1569"/>
                    <a:pt x="1248" y="1694"/>
                    <a:pt x="1325" y="1810"/>
                  </a:cubicBezTo>
                  <a:cubicBezTo>
                    <a:pt x="1347" y="1843"/>
                    <a:pt x="1382" y="1861"/>
                    <a:pt x="1420" y="1861"/>
                  </a:cubicBezTo>
                  <a:cubicBezTo>
                    <a:pt x="1435" y="1861"/>
                    <a:pt x="1449" y="1858"/>
                    <a:pt x="1464" y="1852"/>
                  </a:cubicBezTo>
                  <a:cubicBezTo>
                    <a:pt x="1652" y="1776"/>
                    <a:pt x="1779" y="1717"/>
                    <a:pt x="1813" y="1593"/>
                  </a:cubicBezTo>
                  <a:cubicBezTo>
                    <a:pt x="1844" y="1482"/>
                    <a:pt x="1786" y="1371"/>
                    <a:pt x="1690" y="1237"/>
                  </a:cubicBezTo>
                  <a:cubicBezTo>
                    <a:pt x="1499" y="972"/>
                    <a:pt x="1438" y="750"/>
                    <a:pt x="1478" y="467"/>
                  </a:cubicBezTo>
                  <a:lnTo>
                    <a:pt x="1364" y="451"/>
                  </a:lnTo>
                  <a:lnTo>
                    <a:pt x="1478" y="466"/>
                  </a:lnTo>
                  <a:cubicBezTo>
                    <a:pt x="1490" y="386"/>
                    <a:pt x="1508" y="266"/>
                    <a:pt x="1427" y="173"/>
                  </a:cubicBezTo>
                  <a:cubicBezTo>
                    <a:pt x="1390" y="128"/>
                    <a:pt x="1342" y="105"/>
                    <a:pt x="1307" y="89"/>
                  </a:cubicBezTo>
                  <a:cubicBezTo>
                    <a:pt x="1242" y="58"/>
                    <a:pt x="1119" y="0"/>
                    <a:pt x="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84;p54">
              <a:extLst>
                <a:ext uri="{FF2B5EF4-FFF2-40B4-BE49-F238E27FC236}">
                  <a16:creationId xmlns:a16="http://schemas.microsoft.com/office/drawing/2014/main" id="{18503E53-7445-4E62-D7EC-28EA59E0787A}"/>
                </a:ext>
              </a:extLst>
            </p:cNvPr>
            <p:cNvSpPr/>
            <p:nvPr/>
          </p:nvSpPr>
          <p:spPr>
            <a:xfrm>
              <a:off x="9093850" y="2283563"/>
              <a:ext cx="46100" cy="52225"/>
            </a:xfrm>
            <a:custGeom>
              <a:avLst/>
              <a:gdLst/>
              <a:ahLst/>
              <a:cxnLst/>
              <a:rect l="l" t="t" r="r" b="b"/>
              <a:pathLst>
                <a:path w="1844" h="2089" extrusionOk="0">
                  <a:moveTo>
                    <a:pt x="988" y="230"/>
                  </a:moveTo>
                  <a:cubicBezTo>
                    <a:pt x="1054" y="230"/>
                    <a:pt x="1138" y="263"/>
                    <a:pt x="1211" y="298"/>
                  </a:cubicBezTo>
                  <a:cubicBezTo>
                    <a:pt x="1225" y="303"/>
                    <a:pt x="1240" y="309"/>
                    <a:pt x="1256" y="310"/>
                  </a:cubicBezTo>
                  <a:cubicBezTo>
                    <a:pt x="1256" y="313"/>
                    <a:pt x="1254" y="317"/>
                    <a:pt x="1254" y="321"/>
                  </a:cubicBezTo>
                  <a:lnTo>
                    <a:pt x="1254" y="322"/>
                  </a:lnTo>
                  <a:cubicBezTo>
                    <a:pt x="1205" y="667"/>
                    <a:pt x="1279" y="947"/>
                    <a:pt x="1507" y="1260"/>
                  </a:cubicBezTo>
                  <a:cubicBezTo>
                    <a:pt x="1593" y="1378"/>
                    <a:pt x="1594" y="1414"/>
                    <a:pt x="1594" y="1417"/>
                  </a:cubicBezTo>
                  <a:cubicBezTo>
                    <a:pt x="1584" y="1437"/>
                    <a:pt x="1524" y="1468"/>
                    <a:pt x="1466" y="1494"/>
                  </a:cubicBezTo>
                  <a:cubicBezTo>
                    <a:pt x="1417" y="1411"/>
                    <a:pt x="1370" y="1324"/>
                    <a:pt x="1322" y="1233"/>
                  </a:cubicBezTo>
                  <a:cubicBezTo>
                    <a:pt x="1257" y="1112"/>
                    <a:pt x="1192" y="987"/>
                    <a:pt x="1113" y="869"/>
                  </a:cubicBezTo>
                  <a:cubicBezTo>
                    <a:pt x="1081" y="822"/>
                    <a:pt x="992" y="685"/>
                    <a:pt x="846" y="685"/>
                  </a:cubicBezTo>
                  <a:cubicBezTo>
                    <a:pt x="838" y="685"/>
                    <a:pt x="830" y="686"/>
                    <a:pt x="821" y="687"/>
                  </a:cubicBezTo>
                  <a:cubicBezTo>
                    <a:pt x="776" y="692"/>
                    <a:pt x="738" y="723"/>
                    <a:pt x="724" y="766"/>
                  </a:cubicBezTo>
                  <a:cubicBezTo>
                    <a:pt x="643" y="1017"/>
                    <a:pt x="645" y="1293"/>
                    <a:pt x="729" y="1544"/>
                  </a:cubicBezTo>
                  <a:cubicBezTo>
                    <a:pt x="736" y="1563"/>
                    <a:pt x="743" y="1582"/>
                    <a:pt x="750" y="1602"/>
                  </a:cubicBezTo>
                  <a:cubicBezTo>
                    <a:pt x="775" y="1669"/>
                    <a:pt x="798" y="1735"/>
                    <a:pt x="792" y="1791"/>
                  </a:cubicBezTo>
                  <a:cubicBezTo>
                    <a:pt x="788" y="1830"/>
                    <a:pt x="754" y="1859"/>
                    <a:pt x="740" y="1861"/>
                  </a:cubicBezTo>
                  <a:cubicBezTo>
                    <a:pt x="725" y="1855"/>
                    <a:pt x="701" y="1815"/>
                    <a:pt x="689" y="1796"/>
                  </a:cubicBezTo>
                  <a:lnTo>
                    <a:pt x="509" y="1508"/>
                  </a:lnTo>
                  <a:cubicBezTo>
                    <a:pt x="404" y="1337"/>
                    <a:pt x="284" y="1144"/>
                    <a:pt x="259" y="942"/>
                  </a:cubicBezTo>
                  <a:cubicBezTo>
                    <a:pt x="238" y="775"/>
                    <a:pt x="304" y="565"/>
                    <a:pt x="465" y="498"/>
                  </a:cubicBezTo>
                  <a:cubicBezTo>
                    <a:pt x="486" y="489"/>
                    <a:pt x="508" y="483"/>
                    <a:pt x="531" y="476"/>
                  </a:cubicBezTo>
                  <a:cubicBezTo>
                    <a:pt x="583" y="461"/>
                    <a:pt x="643" y="443"/>
                    <a:pt x="697" y="405"/>
                  </a:cubicBezTo>
                  <a:lnTo>
                    <a:pt x="769" y="352"/>
                  </a:lnTo>
                  <a:cubicBezTo>
                    <a:pt x="815" y="317"/>
                    <a:pt x="850" y="294"/>
                    <a:pt x="918" y="248"/>
                  </a:cubicBezTo>
                  <a:cubicBezTo>
                    <a:pt x="937" y="235"/>
                    <a:pt x="961" y="230"/>
                    <a:pt x="988" y="230"/>
                  </a:cubicBezTo>
                  <a:close/>
                  <a:moveTo>
                    <a:pt x="985" y="0"/>
                  </a:moveTo>
                  <a:cubicBezTo>
                    <a:pt x="920" y="0"/>
                    <a:pt x="853" y="15"/>
                    <a:pt x="791" y="56"/>
                  </a:cubicBezTo>
                  <a:cubicBezTo>
                    <a:pt x="721" y="102"/>
                    <a:pt x="685" y="129"/>
                    <a:pt x="633" y="165"/>
                  </a:cubicBezTo>
                  <a:lnTo>
                    <a:pt x="564" y="216"/>
                  </a:lnTo>
                  <a:cubicBezTo>
                    <a:pt x="540" y="232"/>
                    <a:pt x="505" y="242"/>
                    <a:pt x="466" y="255"/>
                  </a:cubicBezTo>
                  <a:cubicBezTo>
                    <a:pt x="435" y="263"/>
                    <a:pt x="406" y="272"/>
                    <a:pt x="376" y="284"/>
                  </a:cubicBezTo>
                  <a:cubicBezTo>
                    <a:pt x="108" y="395"/>
                    <a:pt x="0" y="711"/>
                    <a:pt x="30" y="967"/>
                  </a:cubicBezTo>
                  <a:cubicBezTo>
                    <a:pt x="62" y="1219"/>
                    <a:pt x="196" y="1436"/>
                    <a:pt x="315" y="1627"/>
                  </a:cubicBezTo>
                  <a:lnTo>
                    <a:pt x="493" y="1916"/>
                  </a:lnTo>
                  <a:cubicBezTo>
                    <a:pt x="521" y="1964"/>
                    <a:pt x="571" y="2041"/>
                    <a:pt x="659" y="2074"/>
                  </a:cubicBezTo>
                  <a:cubicBezTo>
                    <a:pt x="685" y="2083"/>
                    <a:pt x="712" y="2089"/>
                    <a:pt x="739" y="2089"/>
                  </a:cubicBezTo>
                  <a:cubicBezTo>
                    <a:pt x="783" y="2089"/>
                    <a:pt x="829" y="2076"/>
                    <a:pt x="871" y="2049"/>
                  </a:cubicBezTo>
                  <a:cubicBezTo>
                    <a:pt x="951" y="1998"/>
                    <a:pt x="1010" y="1906"/>
                    <a:pt x="1020" y="1811"/>
                  </a:cubicBezTo>
                  <a:cubicBezTo>
                    <a:pt x="1032" y="1703"/>
                    <a:pt x="995" y="1606"/>
                    <a:pt x="964" y="1520"/>
                  </a:cubicBezTo>
                  <a:cubicBezTo>
                    <a:pt x="958" y="1502"/>
                    <a:pt x="951" y="1485"/>
                    <a:pt x="946" y="1468"/>
                  </a:cubicBezTo>
                  <a:cubicBezTo>
                    <a:pt x="893" y="1309"/>
                    <a:pt x="879" y="1138"/>
                    <a:pt x="908" y="973"/>
                  </a:cubicBezTo>
                  <a:lnTo>
                    <a:pt x="908" y="973"/>
                  </a:lnTo>
                  <a:cubicBezTo>
                    <a:pt x="911" y="978"/>
                    <a:pt x="916" y="984"/>
                    <a:pt x="921" y="992"/>
                  </a:cubicBezTo>
                  <a:cubicBezTo>
                    <a:pt x="993" y="1101"/>
                    <a:pt x="1057" y="1222"/>
                    <a:pt x="1118" y="1337"/>
                  </a:cubicBezTo>
                  <a:cubicBezTo>
                    <a:pt x="1181" y="1456"/>
                    <a:pt x="1247" y="1580"/>
                    <a:pt x="1324" y="1697"/>
                  </a:cubicBezTo>
                  <a:cubicBezTo>
                    <a:pt x="1346" y="1729"/>
                    <a:pt x="1382" y="1748"/>
                    <a:pt x="1420" y="1748"/>
                  </a:cubicBezTo>
                  <a:cubicBezTo>
                    <a:pt x="1434" y="1748"/>
                    <a:pt x="1449" y="1745"/>
                    <a:pt x="1463" y="1739"/>
                  </a:cubicBezTo>
                  <a:cubicBezTo>
                    <a:pt x="1651" y="1663"/>
                    <a:pt x="1778" y="1603"/>
                    <a:pt x="1812" y="1479"/>
                  </a:cubicBezTo>
                  <a:cubicBezTo>
                    <a:pt x="1843" y="1368"/>
                    <a:pt x="1785" y="1257"/>
                    <a:pt x="1689" y="1123"/>
                  </a:cubicBezTo>
                  <a:cubicBezTo>
                    <a:pt x="1497" y="860"/>
                    <a:pt x="1437" y="636"/>
                    <a:pt x="1477" y="353"/>
                  </a:cubicBezTo>
                  <a:lnTo>
                    <a:pt x="1477" y="352"/>
                  </a:lnTo>
                  <a:cubicBezTo>
                    <a:pt x="1488" y="272"/>
                    <a:pt x="1506" y="152"/>
                    <a:pt x="1427" y="59"/>
                  </a:cubicBezTo>
                  <a:cubicBezTo>
                    <a:pt x="1405" y="33"/>
                    <a:pt x="1367" y="15"/>
                    <a:pt x="1332" y="15"/>
                  </a:cubicBezTo>
                  <a:cubicBezTo>
                    <a:pt x="1330" y="15"/>
                    <a:pt x="1328" y="15"/>
                    <a:pt x="1326" y="15"/>
                  </a:cubicBezTo>
                  <a:cubicBezTo>
                    <a:pt x="1285" y="17"/>
                    <a:pt x="1256" y="37"/>
                    <a:pt x="1236" y="59"/>
                  </a:cubicBezTo>
                  <a:cubicBezTo>
                    <a:pt x="1167" y="30"/>
                    <a:pt x="1078" y="0"/>
                    <a:pt x="9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85;p54">
              <a:extLst>
                <a:ext uri="{FF2B5EF4-FFF2-40B4-BE49-F238E27FC236}">
                  <a16:creationId xmlns:a16="http://schemas.microsoft.com/office/drawing/2014/main" id="{EE4DCA6C-67EB-8919-D439-B6F72419A0E4}"/>
                </a:ext>
              </a:extLst>
            </p:cNvPr>
            <p:cNvSpPr/>
            <p:nvPr/>
          </p:nvSpPr>
          <p:spPr>
            <a:xfrm>
              <a:off x="9190775" y="2280713"/>
              <a:ext cx="172125" cy="410225"/>
            </a:xfrm>
            <a:custGeom>
              <a:avLst/>
              <a:gdLst/>
              <a:ahLst/>
              <a:cxnLst/>
              <a:rect l="l" t="t" r="r" b="b"/>
              <a:pathLst>
                <a:path w="6885" h="16409" extrusionOk="0">
                  <a:moveTo>
                    <a:pt x="1636" y="229"/>
                  </a:moveTo>
                  <a:cubicBezTo>
                    <a:pt x="1797" y="229"/>
                    <a:pt x="1974" y="247"/>
                    <a:pt x="2154" y="287"/>
                  </a:cubicBezTo>
                  <a:cubicBezTo>
                    <a:pt x="2502" y="366"/>
                    <a:pt x="3324" y="641"/>
                    <a:pt x="3444" y="1514"/>
                  </a:cubicBezTo>
                  <a:lnTo>
                    <a:pt x="3450" y="1539"/>
                  </a:lnTo>
                  <a:cubicBezTo>
                    <a:pt x="3457" y="1558"/>
                    <a:pt x="3628" y="1993"/>
                    <a:pt x="4701" y="2725"/>
                  </a:cubicBezTo>
                  <a:cubicBezTo>
                    <a:pt x="5654" y="3376"/>
                    <a:pt x="5198" y="4261"/>
                    <a:pt x="5179" y="4299"/>
                  </a:cubicBezTo>
                  <a:lnTo>
                    <a:pt x="5137" y="4374"/>
                  </a:lnTo>
                  <a:lnTo>
                    <a:pt x="5200" y="4434"/>
                  </a:lnTo>
                  <a:cubicBezTo>
                    <a:pt x="5367" y="4594"/>
                    <a:pt x="5788" y="5078"/>
                    <a:pt x="5732" y="5386"/>
                  </a:cubicBezTo>
                  <a:cubicBezTo>
                    <a:pt x="5704" y="5545"/>
                    <a:pt x="5790" y="5705"/>
                    <a:pt x="5908" y="5925"/>
                  </a:cubicBezTo>
                  <a:cubicBezTo>
                    <a:pt x="6184" y="6435"/>
                    <a:pt x="6644" y="7289"/>
                    <a:pt x="6046" y="8991"/>
                  </a:cubicBezTo>
                  <a:lnTo>
                    <a:pt x="6031" y="9035"/>
                  </a:lnTo>
                  <a:lnTo>
                    <a:pt x="6051" y="9078"/>
                  </a:lnTo>
                  <a:cubicBezTo>
                    <a:pt x="6054" y="9082"/>
                    <a:pt x="6218" y="9441"/>
                    <a:pt x="6241" y="9875"/>
                  </a:cubicBezTo>
                  <a:cubicBezTo>
                    <a:pt x="6270" y="10435"/>
                    <a:pt x="6058" y="10853"/>
                    <a:pt x="5609" y="11116"/>
                  </a:cubicBezTo>
                  <a:lnTo>
                    <a:pt x="5506" y="11177"/>
                  </a:lnTo>
                  <a:lnTo>
                    <a:pt x="5573" y="11278"/>
                  </a:lnTo>
                  <a:cubicBezTo>
                    <a:pt x="5574" y="11282"/>
                    <a:pt x="5793" y="11613"/>
                    <a:pt x="5698" y="11942"/>
                  </a:cubicBezTo>
                  <a:cubicBezTo>
                    <a:pt x="5638" y="12150"/>
                    <a:pt x="5464" y="12320"/>
                    <a:pt x="5182" y="12447"/>
                  </a:cubicBezTo>
                  <a:lnTo>
                    <a:pt x="5099" y="12484"/>
                  </a:lnTo>
                  <a:lnTo>
                    <a:pt x="5119" y="12575"/>
                  </a:lnTo>
                  <a:cubicBezTo>
                    <a:pt x="5120" y="12579"/>
                    <a:pt x="5195" y="12938"/>
                    <a:pt x="5069" y="13388"/>
                  </a:cubicBezTo>
                  <a:cubicBezTo>
                    <a:pt x="4900" y="13992"/>
                    <a:pt x="4461" y="14454"/>
                    <a:pt x="3771" y="14760"/>
                  </a:cubicBezTo>
                  <a:lnTo>
                    <a:pt x="3726" y="14780"/>
                  </a:lnTo>
                  <a:lnTo>
                    <a:pt x="3709" y="14827"/>
                  </a:lnTo>
                  <a:cubicBezTo>
                    <a:pt x="3693" y="14869"/>
                    <a:pt x="3352" y="15805"/>
                    <a:pt x="2419" y="15805"/>
                  </a:cubicBezTo>
                  <a:cubicBezTo>
                    <a:pt x="2332" y="15805"/>
                    <a:pt x="2239" y="15797"/>
                    <a:pt x="2141" y="15779"/>
                  </a:cubicBezTo>
                  <a:lnTo>
                    <a:pt x="2054" y="15764"/>
                  </a:lnTo>
                  <a:lnTo>
                    <a:pt x="2017" y="15843"/>
                  </a:lnTo>
                  <a:cubicBezTo>
                    <a:pt x="1995" y="15887"/>
                    <a:pt x="1842" y="16182"/>
                    <a:pt x="1470" y="16182"/>
                  </a:cubicBezTo>
                  <a:cubicBezTo>
                    <a:pt x="1351" y="16182"/>
                    <a:pt x="1209" y="16151"/>
                    <a:pt x="1042" y="16073"/>
                  </a:cubicBezTo>
                  <a:cubicBezTo>
                    <a:pt x="1027" y="16065"/>
                    <a:pt x="744" y="15918"/>
                    <a:pt x="396" y="15918"/>
                  </a:cubicBezTo>
                  <a:cubicBezTo>
                    <a:pt x="342" y="15918"/>
                    <a:pt x="285" y="15921"/>
                    <a:pt x="227" y="15929"/>
                  </a:cubicBezTo>
                  <a:lnTo>
                    <a:pt x="227" y="963"/>
                  </a:lnTo>
                  <a:cubicBezTo>
                    <a:pt x="376" y="936"/>
                    <a:pt x="632" y="832"/>
                    <a:pt x="877" y="456"/>
                  </a:cubicBezTo>
                  <a:cubicBezTo>
                    <a:pt x="963" y="325"/>
                    <a:pt x="1260" y="229"/>
                    <a:pt x="1636" y="229"/>
                  </a:cubicBezTo>
                  <a:close/>
                  <a:moveTo>
                    <a:pt x="1636" y="1"/>
                  </a:moveTo>
                  <a:cubicBezTo>
                    <a:pt x="1196" y="1"/>
                    <a:pt x="823" y="121"/>
                    <a:pt x="686" y="332"/>
                  </a:cubicBezTo>
                  <a:cubicBezTo>
                    <a:pt x="432" y="721"/>
                    <a:pt x="194" y="743"/>
                    <a:pt x="140" y="743"/>
                  </a:cubicBezTo>
                  <a:cubicBezTo>
                    <a:pt x="135" y="743"/>
                    <a:pt x="131" y="743"/>
                    <a:pt x="129" y="743"/>
                  </a:cubicBezTo>
                  <a:lnTo>
                    <a:pt x="0" y="723"/>
                  </a:lnTo>
                  <a:lnTo>
                    <a:pt x="0" y="16224"/>
                  </a:lnTo>
                  <a:lnTo>
                    <a:pt x="146" y="16181"/>
                  </a:lnTo>
                  <a:cubicBezTo>
                    <a:pt x="230" y="16156"/>
                    <a:pt x="313" y="16147"/>
                    <a:pt x="393" y="16147"/>
                  </a:cubicBezTo>
                  <a:cubicBezTo>
                    <a:pt x="686" y="16147"/>
                    <a:pt x="932" y="16274"/>
                    <a:pt x="940" y="16277"/>
                  </a:cubicBezTo>
                  <a:cubicBezTo>
                    <a:pt x="1126" y="16364"/>
                    <a:pt x="1302" y="16408"/>
                    <a:pt x="1465" y="16408"/>
                  </a:cubicBezTo>
                  <a:cubicBezTo>
                    <a:pt x="1567" y="16408"/>
                    <a:pt x="1665" y="16391"/>
                    <a:pt x="1755" y="16356"/>
                  </a:cubicBezTo>
                  <a:cubicBezTo>
                    <a:pt x="1981" y="16273"/>
                    <a:pt x="2114" y="16111"/>
                    <a:pt x="2178" y="16014"/>
                  </a:cubicBezTo>
                  <a:cubicBezTo>
                    <a:pt x="2263" y="16026"/>
                    <a:pt x="2343" y="16031"/>
                    <a:pt x="2420" y="16031"/>
                  </a:cubicBezTo>
                  <a:cubicBezTo>
                    <a:pt x="3385" y="16031"/>
                    <a:pt x="3813" y="15162"/>
                    <a:pt x="3904" y="14946"/>
                  </a:cubicBezTo>
                  <a:cubicBezTo>
                    <a:pt x="5424" y="14251"/>
                    <a:pt x="5394" y="12967"/>
                    <a:pt x="5354" y="12614"/>
                  </a:cubicBezTo>
                  <a:cubicBezTo>
                    <a:pt x="5655" y="12462"/>
                    <a:pt x="5845" y="12256"/>
                    <a:pt x="5917" y="12000"/>
                  </a:cubicBezTo>
                  <a:cubicBezTo>
                    <a:pt x="6003" y="11694"/>
                    <a:pt x="5893" y="11400"/>
                    <a:pt x="5818" y="11251"/>
                  </a:cubicBezTo>
                  <a:cubicBezTo>
                    <a:pt x="6278" y="10940"/>
                    <a:pt x="6500" y="10460"/>
                    <a:pt x="6467" y="9853"/>
                  </a:cubicBezTo>
                  <a:cubicBezTo>
                    <a:pt x="6445" y="9464"/>
                    <a:pt x="6324" y="9138"/>
                    <a:pt x="6276" y="9024"/>
                  </a:cubicBezTo>
                  <a:cubicBezTo>
                    <a:pt x="6884" y="7254"/>
                    <a:pt x="6400" y="6355"/>
                    <a:pt x="6110" y="5816"/>
                  </a:cubicBezTo>
                  <a:cubicBezTo>
                    <a:pt x="6017" y="5644"/>
                    <a:pt x="5943" y="5506"/>
                    <a:pt x="5958" y="5425"/>
                  </a:cubicBezTo>
                  <a:cubicBezTo>
                    <a:pt x="6032" y="5009"/>
                    <a:pt x="5586" y="4501"/>
                    <a:pt x="5416" y="4326"/>
                  </a:cubicBezTo>
                  <a:cubicBezTo>
                    <a:pt x="5523" y="4060"/>
                    <a:pt x="5779" y="3184"/>
                    <a:pt x="4831" y="2535"/>
                  </a:cubicBezTo>
                  <a:cubicBezTo>
                    <a:pt x="3918" y="1912"/>
                    <a:pt x="3699" y="1528"/>
                    <a:pt x="3669" y="1467"/>
                  </a:cubicBezTo>
                  <a:cubicBezTo>
                    <a:pt x="3524" y="465"/>
                    <a:pt x="2597" y="152"/>
                    <a:pt x="2205" y="65"/>
                  </a:cubicBezTo>
                  <a:cubicBezTo>
                    <a:pt x="2012" y="21"/>
                    <a:pt x="1818" y="1"/>
                    <a:pt x="1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86;p54">
              <a:extLst>
                <a:ext uri="{FF2B5EF4-FFF2-40B4-BE49-F238E27FC236}">
                  <a16:creationId xmlns:a16="http://schemas.microsoft.com/office/drawing/2014/main" id="{4F3DE363-00AA-BA5C-229D-9610AB3D5766}"/>
                </a:ext>
              </a:extLst>
            </p:cNvPr>
            <p:cNvSpPr/>
            <p:nvPr/>
          </p:nvSpPr>
          <p:spPr>
            <a:xfrm>
              <a:off x="9192025" y="2327363"/>
              <a:ext cx="112825" cy="102425"/>
            </a:xfrm>
            <a:custGeom>
              <a:avLst/>
              <a:gdLst/>
              <a:ahLst/>
              <a:cxnLst/>
              <a:rect l="l" t="t" r="r" b="b"/>
              <a:pathLst>
                <a:path w="4513" h="4097" extrusionOk="0">
                  <a:moveTo>
                    <a:pt x="1174" y="1"/>
                  </a:moveTo>
                  <a:cubicBezTo>
                    <a:pt x="938" y="1"/>
                    <a:pt x="769" y="27"/>
                    <a:pt x="706" y="91"/>
                  </a:cubicBezTo>
                  <a:cubicBezTo>
                    <a:pt x="666" y="134"/>
                    <a:pt x="647" y="191"/>
                    <a:pt x="661" y="250"/>
                  </a:cubicBezTo>
                  <a:cubicBezTo>
                    <a:pt x="708" y="455"/>
                    <a:pt x="928" y="533"/>
                    <a:pt x="1106" y="595"/>
                  </a:cubicBezTo>
                  <a:cubicBezTo>
                    <a:pt x="1178" y="621"/>
                    <a:pt x="1297" y="663"/>
                    <a:pt x="1313" y="690"/>
                  </a:cubicBezTo>
                  <a:cubicBezTo>
                    <a:pt x="1313" y="701"/>
                    <a:pt x="1301" y="800"/>
                    <a:pt x="861" y="1102"/>
                  </a:cubicBezTo>
                  <a:cubicBezTo>
                    <a:pt x="773" y="1149"/>
                    <a:pt x="709" y="1227"/>
                    <a:pt x="683" y="1323"/>
                  </a:cubicBezTo>
                  <a:cubicBezTo>
                    <a:pt x="654" y="1422"/>
                    <a:pt x="669" y="1532"/>
                    <a:pt x="725" y="1623"/>
                  </a:cubicBezTo>
                  <a:cubicBezTo>
                    <a:pt x="901" y="1906"/>
                    <a:pt x="833" y="2265"/>
                    <a:pt x="533" y="2660"/>
                  </a:cubicBezTo>
                  <a:cubicBezTo>
                    <a:pt x="509" y="2691"/>
                    <a:pt x="504" y="2733"/>
                    <a:pt x="517" y="2768"/>
                  </a:cubicBezTo>
                  <a:lnTo>
                    <a:pt x="646" y="3118"/>
                  </a:lnTo>
                  <a:cubicBezTo>
                    <a:pt x="661" y="3158"/>
                    <a:pt x="698" y="3186"/>
                    <a:pt x="740" y="3192"/>
                  </a:cubicBezTo>
                  <a:cubicBezTo>
                    <a:pt x="745" y="3192"/>
                    <a:pt x="750" y="3193"/>
                    <a:pt x="754" y="3193"/>
                  </a:cubicBezTo>
                  <a:cubicBezTo>
                    <a:pt x="791" y="3193"/>
                    <a:pt x="827" y="3174"/>
                    <a:pt x="848" y="3142"/>
                  </a:cubicBezTo>
                  <a:lnTo>
                    <a:pt x="1266" y="2522"/>
                  </a:lnTo>
                  <a:cubicBezTo>
                    <a:pt x="1278" y="2523"/>
                    <a:pt x="1292" y="2524"/>
                    <a:pt x="1307" y="2524"/>
                  </a:cubicBezTo>
                  <a:cubicBezTo>
                    <a:pt x="1460" y="2524"/>
                    <a:pt x="1731" y="2464"/>
                    <a:pt x="2120" y="2145"/>
                  </a:cubicBezTo>
                  <a:cubicBezTo>
                    <a:pt x="2125" y="2142"/>
                    <a:pt x="2130" y="2140"/>
                    <a:pt x="2134" y="2140"/>
                  </a:cubicBezTo>
                  <a:cubicBezTo>
                    <a:pt x="2137" y="2140"/>
                    <a:pt x="2139" y="2140"/>
                    <a:pt x="2141" y="2141"/>
                  </a:cubicBezTo>
                  <a:cubicBezTo>
                    <a:pt x="2147" y="2143"/>
                    <a:pt x="2155" y="2148"/>
                    <a:pt x="2156" y="2158"/>
                  </a:cubicBezTo>
                  <a:lnTo>
                    <a:pt x="2320" y="3101"/>
                  </a:lnTo>
                  <a:cubicBezTo>
                    <a:pt x="2348" y="3270"/>
                    <a:pt x="2311" y="3443"/>
                    <a:pt x="2214" y="3584"/>
                  </a:cubicBezTo>
                  <a:cubicBezTo>
                    <a:pt x="2088" y="3766"/>
                    <a:pt x="1882" y="3866"/>
                    <a:pt x="1673" y="3866"/>
                  </a:cubicBezTo>
                  <a:cubicBezTo>
                    <a:pt x="1560" y="3866"/>
                    <a:pt x="1446" y="3837"/>
                    <a:pt x="1344" y="3777"/>
                  </a:cubicBezTo>
                  <a:cubicBezTo>
                    <a:pt x="1327" y="3766"/>
                    <a:pt x="1311" y="3758"/>
                    <a:pt x="1297" y="3749"/>
                  </a:cubicBezTo>
                  <a:cubicBezTo>
                    <a:pt x="1317" y="3728"/>
                    <a:pt x="1340" y="3701"/>
                    <a:pt x="1367" y="3669"/>
                  </a:cubicBezTo>
                  <a:cubicBezTo>
                    <a:pt x="1428" y="3600"/>
                    <a:pt x="1425" y="3501"/>
                    <a:pt x="1364" y="3433"/>
                  </a:cubicBezTo>
                  <a:cubicBezTo>
                    <a:pt x="1328" y="3394"/>
                    <a:pt x="1281" y="3374"/>
                    <a:pt x="1233" y="3374"/>
                  </a:cubicBezTo>
                  <a:cubicBezTo>
                    <a:pt x="1197" y="3374"/>
                    <a:pt x="1161" y="3385"/>
                    <a:pt x="1129" y="3407"/>
                  </a:cubicBezTo>
                  <a:lnTo>
                    <a:pt x="724" y="3696"/>
                  </a:lnTo>
                  <a:lnTo>
                    <a:pt x="134" y="3631"/>
                  </a:lnTo>
                  <a:cubicBezTo>
                    <a:pt x="130" y="3630"/>
                    <a:pt x="126" y="3630"/>
                    <a:pt x="122" y="3630"/>
                  </a:cubicBezTo>
                  <a:cubicBezTo>
                    <a:pt x="65" y="3630"/>
                    <a:pt x="14" y="3673"/>
                    <a:pt x="8" y="3732"/>
                  </a:cubicBezTo>
                  <a:cubicBezTo>
                    <a:pt x="0" y="3793"/>
                    <a:pt x="46" y="3851"/>
                    <a:pt x="109" y="3858"/>
                  </a:cubicBezTo>
                  <a:lnTo>
                    <a:pt x="742" y="3929"/>
                  </a:lnTo>
                  <a:cubicBezTo>
                    <a:pt x="747" y="3929"/>
                    <a:pt x="752" y="3930"/>
                    <a:pt x="757" y="3930"/>
                  </a:cubicBezTo>
                  <a:cubicBezTo>
                    <a:pt x="781" y="3930"/>
                    <a:pt x="803" y="3922"/>
                    <a:pt x="821" y="3908"/>
                  </a:cubicBezTo>
                  <a:lnTo>
                    <a:pt x="1007" y="3776"/>
                  </a:lnTo>
                  <a:cubicBezTo>
                    <a:pt x="1013" y="3850"/>
                    <a:pt x="1086" y="3892"/>
                    <a:pt x="1228" y="3977"/>
                  </a:cubicBezTo>
                  <a:cubicBezTo>
                    <a:pt x="1367" y="4058"/>
                    <a:pt x="1520" y="4096"/>
                    <a:pt x="1671" y="4096"/>
                  </a:cubicBezTo>
                  <a:cubicBezTo>
                    <a:pt x="1953" y="4096"/>
                    <a:pt x="2231" y="3962"/>
                    <a:pt x="2404" y="3713"/>
                  </a:cubicBezTo>
                  <a:cubicBezTo>
                    <a:pt x="2536" y="3523"/>
                    <a:pt x="2588" y="3290"/>
                    <a:pt x="2547" y="3062"/>
                  </a:cubicBezTo>
                  <a:lnTo>
                    <a:pt x="2385" y="2120"/>
                  </a:lnTo>
                  <a:cubicBezTo>
                    <a:pt x="2369" y="2031"/>
                    <a:pt x="2310" y="1960"/>
                    <a:pt x="2225" y="1928"/>
                  </a:cubicBezTo>
                  <a:cubicBezTo>
                    <a:pt x="2196" y="1917"/>
                    <a:pt x="2166" y="1912"/>
                    <a:pt x="2137" y="1912"/>
                  </a:cubicBezTo>
                  <a:cubicBezTo>
                    <a:pt x="2080" y="1912"/>
                    <a:pt x="2025" y="1931"/>
                    <a:pt x="1979" y="1969"/>
                  </a:cubicBezTo>
                  <a:cubicBezTo>
                    <a:pt x="1626" y="2258"/>
                    <a:pt x="1407" y="2297"/>
                    <a:pt x="1314" y="2297"/>
                  </a:cubicBezTo>
                  <a:cubicBezTo>
                    <a:pt x="1281" y="2297"/>
                    <a:pt x="1264" y="2292"/>
                    <a:pt x="1264" y="2292"/>
                  </a:cubicBezTo>
                  <a:cubicBezTo>
                    <a:pt x="1248" y="2285"/>
                    <a:pt x="1233" y="2282"/>
                    <a:pt x="1217" y="2282"/>
                  </a:cubicBezTo>
                  <a:cubicBezTo>
                    <a:pt x="1179" y="2282"/>
                    <a:pt x="1143" y="2300"/>
                    <a:pt x="1122" y="2332"/>
                  </a:cubicBezTo>
                  <a:lnTo>
                    <a:pt x="785" y="2829"/>
                  </a:lnTo>
                  <a:lnTo>
                    <a:pt x="754" y="2745"/>
                  </a:lnTo>
                  <a:cubicBezTo>
                    <a:pt x="1171" y="2169"/>
                    <a:pt x="1077" y="1752"/>
                    <a:pt x="922" y="1501"/>
                  </a:cubicBezTo>
                  <a:cubicBezTo>
                    <a:pt x="901" y="1466"/>
                    <a:pt x="893" y="1422"/>
                    <a:pt x="904" y="1384"/>
                  </a:cubicBezTo>
                  <a:cubicBezTo>
                    <a:pt x="913" y="1349"/>
                    <a:pt x="939" y="1319"/>
                    <a:pt x="972" y="1302"/>
                  </a:cubicBezTo>
                  <a:cubicBezTo>
                    <a:pt x="976" y="1299"/>
                    <a:pt x="982" y="1296"/>
                    <a:pt x="986" y="1293"/>
                  </a:cubicBezTo>
                  <a:cubicBezTo>
                    <a:pt x="1406" y="1004"/>
                    <a:pt x="1560" y="827"/>
                    <a:pt x="1539" y="659"/>
                  </a:cubicBezTo>
                  <a:cubicBezTo>
                    <a:pt x="1519" y="498"/>
                    <a:pt x="1347" y="438"/>
                    <a:pt x="1181" y="379"/>
                  </a:cubicBezTo>
                  <a:cubicBezTo>
                    <a:pt x="1072" y="341"/>
                    <a:pt x="951" y="298"/>
                    <a:pt x="903" y="236"/>
                  </a:cubicBezTo>
                  <a:cubicBezTo>
                    <a:pt x="948" y="223"/>
                    <a:pt x="1021" y="217"/>
                    <a:pt x="1118" y="217"/>
                  </a:cubicBezTo>
                  <a:cubicBezTo>
                    <a:pt x="1691" y="217"/>
                    <a:pt x="3085" y="439"/>
                    <a:pt x="4365" y="708"/>
                  </a:cubicBezTo>
                  <a:cubicBezTo>
                    <a:pt x="4373" y="710"/>
                    <a:pt x="4381" y="711"/>
                    <a:pt x="4388" y="711"/>
                  </a:cubicBezTo>
                  <a:cubicBezTo>
                    <a:pt x="4441" y="711"/>
                    <a:pt x="4488" y="674"/>
                    <a:pt x="4500" y="620"/>
                  </a:cubicBezTo>
                  <a:cubicBezTo>
                    <a:pt x="4513" y="558"/>
                    <a:pt x="4473" y="498"/>
                    <a:pt x="4411" y="485"/>
                  </a:cubicBezTo>
                  <a:cubicBezTo>
                    <a:pt x="3619" y="319"/>
                    <a:pt x="1993" y="1"/>
                    <a:pt x="11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87;p54">
              <a:extLst>
                <a:ext uri="{FF2B5EF4-FFF2-40B4-BE49-F238E27FC236}">
                  <a16:creationId xmlns:a16="http://schemas.microsoft.com/office/drawing/2014/main" id="{88E017F0-AA7B-216A-F37F-559345756C7C}"/>
                </a:ext>
              </a:extLst>
            </p:cNvPr>
            <p:cNvSpPr/>
            <p:nvPr/>
          </p:nvSpPr>
          <p:spPr>
            <a:xfrm>
              <a:off x="9222050" y="2389388"/>
              <a:ext cx="78900" cy="98775"/>
            </a:xfrm>
            <a:custGeom>
              <a:avLst/>
              <a:gdLst/>
              <a:ahLst/>
              <a:cxnLst/>
              <a:rect l="l" t="t" r="r" b="b"/>
              <a:pathLst>
                <a:path w="3156" h="3951" extrusionOk="0">
                  <a:moveTo>
                    <a:pt x="1821" y="1"/>
                  </a:moveTo>
                  <a:cubicBezTo>
                    <a:pt x="1807" y="1"/>
                    <a:pt x="1793" y="3"/>
                    <a:pt x="1780" y="8"/>
                  </a:cubicBezTo>
                  <a:cubicBezTo>
                    <a:pt x="1745" y="22"/>
                    <a:pt x="1720" y="51"/>
                    <a:pt x="1710" y="86"/>
                  </a:cubicBezTo>
                  <a:cubicBezTo>
                    <a:pt x="1627" y="401"/>
                    <a:pt x="1751" y="763"/>
                    <a:pt x="2018" y="987"/>
                  </a:cubicBezTo>
                  <a:cubicBezTo>
                    <a:pt x="2060" y="1023"/>
                    <a:pt x="2105" y="1055"/>
                    <a:pt x="2151" y="1087"/>
                  </a:cubicBezTo>
                  <a:cubicBezTo>
                    <a:pt x="2221" y="1137"/>
                    <a:pt x="2286" y="1182"/>
                    <a:pt x="2334" y="1239"/>
                  </a:cubicBezTo>
                  <a:cubicBezTo>
                    <a:pt x="2391" y="1308"/>
                    <a:pt x="2420" y="1421"/>
                    <a:pt x="2370" y="1473"/>
                  </a:cubicBezTo>
                  <a:cubicBezTo>
                    <a:pt x="2337" y="1507"/>
                    <a:pt x="2276" y="1515"/>
                    <a:pt x="2208" y="1515"/>
                  </a:cubicBezTo>
                  <a:cubicBezTo>
                    <a:pt x="2177" y="1515"/>
                    <a:pt x="2145" y="1513"/>
                    <a:pt x="2113" y="1512"/>
                  </a:cubicBezTo>
                  <a:lnTo>
                    <a:pt x="2087" y="1511"/>
                  </a:lnTo>
                  <a:cubicBezTo>
                    <a:pt x="2072" y="1510"/>
                    <a:pt x="2057" y="1509"/>
                    <a:pt x="2042" y="1509"/>
                  </a:cubicBezTo>
                  <a:cubicBezTo>
                    <a:pt x="1833" y="1509"/>
                    <a:pt x="1686" y="1593"/>
                    <a:pt x="1643" y="1739"/>
                  </a:cubicBezTo>
                  <a:cubicBezTo>
                    <a:pt x="1632" y="1774"/>
                    <a:pt x="1639" y="1811"/>
                    <a:pt x="1659" y="1839"/>
                  </a:cubicBezTo>
                  <a:cubicBezTo>
                    <a:pt x="1680" y="1869"/>
                    <a:pt x="1712" y="1886"/>
                    <a:pt x="1749" y="1887"/>
                  </a:cubicBezTo>
                  <a:cubicBezTo>
                    <a:pt x="2039" y="1898"/>
                    <a:pt x="2326" y="1945"/>
                    <a:pt x="2604" y="2029"/>
                  </a:cubicBezTo>
                  <a:cubicBezTo>
                    <a:pt x="2606" y="2160"/>
                    <a:pt x="2685" y="2274"/>
                    <a:pt x="2752" y="2370"/>
                  </a:cubicBezTo>
                  <a:cubicBezTo>
                    <a:pt x="2786" y="2419"/>
                    <a:pt x="2818" y="2464"/>
                    <a:pt x="2840" y="2510"/>
                  </a:cubicBezTo>
                  <a:cubicBezTo>
                    <a:pt x="2871" y="2574"/>
                    <a:pt x="2883" y="2650"/>
                    <a:pt x="2892" y="2724"/>
                  </a:cubicBezTo>
                  <a:cubicBezTo>
                    <a:pt x="2925" y="3007"/>
                    <a:pt x="2897" y="3221"/>
                    <a:pt x="2806" y="3382"/>
                  </a:cubicBezTo>
                  <a:cubicBezTo>
                    <a:pt x="2729" y="3517"/>
                    <a:pt x="2570" y="3631"/>
                    <a:pt x="2413" y="3631"/>
                  </a:cubicBezTo>
                  <a:cubicBezTo>
                    <a:pt x="2379" y="3631"/>
                    <a:pt x="2345" y="3626"/>
                    <a:pt x="2312" y="3614"/>
                  </a:cubicBezTo>
                  <a:cubicBezTo>
                    <a:pt x="2230" y="3584"/>
                    <a:pt x="2156" y="3519"/>
                    <a:pt x="2081" y="3451"/>
                  </a:cubicBezTo>
                  <a:cubicBezTo>
                    <a:pt x="2043" y="3418"/>
                    <a:pt x="2006" y="3384"/>
                    <a:pt x="1965" y="3354"/>
                  </a:cubicBezTo>
                  <a:cubicBezTo>
                    <a:pt x="1816" y="3239"/>
                    <a:pt x="1623" y="3173"/>
                    <a:pt x="1438" y="3173"/>
                  </a:cubicBezTo>
                  <a:cubicBezTo>
                    <a:pt x="1398" y="3173"/>
                    <a:pt x="1358" y="3176"/>
                    <a:pt x="1319" y="3183"/>
                  </a:cubicBezTo>
                  <a:cubicBezTo>
                    <a:pt x="1152" y="3209"/>
                    <a:pt x="1017" y="3291"/>
                    <a:pt x="930" y="3419"/>
                  </a:cubicBezTo>
                  <a:cubicBezTo>
                    <a:pt x="901" y="3462"/>
                    <a:pt x="878" y="3509"/>
                    <a:pt x="857" y="3553"/>
                  </a:cubicBezTo>
                  <a:cubicBezTo>
                    <a:pt x="822" y="3627"/>
                    <a:pt x="791" y="3690"/>
                    <a:pt x="743" y="3712"/>
                  </a:cubicBezTo>
                  <a:cubicBezTo>
                    <a:pt x="729" y="3719"/>
                    <a:pt x="715" y="3721"/>
                    <a:pt x="699" y="3721"/>
                  </a:cubicBezTo>
                  <a:cubicBezTo>
                    <a:pt x="637" y="3721"/>
                    <a:pt x="561" y="3675"/>
                    <a:pt x="508" y="3627"/>
                  </a:cubicBezTo>
                  <a:cubicBezTo>
                    <a:pt x="366" y="3497"/>
                    <a:pt x="265" y="3312"/>
                    <a:pt x="236" y="3120"/>
                  </a:cubicBezTo>
                  <a:cubicBezTo>
                    <a:pt x="226" y="3064"/>
                    <a:pt x="178" y="3024"/>
                    <a:pt x="121" y="3024"/>
                  </a:cubicBezTo>
                  <a:cubicBezTo>
                    <a:pt x="116" y="3024"/>
                    <a:pt x="111" y="3024"/>
                    <a:pt x="105" y="3025"/>
                  </a:cubicBezTo>
                  <a:cubicBezTo>
                    <a:pt x="43" y="3035"/>
                    <a:pt x="1" y="3093"/>
                    <a:pt x="10" y="3156"/>
                  </a:cubicBezTo>
                  <a:cubicBezTo>
                    <a:pt x="48" y="3402"/>
                    <a:pt x="170" y="3630"/>
                    <a:pt x="355" y="3797"/>
                  </a:cubicBezTo>
                  <a:cubicBezTo>
                    <a:pt x="465" y="3897"/>
                    <a:pt x="587" y="3950"/>
                    <a:pt x="699" y="3950"/>
                  </a:cubicBezTo>
                  <a:cubicBezTo>
                    <a:pt x="748" y="3950"/>
                    <a:pt x="796" y="3940"/>
                    <a:pt x="839" y="3915"/>
                  </a:cubicBezTo>
                  <a:cubicBezTo>
                    <a:pt x="959" y="3858"/>
                    <a:pt x="1013" y="3748"/>
                    <a:pt x="1061" y="3649"/>
                  </a:cubicBezTo>
                  <a:cubicBezTo>
                    <a:pt x="1079" y="3611"/>
                    <a:pt x="1098" y="3575"/>
                    <a:pt x="1118" y="3545"/>
                  </a:cubicBezTo>
                  <a:cubicBezTo>
                    <a:pt x="1182" y="3450"/>
                    <a:pt x="1282" y="3417"/>
                    <a:pt x="1355" y="3404"/>
                  </a:cubicBezTo>
                  <a:cubicBezTo>
                    <a:pt x="1381" y="3400"/>
                    <a:pt x="1408" y="3397"/>
                    <a:pt x="1436" y="3397"/>
                  </a:cubicBezTo>
                  <a:cubicBezTo>
                    <a:pt x="1571" y="3397"/>
                    <a:pt x="1715" y="3446"/>
                    <a:pt x="1824" y="3530"/>
                  </a:cubicBezTo>
                  <a:cubicBezTo>
                    <a:pt x="1860" y="3557"/>
                    <a:pt x="1894" y="3587"/>
                    <a:pt x="1927" y="3617"/>
                  </a:cubicBezTo>
                  <a:cubicBezTo>
                    <a:pt x="2017" y="3697"/>
                    <a:pt x="2109" y="3781"/>
                    <a:pt x="2233" y="3824"/>
                  </a:cubicBezTo>
                  <a:cubicBezTo>
                    <a:pt x="2292" y="3845"/>
                    <a:pt x="2351" y="3855"/>
                    <a:pt x="2410" y="3855"/>
                  </a:cubicBezTo>
                  <a:cubicBezTo>
                    <a:pt x="2654" y="3855"/>
                    <a:pt x="2887" y="3691"/>
                    <a:pt x="3001" y="3492"/>
                  </a:cubicBezTo>
                  <a:cubicBezTo>
                    <a:pt x="3119" y="3286"/>
                    <a:pt x="3156" y="3025"/>
                    <a:pt x="3116" y="2692"/>
                  </a:cubicBezTo>
                  <a:cubicBezTo>
                    <a:pt x="3106" y="2600"/>
                    <a:pt x="3088" y="2500"/>
                    <a:pt x="3044" y="2407"/>
                  </a:cubicBezTo>
                  <a:cubicBezTo>
                    <a:pt x="3015" y="2346"/>
                    <a:pt x="2975" y="2290"/>
                    <a:pt x="2938" y="2235"/>
                  </a:cubicBezTo>
                  <a:cubicBezTo>
                    <a:pt x="2860" y="2121"/>
                    <a:pt x="2814" y="2048"/>
                    <a:pt x="2837" y="1984"/>
                  </a:cubicBezTo>
                  <a:cubicBezTo>
                    <a:pt x="2846" y="1956"/>
                    <a:pt x="2845" y="1924"/>
                    <a:pt x="2831" y="1896"/>
                  </a:cubicBezTo>
                  <a:cubicBezTo>
                    <a:pt x="2818" y="1868"/>
                    <a:pt x="2794" y="1847"/>
                    <a:pt x="2765" y="1837"/>
                  </a:cubicBezTo>
                  <a:cubicBezTo>
                    <a:pt x="2628" y="1791"/>
                    <a:pt x="2490" y="1756"/>
                    <a:pt x="2350" y="1726"/>
                  </a:cubicBezTo>
                  <a:cubicBezTo>
                    <a:pt x="2417" y="1713"/>
                    <a:pt x="2481" y="1684"/>
                    <a:pt x="2534" y="1628"/>
                  </a:cubicBezTo>
                  <a:cubicBezTo>
                    <a:pt x="2676" y="1479"/>
                    <a:pt x="2634" y="1236"/>
                    <a:pt x="2509" y="1089"/>
                  </a:cubicBezTo>
                  <a:cubicBezTo>
                    <a:pt x="2440" y="1010"/>
                    <a:pt x="2360" y="952"/>
                    <a:pt x="2281" y="898"/>
                  </a:cubicBezTo>
                  <a:cubicBezTo>
                    <a:pt x="2279" y="894"/>
                    <a:pt x="2276" y="893"/>
                    <a:pt x="2274" y="891"/>
                  </a:cubicBezTo>
                  <a:cubicBezTo>
                    <a:pt x="2280" y="891"/>
                    <a:pt x="2289" y="891"/>
                    <a:pt x="2295" y="889"/>
                  </a:cubicBezTo>
                  <a:cubicBezTo>
                    <a:pt x="2419" y="875"/>
                    <a:pt x="2540" y="807"/>
                    <a:pt x="2617" y="705"/>
                  </a:cubicBezTo>
                  <a:cubicBezTo>
                    <a:pt x="2737" y="547"/>
                    <a:pt x="2761" y="348"/>
                    <a:pt x="2780" y="188"/>
                  </a:cubicBezTo>
                  <a:cubicBezTo>
                    <a:pt x="2786" y="125"/>
                    <a:pt x="2743" y="69"/>
                    <a:pt x="2680" y="61"/>
                  </a:cubicBezTo>
                  <a:cubicBezTo>
                    <a:pt x="2676" y="60"/>
                    <a:pt x="2671" y="60"/>
                    <a:pt x="2667" y="60"/>
                  </a:cubicBezTo>
                  <a:cubicBezTo>
                    <a:pt x="2610" y="60"/>
                    <a:pt x="2561" y="102"/>
                    <a:pt x="2553" y="161"/>
                  </a:cubicBezTo>
                  <a:cubicBezTo>
                    <a:pt x="2537" y="301"/>
                    <a:pt x="2518" y="460"/>
                    <a:pt x="2435" y="568"/>
                  </a:cubicBezTo>
                  <a:cubicBezTo>
                    <a:pt x="2397" y="619"/>
                    <a:pt x="2332" y="656"/>
                    <a:pt x="2269" y="664"/>
                  </a:cubicBezTo>
                  <a:cubicBezTo>
                    <a:pt x="2263" y="665"/>
                    <a:pt x="2256" y="665"/>
                    <a:pt x="2249" y="665"/>
                  </a:cubicBezTo>
                  <a:cubicBezTo>
                    <a:pt x="2224" y="665"/>
                    <a:pt x="2194" y="659"/>
                    <a:pt x="2169" y="640"/>
                  </a:cubicBezTo>
                  <a:cubicBezTo>
                    <a:pt x="2116" y="595"/>
                    <a:pt x="2099" y="503"/>
                    <a:pt x="2081" y="403"/>
                  </a:cubicBezTo>
                  <a:cubicBezTo>
                    <a:pt x="2054" y="264"/>
                    <a:pt x="2025" y="109"/>
                    <a:pt x="1883" y="18"/>
                  </a:cubicBezTo>
                  <a:cubicBezTo>
                    <a:pt x="1864" y="7"/>
                    <a:pt x="1842" y="1"/>
                    <a:pt x="1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88;p54">
              <a:extLst>
                <a:ext uri="{FF2B5EF4-FFF2-40B4-BE49-F238E27FC236}">
                  <a16:creationId xmlns:a16="http://schemas.microsoft.com/office/drawing/2014/main" id="{42AB59C8-CCE5-1E09-8F27-29AAB06866B6}"/>
                </a:ext>
              </a:extLst>
            </p:cNvPr>
            <p:cNvSpPr/>
            <p:nvPr/>
          </p:nvSpPr>
          <p:spPr>
            <a:xfrm>
              <a:off x="9237900" y="2429038"/>
              <a:ext cx="31175" cy="25275"/>
            </a:xfrm>
            <a:custGeom>
              <a:avLst/>
              <a:gdLst/>
              <a:ahLst/>
              <a:cxnLst/>
              <a:rect l="l" t="t" r="r" b="b"/>
              <a:pathLst>
                <a:path w="1247" h="1011" extrusionOk="0">
                  <a:moveTo>
                    <a:pt x="132" y="0"/>
                  </a:moveTo>
                  <a:cubicBezTo>
                    <a:pt x="115" y="0"/>
                    <a:pt x="98" y="4"/>
                    <a:pt x="82" y="11"/>
                  </a:cubicBezTo>
                  <a:cubicBezTo>
                    <a:pt x="25" y="38"/>
                    <a:pt x="1" y="106"/>
                    <a:pt x="28" y="163"/>
                  </a:cubicBezTo>
                  <a:cubicBezTo>
                    <a:pt x="111" y="337"/>
                    <a:pt x="208" y="506"/>
                    <a:pt x="317" y="665"/>
                  </a:cubicBezTo>
                  <a:cubicBezTo>
                    <a:pt x="365" y="734"/>
                    <a:pt x="426" y="814"/>
                    <a:pt x="512" y="867"/>
                  </a:cubicBezTo>
                  <a:cubicBezTo>
                    <a:pt x="577" y="908"/>
                    <a:pt x="648" y="926"/>
                    <a:pt x="710" y="941"/>
                  </a:cubicBezTo>
                  <a:cubicBezTo>
                    <a:pt x="843" y="973"/>
                    <a:pt x="981" y="998"/>
                    <a:pt x="1117" y="1010"/>
                  </a:cubicBezTo>
                  <a:lnTo>
                    <a:pt x="1128" y="1010"/>
                  </a:lnTo>
                  <a:cubicBezTo>
                    <a:pt x="1186" y="1010"/>
                    <a:pt x="1235" y="967"/>
                    <a:pt x="1241" y="908"/>
                  </a:cubicBezTo>
                  <a:cubicBezTo>
                    <a:pt x="1247" y="845"/>
                    <a:pt x="1202" y="789"/>
                    <a:pt x="1139" y="782"/>
                  </a:cubicBezTo>
                  <a:cubicBezTo>
                    <a:pt x="1012" y="769"/>
                    <a:pt x="886" y="748"/>
                    <a:pt x="761" y="718"/>
                  </a:cubicBezTo>
                  <a:cubicBezTo>
                    <a:pt x="716" y="707"/>
                    <a:pt x="667" y="695"/>
                    <a:pt x="631" y="673"/>
                  </a:cubicBezTo>
                  <a:cubicBezTo>
                    <a:pt x="582" y="643"/>
                    <a:pt x="542" y="589"/>
                    <a:pt x="506" y="535"/>
                  </a:cubicBezTo>
                  <a:cubicBezTo>
                    <a:pt x="402" y="387"/>
                    <a:pt x="312" y="229"/>
                    <a:pt x="235" y="65"/>
                  </a:cubicBezTo>
                  <a:cubicBezTo>
                    <a:pt x="215" y="24"/>
                    <a:pt x="175" y="0"/>
                    <a:pt x="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89;p54">
              <a:extLst>
                <a:ext uri="{FF2B5EF4-FFF2-40B4-BE49-F238E27FC236}">
                  <a16:creationId xmlns:a16="http://schemas.microsoft.com/office/drawing/2014/main" id="{66C31D02-9911-B97D-9570-6BE7A59FB4F7}"/>
                </a:ext>
              </a:extLst>
            </p:cNvPr>
            <p:cNvSpPr/>
            <p:nvPr/>
          </p:nvSpPr>
          <p:spPr>
            <a:xfrm>
              <a:off x="9313100" y="2454488"/>
              <a:ext cx="38675" cy="39000"/>
            </a:xfrm>
            <a:custGeom>
              <a:avLst/>
              <a:gdLst/>
              <a:ahLst/>
              <a:cxnLst/>
              <a:rect l="l" t="t" r="r" b="b"/>
              <a:pathLst>
                <a:path w="1547" h="1560" extrusionOk="0">
                  <a:moveTo>
                    <a:pt x="460" y="0"/>
                  </a:moveTo>
                  <a:cubicBezTo>
                    <a:pt x="321" y="0"/>
                    <a:pt x="187" y="39"/>
                    <a:pt x="97" y="65"/>
                  </a:cubicBezTo>
                  <a:cubicBezTo>
                    <a:pt x="36" y="82"/>
                    <a:pt x="1" y="146"/>
                    <a:pt x="19" y="206"/>
                  </a:cubicBezTo>
                  <a:cubicBezTo>
                    <a:pt x="33" y="257"/>
                    <a:pt x="79" y="289"/>
                    <a:pt x="129" y="289"/>
                  </a:cubicBezTo>
                  <a:cubicBezTo>
                    <a:pt x="139" y="289"/>
                    <a:pt x="150" y="288"/>
                    <a:pt x="160" y="285"/>
                  </a:cubicBezTo>
                  <a:cubicBezTo>
                    <a:pt x="259" y="257"/>
                    <a:pt x="365" y="229"/>
                    <a:pt x="461" y="229"/>
                  </a:cubicBezTo>
                  <a:cubicBezTo>
                    <a:pt x="526" y="229"/>
                    <a:pt x="587" y="242"/>
                    <a:pt x="636" y="277"/>
                  </a:cubicBezTo>
                  <a:cubicBezTo>
                    <a:pt x="777" y="375"/>
                    <a:pt x="769" y="605"/>
                    <a:pt x="760" y="699"/>
                  </a:cubicBezTo>
                  <a:cubicBezTo>
                    <a:pt x="754" y="752"/>
                    <a:pt x="745" y="805"/>
                    <a:pt x="736" y="857"/>
                  </a:cubicBezTo>
                  <a:cubicBezTo>
                    <a:pt x="713" y="1004"/>
                    <a:pt x="688" y="1155"/>
                    <a:pt x="719" y="1312"/>
                  </a:cubicBezTo>
                  <a:cubicBezTo>
                    <a:pt x="728" y="1353"/>
                    <a:pt x="742" y="1412"/>
                    <a:pt x="782" y="1462"/>
                  </a:cubicBezTo>
                  <a:cubicBezTo>
                    <a:pt x="837" y="1530"/>
                    <a:pt x="917" y="1560"/>
                    <a:pt x="1001" y="1560"/>
                  </a:cubicBezTo>
                  <a:cubicBezTo>
                    <a:pt x="1075" y="1560"/>
                    <a:pt x="1151" y="1536"/>
                    <a:pt x="1217" y="1499"/>
                  </a:cubicBezTo>
                  <a:cubicBezTo>
                    <a:pt x="1419" y="1384"/>
                    <a:pt x="1547" y="1156"/>
                    <a:pt x="1544" y="925"/>
                  </a:cubicBezTo>
                  <a:cubicBezTo>
                    <a:pt x="1543" y="862"/>
                    <a:pt x="1492" y="810"/>
                    <a:pt x="1429" y="810"/>
                  </a:cubicBezTo>
                  <a:lnTo>
                    <a:pt x="1428" y="810"/>
                  </a:lnTo>
                  <a:cubicBezTo>
                    <a:pt x="1364" y="813"/>
                    <a:pt x="1313" y="864"/>
                    <a:pt x="1314" y="927"/>
                  </a:cubicBezTo>
                  <a:cubicBezTo>
                    <a:pt x="1316" y="1077"/>
                    <a:pt x="1231" y="1229"/>
                    <a:pt x="1101" y="1304"/>
                  </a:cubicBezTo>
                  <a:cubicBezTo>
                    <a:pt x="1068" y="1322"/>
                    <a:pt x="1030" y="1332"/>
                    <a:pt x="1001" y="1332"/>
                  </a:cubicBezTo>
                  <a:cubicBezTo>
                    <a:pt x="983" y="1332"/>
                    <a:pt x="968" y="1328"/>
                    <a:pt x="961" y="1320"/>
                  </a:cubicBezTo>
                  <a:cubicBezTo>
                    <a:pt x="954" y="1311"/>
                    <a:pt x="949" y="1295"/>
                    <a:pt x="944" y="1270"/>
                  </a:cubicBezTo>
                  <a:cubicBezTo>
                    <a:pt x="921" y="1152"/>
                    <a:pt x="940" y="1027"/>
                    <a:pt x="962" y="894"/>
                  </a:cubicBezTo>
                  <a:cubicBezTo>
                    <a:pt x="971" y="837"/>
                    <a:pt x="981" y="780"/>
                    <a:pt x="986" y="724"/>
                  </a:cubicBezTo>
                  <a:cubicBezTo>
                    <a:pt x="1017" y="439"/>
                    <a:pt x="937" y="206"/>
                    <a:pt x="767" y="89"/>
                  </a:cubicBezTo>
                  <a:cubicBezTo>
                    <a:pt x="673" y="22"/>
                    <a:pt x="565"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90;p54">
              <a:extLst>
                <a:ext uri="{FF2B5EF4-FFF2-40B4-BE49-F238E27FC236}">
                  <a16:creationId xmlns:a16="http://schemas.microsoft.com/office/drawing/2014/main" id="{456B17E1-9532-6875-F175-067F4E14041A}"/>
                </a:ext>
              </a:extLst>
            </p:cNvPr>
            <p:cNvSpPr/>
            <p:nvPr/>
          </p:nvSpPr>
          <p:spPr>
            <a:xfrm>
              <a:off x="9294900" y="2423788"/>
              <a:ext cx="55650" cy="30525"/>
            </a:xfrm>
            <a:custGeom>
              <a:avLst/>
              <a:gdLst/>
              <a:ahLst/>
              <a:cxnLst/>
              <a:rect l="l" t="t" r="r" b="b"/>
              <a:pathLst>
                <a:path w="2226" h="1221" extrusionOk="0">
                  <a:moveTo>
                    <a:pt x="551" y="1"/>
                  </a:moveTo>
                  <a:cubicBezTo>
                    <a:pt x="520" y="1"/>
                    <a:pt x="490" y="4"/>
                    <a:pt x="460" y="12"/>
                  </a:cubicBezTo>
                  <a:cubicBezTo>
                    <a:pt x="294" y="51"/>
                    <a:pt x="187" y="192"/>
                    <a:pt x="118" y="287"/>
                  </a:cubicBezTo>
                  <a:lnTo>
                    <a:pt x="38" y="396"/>
                  </a:lnTo>
                  <a:cubicBezTo>
                    <a:pt x="1" y="446"/>
                    <a:pt x="11" y="519"/>
                    <a:pt x="63" y="556"/>
                  </a:cubicBezTo>
                  <a:cubicBezTo>
                    <a:pt x="83" y="571"/>
                    <a:pt x="106" y="579"/>
                    <a:pt x="130" y="579"/>
                  </a:cubicBezTo>
                  <a:cubicBezTo>
                    <a:pt x="165" y="579"/>
                    <a:pt x="200" y="562"/>
                    <a:pt x="223" y="532"/>
                  </a:cubicBezTo>
                  <a:lnTo>
                    <a:pt x="303" y="424"/>
                  </a:lnTo>
                  <a:cubicBezTo>
                    <a:pt x="369" y="334"/>
                    <a:pt x="434" y="253"/>
                    <a:pt x="513" y="234"/>
                  </a:cubicBezTo>
                  <a:cubicBezTo>
                    <a:pt x="525" y="231"/>
                    <a:pt x="537" y="230"/>
                    <a:pt x="549" y="230"/>
                  </a:cubicBezTo>
                  <a:cubicBezTo>
                    <a:pt x="605" y="230"/>
                    <a:pt x="667" y="256"/>
                    <a:pt x="717" y="303"/>
                  </a:cubicBezTo>
                  <a:cubicBezTo>
                    <a:pt x="785" y="367"/>
                    <a:pt x="832" y="458"/>
                    <a:pt x="874" y="552"/>
                  </a:cubicBezTo>
                  <a:cubicBezTo>
                    <a:pt x="898" y="605"/>
                    <a:pt x="927" y="672"/>
                    <a:pt x="988" y="720"/>
                  </a:cubicBezTo>
                  <a:cubicBezTo>
                    <a:pt x="1032" y="755"/>
                    <a:pt x="1084" y="772"/>
                    <a:pt x="1134" y="772"/>
                  </a:cubicBezTo>
                  <a:cubicBezTo>
                    <a:pt x="1194" y="772"/>
                    <a:pt x="1251" y="748"/>
                    <a:pt x="1288" y="702"/>
                  </a:cubicBezTo>
                  <a:cubicBezTo>
                    <a:pt x="1310" y="675"/>
                    <a:pt x="1320" y="649"/>
                    <a:pt x="1329" y="629"/>
                  </a:cubicBezTo>
                  <a:cubicBezTo>
                    <a:pt x="1331" y="624"/>
                    <a:pt x="1333" y="618"/>
                    <a:pt x="1335" y="615"/>
                  </a:cubicBezTo>
                  <a:cubicBezTo>
                    <a:pt x="1337" y="611"/>
                    <a:pt x="1349" y="606"/>
                    <a:pt x="1364" y="606"/>
                  </a:cubicBezTo>
                  <a:cubicBezTo>
                    <a:pt x="1372" y="606"/>
                    <a:pt x="1380" y="608"/>
                    <a:pt x="1388" y="611"/>
                  </a:cubicBezTo>
                  <a:cubicBezTo>
                    <a:pt x="1420" y="624"/>
                    <a:pt x="1453" y="659"/>
                    <a:pt x="1489" y="716"/>
                  </a:cubicBezTo>
                  <a:cubicBezTo>
                    <a:pt x="1563" y="836"/>
                    <a:pt x="1605" y="973"/>
                    <a:pt x="1613" y="1113"/>
                  </a:cubicBezTo>
                  <a:cubicBezTo>
                    <a:pt x="1616" y="1170"/>
                    <a:pt x="1661" y="1216"/>
                    <a:pt x="1719" y="1220"/>
                  </a:cubicBezTo>
                  <a:lnTo>
                    <a:pt x="1735" y="1220"/>
                  </a:lnTo>
                  <a:cubicBezTo>
                    <a:pt x="1830" y="1220"/>
                    <a:pt x="1915" y="1156"/>
                    <a:pt x="1968" y="1042"/>
                  </a:cubicBezTo>
                  <a:lnTo>
                    <a:pt x="1980" y="1017"/>
                  </a:lnTo>
                  <a:cubicBezTo>
                    <a:pt x="1986" y="1007"/>
                    <a:pt x="1991" y="994"/>
                    <a:pt x="1996" y="983"/>
                  </a:cubicBezTo>
                  <a:cubicBezTo>
                    <a:pt x="2007" y="999"/>
                    <a:pt x="2023" y="1013"/>
                    <a:pt x="2043" y="1023"/>
                  </a:cubicBezTo>
                  <a:cubicBezTo>
                    <a:pt x="2059" y="1030"/>
                    <a:pt x="2075" y="1034"/>
                    <a:pt x="2091" y="1034"/>
                  </a:cubicBezTo>
                  <a:cubicBezTo>
                    <a:pt x="2134" y="1034"/>
                    <a:pt x="2175" y="1009"/>
                    <a:pt x="2195" y="967"/>
                  </a:cubicBezTo>
                  <a:cubicBezTo>
                    <a:pt x="2226" y="901"/>
                    <a:pt x="2210" y="826"/>
                    <a:pt x="2155" y="775"/>
                  </a:cubicBezTo>
                  <a:cubicBezTo>
                    <a:pt x="2115" y="737"/>
                    <a:pt x="2061" y="717"/>
                    <a:pt x="2008" y="717"/>
                  </a:cubicBezTo>
                  <a:cubicBezTo>
                    <a:pt x="1976" y="717"/>
                    <a:pt x="1945" y="724"/>
                    <a:pt x="1917" y="739"/>
                  </a:cubicBezTo>
                  <a:cubicBezTo>
                    <a:pt x="1862" y="770"/>
                    <a:pt x="1826" y="816"/>
                    <a:pt x="1801" y="862"/>
                  </a:cubicBezTo>
                  <a:cubicBezTo>
                    <a:pt x="1774" y="768"/>
                    <a:pt x="1735" y="679"/>
                    <a:pt x="1683" y="596"/>
                  </a:cubicBezTo>
                  <a:cubicBezTo>
                    <a:pt x="1644" y="532"/>
                    <a:pt x="1579" y="441"/>
                    <a:pt x="1472" y="398"/>
                  </a:cubicBezTo>
                  <a:cubicBezTo>
                    <a:pt x="1436" y="384"/>
                    <a:pt x="1399" y="377"/>
                    <a:pt x="1363" y="377"/>
                  </a:cubicBezTo>
                  <a:cubicBezTo>
                    <a:pt x="1267" y="377"/>
                    <a:pt x="1178" y="425"/>
                    <a:pt x="1133" y="505"/>
                  </a:cubicBezTo>
                  <a:cubicBezTo>
                    <a:pt x="1130" y="514"/>
                    <a:pt x="1126" y="521"/>
                    <a:pt x="1122" y="531"/>
                  </a:cubicBezTo>
                  <a:cubicBezTo>
                    <a:pt x="1107" y="515"/>
                    <a:pt x="1095" y="485"/>
                    <a:pt x="1080" y="453"/>
                  </a:cubicBezTo>
                  <a:cubicBezTo>
                    <a:pt x="1034" y="348"/>
                    <a:pt x="972" y="227"/>
                    <a:pt x="872" y="136"/>
                  </a:cubicBezTo>
                  <a:cubicBezTo>
                    <a:pt x="778" y="48"/>
                    <a:pt x="663" y="1"/>
                    <a:pt x="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91;p54">
              <a:extLst>
                <a:ext uri="{FF2B5EF4-FFF2-40B4-BE49-F238E27FC236}">
                  <a16:creationId xmlns:a16="http://schemas.microsoft.com/office/drawing/2014/main" id="{897B4BDD-39E9-17ED-1D24-C1F7CE0E45D1}"/>
                </a:ext>
              </a:extLst>
            </p:cNvPr>
            <p:cNvSpPr/>
            <p:nvPr/>
          </p:nvSpPr>
          <p:spPr>
            <a:xfrm>
              <a:off x="9291275" y="2404138"/>
              <a:ext cx="45325" cy="21025"/>
            </a:xfrm>
            <a:custGeom>
              <a:avLst/>
              <a:gdLst/>
              <a:ahLst/>
              <a:cxnLst/>
              <a:rect l="l" t="t" r="r" b="b"/>
              <a:pathLst>
                <a:path w="1813" h="841" extrusionOk="0">
                  <a:moveTo>
                    <a:pt x="753" y="1"/>
                  </a:moveTo>
                  <a:cubicBezTo>
                    <a:pt x="728" y="1"/>
                    <a:pt x="702" y="2"/>
                    <a:pt x="676" y="5"/>
                  </a:cubicBezTo>
                  <a:cubicBezTo>
                    <a:pt x="520" y="25"/>
                    <a:pt x="388" y="104"/>
                    <a:pt x="273" y="173"/>
                  </a:cubicBezTo>
                  <a:cubicBezTo>
                    <a:pt x="212" y="208"/>
                    <a:pt x="139" y="253"/>
                    <a:pt x="84" y="325"/>
                  </a:cubicBezTo>
                  <a:cubicBezTo>
                    <a:pt x="11" y="422"/>
                    <a:pt x="0" y="545"/>
                    <a:pt x="54" y="638"/>
                  </a:cubicBezTo>
                  <a:cubicBezTo>
                    <a:pt x="75" y="674"/>
                    <a:pt x="113" y="694"/>
                    <a:pt x="152" y="694"/>
                  </a:cubicBezTo>
                  <a:cubicBezTo>
                    <a:pt x="172" y="694"/>
                    <a:pt x="191" y="689"/>
                    <a:pt x="210" y="678"/>
                  </a:cubicBezTo>
                  <a:cubicBezTo>
                    <a:pt x="264" y="646"/>
                    <a:pt x="283" y="577"/>
                    <a:pt x="251" y="522"/>
                  </a:cubicBezTo>
                  <a:cubicBezTo>
                    <a:pt x="246" y="513"/>
                    <a:pt x="249" y="485"/>
                    <a:pt x="267" y="461"/>
                  </a:cubicBezTo>
                  <a:cubicBezTo>
                    <a:pt x="294" y="425"/>
                    <a:pt x="343" y="395"/>
                    <a:pt x="390" y="367"/>
                  </a:cubicBezTo>
                  <a:cubicBezTo>
                    <a:pt x="492" y="308"/>
                    <a:pt x="596" y="245"/>
                    <a:pt x="705" y="232"/>
                  </a:cubicBezTo>
                  <a:cubicBezTo>
                    <a:pt x="721" y="230"/>
                    <a:pt x="736" y="229"/>
                    <a:pt x="753" y="229"/>
                  </a:cubicBezTo>
                  <a:cubicBezTo>
                    <a:pt x="830" y="229"/>
                    <a:pt x="913" y="248"/>
                    <a:pt x="993" y="267"/>
                  </a:cubicBezTo>
                  <a:cubicBezTo>
                    <a:pt x="1053" y="282"/>
                    <a:pt x="1116" y="297"/>
                    <a:pt x="1163" y="325"/>
                  </a:cubicBezTo>
                  <a:cubicBezTo>
                    <a:pt x="1229" y="366"/>
                    <a:pt x="1281" y="442"/>
                    <a:pt x="1329" y="517"/>
                  </a:cubicBezTo>
                  <a:lnTo>
                    <a:pt x="1462" y="723"/>
                  </a:lnTo>
                  <a:cubicBezTo>
                    <a:pt x="1481" y="753"/>
                    <a:pt x="1519" y="811"/>
                    <a:pt x="1590" y="833"/>
                  </a:cubicBezTo>
                  <a:cubicBezTo>
                    <a:pt x="1606" y="837"/>
                    <a:pt x="1622" y="840"/>
                    <a:pt x="1638" y="840"/>
                  </a:cubicBezTo>
                  <a:cubicBezTo>
                    <a:pt x="1681" y="840"/>
                    <a:pt x="1722" y="826"/>
                    <a:pt x="1754" y="799"/>
                  </a:cubicBezTo>
                  <a:cubicBezTo>
                    <a:pt x="1794" y="763"/>
                    <a:pt x="1812" y="709"/>
                    <a:pt x="1802" y="659"/>
                  </a:cubicBezTo>
                  <a:cubicBezTo>
                    <a:pt x="1791" y="604"/>
                    <a:pt x="1744" y="567"/>
                    <a:pt x="1689" y="567"/>
                  </a:cubicBezTo>
                  <a:cubicBezTo>
                    <a:pt x="1682" y="567"/>
                    <a:pt x="1675" y="568"/>
                    <a:pt x="1667" y="569"/>
                  </a:cubicBezTo>
                  <a:cubicBezTo>
                    <a:pt x="1658" y="571"/>
                    <a:pt x="1648" y="575"/>
                    <a:pt x="1640" y="579"/>
                  </a:cubicBezTo>
                  <a:lnTo>
                    <a:pt x="1520" y="394"/>
                  </a:lnTo>
                  <a:cubicBezTo>
                    <a:pt x="1463" y="308"/>
                    <a:pt x="1392" y="200"/>
                    <a:pt x="1282" y="131"/>
                  </a:cubicBezTo>
                  <a:cubicBezTo>
                    <a:pt x="1204" y="83"/>
                    <a:pt x="1119" y="63"/>
                    <a:pt x="1045" y="46"/>
                  </a:cubicBezTo>
                  <a:cubicBezTo>
                    <a:pt x="956" y="25"/>
                    <a:pt x="857" y="1"/>
                    <a:pt x="7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92;p54">
              <a:extLst>
                <a:ext uri="{FF2B5EF4-FFF2-40B4-BE49-F238E27FC236}">
                  <a16:creationId xmlns:a16="http://schemas.microsoft.com/office/drawing/2014/main" id="{A44C327B-E56C-1CC7-BA07-390B052E671B}"/>
                </a:ext>
              </a:extLst>
            </p:cNvPr>
            <p:cNvSpPr/>
            <p:nvPr/>
          </p:nvSpPr>
          <p:spPr>
            <a:xfrm>
              <a:off x="9219425" y="2484388"/>
              <a:ext cx="104475" cy="69525"/>
            </a:xfrm>
            <a:custGeom>
              <a:avLst/>
              <a:gdLst/>
              <a:ahLst/>
              <a:cxnLst/>
              <a:rect l="l" t="t" r="r" b="b"/>
              <a:pathLst>
                <a:path w="4179" h="2781" extrusionOk="0">
                  <a:moveTo>
                    <a:pt x="3213" y="228"/>
                  </a:moveTo>
                  <a:cubicBezTo>
                    <a:pt x="3243" y="228"/>
                    <a:pt x="3271" y="231"/>
                    <a:pt x="3298" y="237"/>
                  </a:cubicBezTo>
                  <a:cubicBezTo>
                    <a:pt x="3472" y="265"/>
                    <a:pt x="3634" y="393"/>
                    <a:pt x="3810" y="638"/>
                  </a:cubicBezTo>
                  <a:cubicBezTo>
                    <a:pt x="3874" y="729"/>
                    <a:pt x="3936" y="825"/>
                    <a:pt x="3941" y="922"/>
                  </a:cubicBezTo>
                  <a:cubicBezTo>
                    <a:pt x="3944" y="994"/>
                    <a:pt x="3904" y="1080"/>
                    <a:pt x="3841" y="1089"/>
                  </a:cubicBezTo>
                  <a:cubicBezTo>
                    <a:pt x="3836" y="1090"/>
                    <a:pt x="3832" y="1090"/>
                    <a:pt x="3827" y="1090"/>
                  </a:cubicBezTo>
                  <a:cubicBezTo>
                    <a:pt x="3787" y="1090"/>
                    <a:pt x="3738" y="1066"/>
                    <a:pt x="3679" y="1021"/>
                  </a:cubicBezTo>
                  <a:cubicBezTo>
                    <a:pt x="3639" y="989"/>
                    <a:pt x="3602" y="952"/>
                    <a:pt x="3564" y="917"/>
                  </a:cubicBezTo>
                  <a:cubicBezTo>
                    <a:pt x="3503" y="860"/>
                    <a:pt x="3440" y="803"/>
                    <a:pt x="3367" y="754"/>
                  </a:cubicBezTo>
                  <a:cubicBezTo>
                    <a:pt x="3264" y="685"/>
                    <a:pt x="3154" y="651"/>
                    <a:pt x="3051" y="651"/>
                  </a:cubicBezTo>
                  <a:cubicBezTo>
                    <a:pt x="2989" y="651"/>
                    <a:pt x="2929" y="663"/>
                    <a:pt x="2875" y="689"/>
                  </a:cubicBezTo>
                  <a:cubicBezTo>
                    <a:pt x="2721" y="762"/>
                    <a:pt x="2626" y="933"/>
                    <a:pt x="2601" y="1182"/>
                  </a:cubicBezTo>
                  <a:cubicBezTo>
                    <a:pt x="2598" y="1209"/>
                    <a:pt x="2597" y="1233"/>
                    <a:pt x="2594" y="1260"/>
                  </a:cubicBezTo>
                  <a:cubicBezTo>
                    <a:pt x="2585" y="1385"/>
                    <a:pt x="2575" y="1500"/>
                    <a:pt x="2517" y="1584"/>
                  </a:cubicBezTo>
                  <a:cubicBezTo>
                    <a:pt x="2458" y="1669"/>
                    <a:pt x="2343" y="1723"/>
                    <a:pt x="2208" y="1729"/>
                  </a:cubicBezTo>
                  <a:cubicBezTo>
                    <a:pt x="2202" y="1729"/>
                    <a:pt x="2197" y="1729"/>
                    <a:pt x="2191" y="1729"/>
                  </a:cubicBezTo>
                  <a:cubicBezTo>
                    <a:pt x="2114" y="1729"/>
                    <a:pt x="2019" y="1704"/>
                    <a:pt x="1926" y="1681"/>
                  </a:cubicBezTo>
                  <a:cubicBezTo>
                    <a:pt x="1827" y="1656"/>
                    <a:pt x="1707" y="1626"/>
                    <a:pt x="1592" y="1626"/>
                  </a:cubicBezTo>
                  <a:cubicBezTo>
                    <a:pt x="1426" y="1626"/>
                    <a:pt x="1269" y="1689"/>
                    <a:pt x="1199" y="1920"/>
                  </a:cubicBezTo>
                  <a:cubicBezTo>
                    <a:pt x="1173" y="2001"/>
                    <a:pt x="1162" y="2093"/>
                    <a:pt x="1150" y="2181"/>
                  </a:cubicBezTo>
                  <a:cubicBezTo>
                    <a:pt x="1131" y="2327"/>
                    <a:pt x="1109" y="2479"/>
                    <a:pt x="1038" y="2529"/>
                  </a:cubicBezTo>
                  <a:cubicBezTo>
                    <a:pt x="1016" y="2545"/>
                    <a:pt x="986" y="2553"/>
                    <a:pt x="947" y="2553"/>
                  </a:cubicBezTo>
                  <a:cubicBezTo>
                    <a:pt x="919" y="2553"/>
                    <a:pt x="886" y="2549"/>
                    <a:pt x="850" y="2540"/>
                  </a:cubicBezTo>
                  <a:cubicBezTo>
                    <a:pt x="693" y="2506"/>
                    <a:pt x="501" y="2447"/>
                    <a:pt x="402" y="2311"/>
                  </a:cubicBezTo>
                  <a:cubicBezTo>
                    <a:pt x="264" y="2118"/>
                    <a:pt x="350" y="1829"/>
                    <a:pt x="515" y="1661"/>
                  </a:cubicBezTo>
                  <a:cubicBezTo>
                    <a:pt x="704" y="1467"/>
                    <a:pt x="988" y="1370"/>
                    <a:pt x="1237" y="1284"/>
                  </a:cubicBezTo>
                  <a:lnTo>
                    <a:pt x="2058" y="1005"/>
                  </a:lnTo>
                  <a:cubicBezTo>
                    <a:pt x="2155" y="970"/>
                    <a:pt x="2287" y="926"/>
                    <a:pt x="2369" y="809"/>
                  </a:cubicBezTo>
                  <a:cubicBezTo>
                    <a:pt x="2417" y="742"/>
                    <a:pt x="2437" y="669"/>
                    <a:pt x="2453" y="604"/>
                  </a:cubicBezTo>
                  <a:cubicBezTo>
                    <a:pt x="2463" y="565"/>
                    <a:pt x="2473" y="527"/>
                    <a:pt x="2486" y="499"/>
                  </a:cubicBezTo>
                  <a:cubicBezTo>
                    <a:pt x="2551" y="361"/>
                    <a:pt x="2742" y="306"/>
                    <a:pt x="2938" y="266"/>
                  </a:cubicBezTo>
                  <a:cubicBezTo>
                    <a:pt x="3030" y="248"/>
                    <a:pt x="3123" y="228"/>
                    <a:pt x="3213" y="228"/>
                  </a:cubicBezTo>
                  <a:close/>
                  <a:moveTo>
                    <a:pt x="3214" y="0"/>
                  </a:moveTo>
                  <a:cubicBezTo>
                    <a:pt x="3101" y="0"/>
                    <a:pt x="2993" y="22"/>
                    <a:pt x="2893" y="42"/>
                  </a:cubicBezTo>
                  <a:cubicBezTo>
                    <a:pt x="2639" y="93"/>
                    <a:pt x="2389" y="173"/>
                    <a:pt x="2281" y="401"/>
                  </a:cubicBezTo>
                  <a:cubicBezTo>
                    <a:pt x="2256" y="450"/>
                    <a:pt x="2244" y="501"/>
                    <a:pt x="2233" y="547"/>
                  </a:cubicBezTo>
                  <a:cubicBezTo>
                    <a:pt x="2219" y="599"/>
                    <a:pt x="2207" y="644"/>
                    <a:pt x="2185" y="676"/>
                  </a:cubicBezTo>
                  <a:cubicBezTo>
                    <a:pt x="2148" y="728"/>
                    <a:pt x="2072" y="756"/>
                    <a:pt x="1984" y="787"/>
                  </a:cubicBezTo>
                  <a:lnTo>
                    <a:pt x="1165" y="1067"/>
                  </a:lnTo>
                  <a:cubicBezTo>
                    <a:pt x="889" y="1162"/>
                    <a:pt x="579" y="1268"/>
                    <a:pt x="351" y="1501"/>
                  </a:cubicBezTo>
                  <a:cubicBezTo>
                    <a:pt x="125" y="1734"/>
                    <a:pt x="1" y="2144"/>
                    <a:pt x="218" y="2444"/>
                  </a:cubicBezTo>
                  <a:cubicBezTo>
                    <a:pt x="362" y="2644"/>
                    <a:pt x="605" y="2719"/>
                    <a:pt x="800" y="2763"/>
                  </a:cubicBezTo>
                  <a:cubicBezTo>
                    <a:pt x="853" y="2775"/>
                    <a:pt x="903" y="2780"/>
                    <a:pt x="948" y="2780"/>
                  </a:cubicBezTo>
                  <a:cubicBezTo>
                    <a:pt x="1035" y="2780"/>
                    <a:pt x="1108" y="2759"/>
                    <a:pt x="1172" y="2718"/>
                  </a:cubicBezTo>
                  <a:cubicBezTo>
                    <a:pt x="1327" y="2612"/>
                    <a:pt x="1355" y="2399"/>
                    <a:pt x="1381" y="2212"/>
                  </a:cubicBezTo>
                  <a:cubicBezTo>
                    <a:pt x="1392" y="2129"/>
                    <a:pt x="1402" y="2051"/>
                    <a:pt x="1422" y="1987"/>
                  </a:cubicBezTo>
                  <a:cubicBezTo>
                    <a:pt x="1451" y="1893"/>
                    <a:pt x="1496" y="1854"/>
                    <a:pt x="1592" y="1854"/>
                  </a:cubicBezTo>
                  <a:cubicBezTo>
                    <a:pt x="1659" y="1854"/>
                    <a:pt x="1749" y="1872"/>
                    <a:pt x="1875" y="1904"/>
                  </a:cubicBezTo>
                  <a:cubicBezTo>
                    <a:pt x="1981" y="1931"/>
                    <a:pt x="2092" y="1959"/>
                    <a:pt x="2196" y="1959"/>
                  </a:cubicBezTo>
                  <a:cubicBezTo>
                    <a:pt x="2204" y="1959"/>
                    <a:pt x="2213" y="1959"/>
                    <a:pt x="2222" y="1958"/>
                  </a:cubicBezTo>
                  <a:cubicBezTo>
                    <a:pt x="2427" y="1950"/>
                    <a:pt x="2608" y="1859"/>
                    <a:pt x="2708" y="1716"/>
                  </a:cubicBezTo>
                  <a:cubicBezTo>
                    <a:pt x="2800" y="1582"/>
                    <a:pt x="2812" y="1422"/>
                    <a:pt x="2825" y="1280"/>
                  </a:cubicBezTo>
                  <a:cubicBezTo>
                    <a:pt x="2827" y="1256"/>
                    <a:pt x="2828" y="1230"/>
                    <a:pt x="2832" y="1205"/>
                  </a:cubicBezTo>
                  <a:cubicBezTo>
                    <a:pt x="2842" y="1091"/>
                    <a:pt x="2876" y="944"/>
                    <a:pt x="2977" y="896"/>
                  </a:cubicBezTo>
                  <a:cubicBezTo>
                    <a:pt x="3001" y="885"/>
                    <a:pt x="3026" y="880"/>
                    <a:pt x="3053" y="880"/>
                  </a:cubicBezTo>
                  <a:cubicBezTo>
                    <a:pt x="3119" y="880"/>
                    <a:pt x="3189" y="910"/>
                    <a:pt x="3243" y="946"/>
                  </a:cubicBezTo>
                  <a:cubicBezTo>
                    <a:pt x="3300" y="984"/>
                    <a:pt x="3354" y="1033"/>
                    <a:pt x="3409" y="1086"/>
                  </a:cubicBezTo>
                  <a:cubicBezTo>
                    <a:pt x="3451" y="1124"/>
                    <a:pt x="3493" y="1163"/>
                    <a:pt x="3537" y="1199"/>
                  </a:cubicBezTo>
                  <a:cubicBezTo>
                    <a:pt x="3638" y="1280"/>
                    <a:pt x="3734" y="1319"/>
                    <a:pt x="3826" y="1319"/>
                  </a:cubicBezTo>
                  <a:cubicBezTo>
                    <a:pt x="3843" y="1319"/>
                    <a:pt x="3859" y="1318"/>
                    <a:pt x="3875" y="1315"/>
                  </a:cubicBezTo>
                  <a:cubicBezTo>
                    <a:pt x="4069" y="1285"/>
                    <a:pt x="4178" y="1082"/>
                    <a:pt x="4169" y="910"/>
                  </a:cubicBezTo>
                  <a:cubicBezTo>
                    <a:pt x="4160" y="755"/>
                    <a:pt x="4080" y="623"/>
                    <a:pt x="3996" y="505"/>
                  </a:cubicBezTo>
                  <a:cubicBezTo>
                    <a:pt x="3862" y="317"/>
                    <a:pt x="3647" y="62"/>
                    <a:pt x="3336" y="9"/>
                  </a:cubicBezTo>
                  <a:cubicBezTo>
                    <a:pt x="3295" y="3"/>
                    <a:pt x="3254" y="0"/>
                    <a:pt x="32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93;p54">
              <a:extLst>
                <a:ext uri="{FF2B5EF4-FFF2-40B4-BE49-F238E27FC236}">
                  <a16:creationId xmlns:a16="http://schemas.microsoft.com/office/drawing/2014/main" id="{466C2522-7D98-0495-3310-D7ECCEF4A48D}"/>
                </a:ext>
              </a:extLst>
            </p:cNvPr>
            <p:cNvSpPr/>
            <p:nvPr/>
          </p:nvSpPr>
          <p:spPr>
            <a:xfrm>
              <a:off x="9191225" y="2556438"/>
              <a:ext cx="63150" cy="66450"/>
            </a:xfrm>
            <a:custGeom>
              <a:avLst/>
              <a:gdLst/>
              <a:ahLst/>
              <a:cxnLst/>
              <a:rect l="l" t="t" r="r" b="b"/>
              <a:pathLst>
                <a:path w="2526" h="2658" extrusionOk="0">
                  <a:moveTo>
                    <a:pt x="1182" y="229"/>
                  </a:moveTo>
                  <a:cubicBezTo>
                    <a:pt x="1199" y="229"/>
                    <a:pt x="1216" y="230"/>
                    <a:pt x="1234" y="231"/>
                  </a:cubicBezTo>
                  <a:cubicBezTo>
                    <a:pt x="1374" y="245"/>
                    <a:pt x="1506" y="330"/>
                    <a:pt x="1629" y="419"/>
                  </a:cubicBezTo>
                  <a:cubicBezTo>
                    <a:pt x="1709" y="477"/>
                    <a:pt x="1797" y="544"/>
                    <a:pt x="1841" y="632"/>
                  </a:cubicBezTo>
                  <a:cubicBezTo>
                    <a:pt x="1924" y="790"/>
                    <a:pt x="1848" y="987"/>
                    <a:pt x="1744" y="1104"/>
                  </a:cubicBezTo>
                  <a:cubicBezTo>
                    <a:pt x="1606" y="1254"/>
                    <a:pt x="1399" y="1337"/>
                    <a:pt x="1234" y="1390"/>
                  </a:cubicBezTo>
                  <a:cubicBezTo>
                    <a:pt x="998" y="1466"/>
                    <a:pt x="978" y="1599"/>
                    <a:pt x="988" y="1671"/>
                  </a:cubicBezTo>
                  <a:cubicBezTo>
                    <a:pt x="1000" y="1764"/>
                    <a:pt x="1073" y="1840"/>
                    <a:pt x="1180" y="1867"/>
                  </a:cubicBezTo>
                  <a:cubicBezTo>
                    <a:pt x="1218" y="1878"/>
                    <a:pt x="1254" y="1882"/>
                    <a:pt x="1290" y="1882"/>
                  </a:cubicBezTo>
                  <a:cubicBezTo>
                    <a:pt x="1398" y="1882"/>
                    <a:pt x="1498" y="1843"/>
                    <a:pt x="1590" y="1808"/>
                  </a:cubicBezTo>
                  <a:cubicBezTo>
                    <a:pt x="1621" y="1796"/>
                    <a:pt x="1653" y="1783"/>
                    <a:pt x="1684" y="1772"/>
                  </a:cubicBezTo>
                  <a:cubicBezTo>
                    <a:pt x="1762" y="1747"/>
                    <a:pt x="1845" y="1734"/>
                    <a:pt x="1927" y="1734"/>
                  </a:cubicBezTo>
                  <a:cubicBezTo>
                    <a:pt x="2039" y="1734"/>
                    <a:pt x="2150" y="1757"/>
                    <a:pt x="2251" y="1803"/>
                  </a:cubicBezTo>
                  <a:cubicBezTo>
                    <a:pt x="2258" y="1806"/>
                    <a:pt x="2263" y="1809"/>
                    <a:pt x="2266" y="1810"/>
                  </a:cubicBezTo>
                  <a:cubicBezTo>
                    <a:pt x="2264" y="1818"/>
                    <a:pt x="2262" y="1833"/>
                    <a:pt x="2251" y="1856"/>
                  </a:cubicBezTo>
                  <a:cubicBezTo>
                    <a:pt x="2146" y="2090"/>
                    <a:pt x="1938" y="2282"/>
                    <a:pt x="1696" y="2368"/>
                  </a:cubicBezTo>
                  <a:cubicBezTo>
                    <a:pt x="1574" y="2411"/>
                    <a:pt x="1447" y="2429"/>
                    <a:pt x="1316" y="2429"/>
                  </a:cubicBezTo>
                  <a:cubicBezTo>
                    <a:pt x="1025" y="2429"/>
                    <a:pt x="719" y="2340"/>
                    <a:pt x="424" y="2242"/>
                  </a:cubicBezTo>
                  <a:cubicBezTo>
                    <a:pt x="383" y="2228"/>
                    <a:pt x="336" y="2213"/>
                    <a:pt x="312" y="2189"/>
                  </a:cubicBezTo>
                  <a:cubicBezTo>
                    <a:pt x="257" y="2137"/>
                    <a:pt x="276" y="2016"/>
                    <a:pt x="294" y="1927"/>
                  </a:cubicBezTo>
                  <a:cubicBezTo>
                    <a:pt x="352" y="1664"/>
                    <a:pt x="426" y="1390"/>
                    <a:pt x="590" y="1171"/>
                  </a:cubicBezTo>
                  <a:cubicBezTo>
                    <a:pt x="673" y="1059"/>
                    <a:pt x="784" y="968"/>
                    <a:pt x="928" y="897"/>
                  </a:cubicBezTo>
                  <a:cubicBezTo>
                    <a:pt x="949" y="886"/>
                    <a:pt x="972" y="881"/>
                    <a:pt x="996" y="874"/>
                  </a:cubicBezTo>
                  <a:cubicBezTo>
                    <a:pt x="1045" y="861"/>
                    <a:pt x="1118" y="842"/>
                    <a:pt x="1145" y="766"/>
                  </a:cubicBezTo>
                  <a:cubicBezTo>
                    <a:pt x="1172" y="687"/>
                    <a:pt x="1120" y="618"/>
                    <a:pt x="1103" y="596"/>
                  </a:cubicBezTo>
                  <a:cubicBezTo>
                    <a:pt x="1047" y="520"/>
                    <a:pt x="965" y="478"/>
                    <a:pt x="868" y="478"/>
                  </a:cubicBezTo>
                  <a:cubicBezTo>
                    <a:pt x="852" y="478"/>
                    <a:pt x="836" y="479"/>
                    <a:pt x="817" y="480"/>
                  </a:cubicBezTo>
                  <a:cubicBezTo>
                    <a:pt x="668" y="501"/>
                    <a:pt x="508" y="613"/>
                    <a:pt x="405" y="713"/>
                  </a:cubicBezTo>
                  <a:cubicBezTo>
                    <a:pt x="377" y="672"/>
                    <a:pt x="353" y="632"/>
                    <a:pt x="340" y="589"/>
                  </a:cubicBezTo>
                  <a:cubicBezTo>
                    <a:pt x="320" y="527"/>
                    <a:pt x="324" y="445"/>
                    <a:pt x="371" y="406"/>
                  </a:cubicBezTo>
                  <a:cubicBezTo>
                    <a:pt x="409" y="374"/>
                    <a:pt x="476" y="366"/>
                    <a:pt x="548" y="357"/>
                  </a:cubicBezTo>
                  <a:cubicBezTo>
                    <a:pt x="567" y="356"/>
                    <a:pt x="587" y="354"/>
                    <a:pt x="607" y="351"/>
                  </a:cubicBezTo>
                  <a:cubicBezTo>
                    <a:pt x="698" y="339"/>
                    <a:pt x="784" y="314"/>
                    <a:pt x="868" y="290"/>
                  </a:cubicBezTo>
                  <a:cubicBezTo>
                    <a:pt x="978" y="258"/>
                    <a:pt x="1081" y="229"/>
                    <a:pt x="1182" y="229"/>
                  </a:cubicBezTo>
                  <a:close/>
                  <a:moveTo>
                    <a:pt x="1185" y="0"/>
                  </a:moveTo>
                  <a:cubicBezTo>
                    <a:pt x="1053" y="0"/>
                    <a:pt x="928" y="35"/>
                    <a:pt x="809" y="69"/>
                  </a:cubicBezTo>
                  <a:cubicBezTo>
                    <a:pt x="729" y="93"/>
                    <a:pt x="652" y="114"/>
                    <a:pt x="577" y="125"/>
                  </a:cubicBezTo>
                  <a:cubicBezTo>
                    <a:pt x="560" y="127"/>
                    <a:pt x="542" y="128"/>
                    <a:pt x="524" y="131"/>
                  </a:cubicBezTo>
                  <a:cubicBezTo>
                    <a:pt x="426" y="142"/>
                    <a:pt x="315" y="155"/>
                    <a:pt x="225" y="233"/>
                  </a:cubicBezTo>
                  <a:cubicBezTo>
                    <a:pt x="112" y="328"/>
                    <a:pt x="73" y="500"/>
                    <a:pt x="123" y="660"/>
                  </a:cubicBezTo>
                  <a:cubicBezTo>
                    <a:pt x="164" y="787"/>
                    <a:pt x="248" y="886"/>
                    <a:pt x="321" y="975"/>
                  </a:cubicBezTo>
                  <a:cubicBezTo>
                    <a:pt x="343" y="1002"/>
                    <a:pt x="375" y="1015"/>
                    <a:pt x="407" y="1015"/>
                  </a:cubicBezTo>
                  <a:cubicBezTo>
                    <a:pt x="412" y="1015"/>
                    <a:pt x="416" y="1015"/>
                    <a:pt x="421" y="1014"/>
                  </a:cubicBezTo>
                  <a:lnTo>
                    <a:pt x="421" y="1014"/>
                  </a:lnTo>
                  <a:cubicBezTo>
                    <a:pt x="416" y="1020"/>
                    <a:pt x="411" y="1027"/>
                    <a:pt x="406" y="1033"/>
                  </a:cubicBezTo>
                  <a:cubicBezTo>
                    <a:pt x="217" y="1286"/>
                    <a:pt x="133" y="1590"/>
                    <a:pt x="72" y="1879"/>
                  </a:cubicBezTo>
                  <a:cubicBezTo>
                    <a:pt x="53" y="1969"/>
                    <a:pt x="0" y="2207"/>
                    <a:pt x="153" y="2353"/>
                  </a:cubicBezTo>
                  <a:cubicBezTo>
                    <a:pt x="216" y="2413"/>
                    <a:pt x="294" y="2440"/>
                    <a:pt x="353" y="2459"/>
                  </a:cubicBezTo>
                  <a:cubicBezTo>
                    <a:pt x="668" y="2561"/>
                    <a:pt x="996" y="2657"/>
                    <a:pt x="1317" y="2657"/>
                  </a:cubicBezTo>
                  <a:cubicBezTo>
                    <a:pt x="1472" y="2657"/>
                    <a:pt x="1623" y="2636"/>
                    <a:pt x="1777" y="2581"/>
                  </a:cubicBezTo>
                  <a:cubicBezTo>
                    <a:pt x="2081" y="2472"/>
                    <a:pt x="2332" y="2241"/>
                    <a:pt x="2465" y="1946"/>
                  </a:cubicBezTo>
                  <a:cubicBezTo>
                    <a:pt x="2526" y="1808"/>
                    <a:pt x="2496" y="1721"/>
                    <a:pt x="2458" y="1671"/>
                  </a:cubicBezTo>
                  <a:cubicBezTo>
                    <a:pt x="2427" y="1631"/>
                    <a:pt x="2386" y="1609"/>
                    <a:pt x="2349" y="1593"/>
                  </a:cubicBezTo>
                  <a:cubicBezTo>
                    <a:pt x="2219" y="1534"/>
                    <a:pt x="2076" y="1504"/>
                    <a:pt x="1933" y="1504"/>
                  </a:cubicBezTo>
                  <a:cubicBezTo>
                    <a:pt x="1826" y="1504"/>
                    <a:pt x="1719" y="1521"/>
                    <a:pt x="1617" y="1553"/>
                  </a:cubicBezTo>
                  <a:cubicBezTo>
                    <a:pt x="1583" y="1566"/>
                    <a:pt x="1546" y="1579"/>
                    <a:pt x="1511" y="1593"/>
                  </a:cubicBezTo>
                  <a:cubicBezTo>
                    <a:pt x="1434" y="1623"/>
                    <a:pt x="1360" y="1653"/>
                    <a:pt x="1293" y="1653"/>
                  </a:cubicBezTo>
                  <a:cubicBezTo>
                    <a:pt x="1276" y="1653"/>
                    <a:pt x="1259" y="1651"/>
                    <a:pt x="1243" y="1646"/>
                  </a:cubicBezTo>
                  <a:cubicBezTo>
                    <a:pt x="1238" y="1644"/>
                    <a:pt x="1234" y="1643"/>
                    <a:pt x="1230" y="1642"/>
                  </a:cubicBezTo>
                  <a:cubicBezTo>
                    <a:pt x="1243" y="1632"/>
                    <a:pt x="1268" y="1621"/>
                    <a:pt x="1307" y="1607"/>
                  </a:cubicBezTo>
                  <a:cubicBezTo>
                    <a:pt x="1500" y="1546"/>
                    <a:pt x="1743" y="1450"/>
                    <a:pt x="1916" y="1258"/>
                  </a:cubicBezTo>
                  <a:cubicBezTo>
                    <a:pt x="2106" y="1046"/>
                    <a:pt x="2159" y="746"/>
                    <a:pt x="2047" y="527"/>
                  </a:cubicBezTo>
                  <a:cubicBezTo>
                    <a:pt x="1980" y="398"/>
                    <a:pt x="1867" y="308"/>
                    <a:pt x="1766" y="235"/>
                  </a:cubicBezTo>
                  <a:cubicBezTo>
                    <a:pt x="1618" y="127"/>
                    <a:pt x="1455" y="25"/>
                    <a:pt x="1260" y="4"/>
                  </a:cubicBezTo>
                  <a:cubicBezTo>
                    <a:pt x="1235" y="1"/>
                    <a:pt x="1210"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94;p54">
              <a:extLst>
                <a:ext uri="{FF2B5EF4-FFF2-40B4-BE49-F238E27FC236}">
                  <a16:creationId xmlns:a16="http://schemas.microsoft.com/office/drawing/2014/main" id="{66B89440-4482-E80A-E45C-B4BF3A9B3FFE}"/>
                </a:ext>
              </a:extLst>
            </p:cNvPr>
            <p:cNvSpPr/>
            <p:nvPr/>
          </p:nvSpPr>
          <p:spPr>
            <a:xfrm>
              <a:off x="9191325" y="2445063"/>
              <a:ext cx="38750" cy="101875"/>
            </a:xfrm>
            <a:custGeom>
              <a:avLst/>
              <a:gdLst/>
              <a:ahLst/>
              <a:cxnLst/>
              <a:rect l="l" t="t" r="r" b="b"/>
              <a:pathLst>
                <a:path w="1550" h="4075" extrusionOk="0">
                  <a:moveTo>
                    <a:pt x="532" y="1"/>
                  </a:moveTo>
                  <a:cubicBezTo>
                    <a:pt x="529" y="1"/>
                    <a:pt x="525" y="1"/>
                    <a:pt x="522" y="1"/>
                  </a:cubicBezTo>
                  <a:cubicBezTo>
                    <a:pt x="413" y="1"/>
                    <a:pt x="309" y="45"/>
                    <a:pt x="237" y="121"/>
                  </a:cubicBezTo>
                  <a:cubicBezTo>
                    <a:pt x="145" y="219"/>
                    <a:pt x="95" y="365"/>
                    <a:pt x="87" y="555"/>
                  </a:cubicBezTo>
                  <a:cubicBezTo>
                    <a:pt x="81" y="775"/>
                    <a:pt x="123" y="989"/>
                    <a:pt x="165" y="1194"/>
                  </a:cubicBezTo>
                  <a:cubicBezTo>
                    <a:pt x="205" y="1397"/>
                    <a:pt x="243" y="1588"/>
                    <a:pt x="237" y="1781"/>
                  </a:cubicBezTo>
                  <a:cubicBezTo>
                    <a:pt x="234" y="1837"/>
                    <a:pt x="229" y="1891"/>
                    <a:pt x="224" y="1946"/>
                  </a:cubicBezTo>
                  <a:cubicBezTo>
                    <a:pt x="214" y="2030"/>
                    <a:pt x="206" y="2116"/>
                    <a:pt x="209" y="2206"/>
                  </a:cubicBezTo>
                  <a:cubicBezTo>
                    <a:pt x="213" y="2322"/>
                    <a:pt x="242" y="2534"/>
                    <a:pt x="403" y="2661"/>
                  </a:cubicBezTo>
                  <a:cubicBezTo>
                    <a:pt x="465" y="2708"/>
                    <a:pt x="541" y="2734"/>
                    <a:pt x="619" y="2734"/>
                  </a:cubicBezTo>
                  <a:cubicBezTo>
                    <a:pt x="648" y="2734"/>
                    <a:pt x="676" y="2730"/>
                    <a:pt x="704" y="2723"/>
                  </a:cubicBezTo>
                  <a:cubicBezTo>
                    <a:pt x="797" y="2698"/>
                    <a:pt x="872" y="2635"/>
                    <a:pt x="909" y="2550"/>
                  </a:cubicBezTo>
                  <a:cubicBezTo>
                    <a:pt x="940" y="2479"/>
                    <a:pt x="941" y="2406"/>
                    <a:pt x="942" y="2347"/>
                  </a:cubicBezTo>
                  <a:lnTo>
                    <a:pt x="957" y="1653"/>
                  </a:lnTo>
                  <a:cubicBezTo>
                    <a:pt x="959" y="1591"/>
                    <a:pt x="908" y="1539"/>
                    <a:pt x="845" y="1538"/>
                  </a:cubicBezTo>
                  <a:cubicBezTo>
                    <a:pt x="785" y="1538"/>
                    <a:pt x="731" y="1587"/>
                    <a:pt x="729" y="1650"/>
                  </a:cubicBezTo>
                  <a:lnTo>
                    <a:pt x="715" y="2344"/>
                  </a:lnTo>
                  <a:cubicBezTo>
                    <a:pt x="713" y="2387"/>
                    <a:pt x="712" y="2430"/>
                    <a:pt x="700" y="2459"/>
                  </a:cubicBezTo>
                  <a:cubicBezTo>
                    <a:pt x="688" y="2485"/>
                    <a:pt x="664" y="2496"/>
                    <a:pt x="647" y="2501"/>
                  </a:cubicBezTo>
                  <a:cubicBezTo>
                    <a:pt x="637" y="2503"/>
                    <a:pt x="627" y="2505"/>
                    <a:pt x="617" y="2505"/>
                  </a:cubicBezTo>
                  <a:cubicBezTo>
                    <a:pt x="590" y="2505"/>
                    <a:pt x="563" y="2496"/>
                    <a:pt x="544" y="2480"/>
                  </a:cubicBezTo>
                  <a:cubicBezTo>
                    <a:pt x="480" y="2431"/>
                    <a:pt x="439" y="2326"/>
                    <a:pt x="435" y="2198"/>
                  </a:cubicBezTo>
                  <a:cubicBezTo>
                    <a:pt x="433" y="2125"/>
                    <a:pt x="441" y="2048"/>
                    <a:pt x="449" y="1968"/>
                  </a:cubicBezTo>
                  <a:cubicBezTo>
                    <a:pt x="454" y="1909"/>
                    <a:pt x="460" y="1849"/>
                    <a:pt x="462" y="1790"/>
                  </a:cubicBezTo>
                  <a:cubicBezTo>
                    <a:pt x="469" y="1570"/>
                    <a:pt x="427" y="1356"/>
                    <a:pt x="385" y="1149"/>
                  </a:cubicBezTo>
                  <a:cubicBezTo>
                    <a:pt x="344" y="947"/>
                    <a:pt x="306" y="756"/>
                    <a:pt x="312" y="563"/>
                  </a:cubicBezTo>
                  <a:cubicBezTo>
                    <a:pt x="317" y="432"/>
                    <a:pt x="348" y="335"/>
                    <a:pt x="400" y="280"/>
                  </a:cubicBezTo>
                  <a:cubicBezTo>
                    <a:pt x="430" y="249"/>
                    <a:pt x="473" y="231"/>
                    <a:pt x="520" y="231"/>
                  </a:cubicBezTo>
                  <a:cubicBezTo>
                    <a:pt x="524" y="230"/>
                    <a:pt x="528" y="230"/>
                    <a:pt x="532" y="230"/>
                  </a:cubicBezTo>
                  <a:cubicBezTo>
                    <a:pt x="578" y="230"/>
                    <a:pt x="613" y="250"/>
                    <a:pt x="640" y="279"/>
                  </a:cubicBezTo>
                  <a:cubicBezTo>
                    <a:pt x="659" y="299"/>
                    <a:pt x="675" y="322"/>
                    <a:pt x="691" y="346"/>
                  </a:cubicBezTo>
                  <a:cubicBezTo>
                    <a:pt x="736" y="408"/>
                    <a:pt x="792" y="486"/>
                    <a:pt x="887" y="517"/>
                  </a:cubicBezTo>
                  <a:cubicBezTo>
                    <a:pt x="918" y="527"/>
                    <a:pt x="947" y="530"/>
                    <a:pt x="975" y="530"/>
                  </a:cubicBezTo>
                  <a:cubicBezTo>
                    <a:pt x="1001" y="530"/>
                    <a:pt x="1025" y="527"/>
                    <a:pt x="1046" y="525"/>
                  </a:cubicBezTo>
                  <a:cubicBezTo>
                    <a:pt x="1061" y="525"/>
                    <a:pt x="1076" y="523"/>
                    <a:pt x="1090" y="523"/>
                  </a:cubicBezTo>
                  <a:cubicBezTo>
                    <a:pt x="1094" y="523"/>
                    <a:pt x="1097" y="523"/>
                    <a:pt x="1100" y="523"/>
                  </a:cubicBezTo>
                  <a:cubicBezTo>
                    <a:pt x="1190" y="530"/>
                    <a:pt x="1257" y="675"/>
                    <a:pt x="1261" y="800"/>
                  </a:cubicBezTo>
                  <a:cubicBezTo>
                    <a:pt x="1263" y="891"/>
                    <a:pt x="1245" y="982"/>
                    <a:pt x="1224" y="1081"/>
                  </a:cubicBezTo>
                  <a:cubicBezTo>
                    <a:pt x="1209" y="1155"/>
                    <a:pt x="1193" y="1232"/>
                    <a:pt x="1187" y="1312"/>
                  </a:cubicBezTo>
                  <a:cubicBezTo>
                    <a:pt x="1169" y="1523"/>
                    <a:pt x="1209" y="1727"/>
                    <a:pt x="1249" y="1924"/>
                  </a:cubicBezTo>
                  <a:cubicBezTo>
                    <a:pt x="1284" y="2109"/>
                    <a:pt x="1319" y="2282"/>
                    <a:pt x="1308" y="2456"/>
                  </a:cubicBezTo>
                  <a:cubicBezTo>
                    <a:pt x="1295" y="2629"/>
                    <a:pt x="1235" y="2802"/>
                    <a:pt x="1176" y="2967"/>
                  </a:cubicBezTo>
                  <a:lnTo>
                    <a:pt x="968" y="3557"/>
                  </a:lnTo>
                  <a:cubicBezTo>
                    <a:pt x="937" y="3643"/>
                    <a:pt x="900" y="3750"/>
                    <a:pt x="836" y="3803"/>
                  </a:cubicBezTo>
                  <a:cubicBezTo>
                    <a:pt x="802" y="3831"/>
                    <a:pt x="760" y="3845"/>
                    <a:pt x="711" y="3845"/>
                  </a:cubicBezTo>
                  <a:cubicBezTo>
                    <a:pt x="612" y="3845"/>
                    <a:pt x="481" y="3788"/>
                    <a:pt x="319" y="3673"/>
                  </a:cubicBezTo>
                  <a:cubicBezTo>
                    <a:pt x="300" y="3659"/>
                    <a:pt x="285" y="3642"/>
                    <a:pt x="272" y="3617"/>
                  </a:cubicBezTo>
                  <a:cubicBezTo>
                    <a:pt x="241" y="3558"/>
                    <a:pt x="236" y="3480"/>
                    <a:pt x="257" y="3397"/>
                  </a:cubicBezTo>
                  <a:cubicBezTo>
                    <a:pt x="277" y="3320"/>
                    <a:pt x="288" y="3247"/>
                    <a:pt x="299" y="3177"/>
                  </a:cubicBezTo>
                  <a:cubicBezTo>
                    <a:pt x="308" y="3108"/>
                    <a:pt x="317" y="3044"/>
                    <a:pt x="335" y="2978"/>
                  </a:cubicBezTo>
                  <a:cubicBezTo>
                    <a:pt x="335" y="2978"/>
                    <a:pt x="336" y="2975"/>
                    <a:pt x="336" y="2974"/>
                  </a:cubicBezTo>
                  <a:cubicBezTo>
                    <a:pt x="433" y="2979"/>
                    <a:pt x="502" y="3005"/>
                    <a:pt x="545" y="3050"/>
                  </a:cubicBezTo>
                  <a:cubicBezTo>
                    <a:pt x="586" y="3092"/>
                    <a:pt x="596" y="3173"/>
                    <a:pt x="567" y="3205"/>
                  </a:cubicBezTo>
                  <a:cubicBezTo>
                    <a:pt x="524" y="3252"/>
                    <a:pt x="527" y="3325"/>
                    <a:pt x="573" y="3368"/>
                  </a:cubicBezTo>
                  <a:cubicBezTo>
                    <a:pt x="595" y="3388"/>
                    <a:pt x="623" y="3398"/>
                    <a:pt x="650" y="3398"/>
                  </a:cubicBezTo>
                  <a:cubicBezTo>
                    <a:pt x="682" y="3398"/>
                    <a:pt x="713" y="3385"/>
                    <a:pt x="735" y="3360"/>
                  </a:cubicBezTo>
                  <a:cubicBezTo>
                    <a:pt x="858" y="3227"/>
                    <a:pt x="823" y="3012"/>
                    <a:pt x="712" y="2894"/>
                  </a:cubicBezTo>
                  <a:cubicBezTo>
                    <a:pt x="628" y="2803"/>
                    <a:pt x="502" y="2754"/>
                    <a:pt x="341" y="2745"/>
                  </a:cubicBezTo>
                  <a:cubicBezTo>
                    <a:pt x="337" y="2745"/>
                    <a:pt x="332" y="2745"/>
                    <a:pt x="326" y="2745"/>
                  </a:cubicBezTo>
                  <a:cubicBezTo>
                    <a:pt x="293" y="2745"/>
                    <a:pt x="236" y="2748"/>
                    <a:pt x="187" y="2788"/>
                  </a:cubicBezTo>
                  <a:cubicBezTo>
                    <a:pt x="137" y="2830"/>
                    <a:pt x="121" y="2890"/>
                    <a:pt x="113" y="2923"/>
                  </a:cubicBezTo>
                  <a:cubicBezTo>
                    <a:pt x="92" y="3000"/>
                    <a:pt x="82" y="3072"/>
                    <a:pt x="71" y="3144"/>
                  </a:cubicBezTo>
                  <a:cubicBezTo>
                    <a:pt x="63" y="3211"/>
                    <a:pt x="53" y="3275"/>
                    <a:pt x="36" y="3342"/>
                  </a:cubicBezTo>
                  <a:cubicBezTo>
                    <a:pt x="1" y="3478"/>
                    <a:pt x="12" y="3614"/>
                    <a:pt x="69" y="3722"/>
                  </a:cubicBezTo>
                  <a:cubicBezTo>
                    <a:pt x="98" y="3780"/>
                    <a:pt x="136" y="3825"/>
                    <a:pt x="186" y="3860"/>
                  </a:cubicBezTo>
                  <a:cubicBezTo>
                    <a:pt x="388" y="4003"/>
                    <a:pt x="565" y="4075"/>
                    <a:pt x="716" y="4075"/>
                  </a:cubicBezTo>
                  <a:cubicBezTo>
                    <a:pt x="816" y="4075"/>
                    <a:pt x="904" y="4043"/>
                    <a:pt x="982" y="3975"/>
                  </a:cubicBezTo>
                  <a:cubicBezTo>
                    <a:pt x="1094" y="3882"/>
                    <a:pt x="1143" y="3740"/>
                    <a:pt x="1183" y="3628"/>
                  </a:cubicBezTo>
                  <a:lnTo>
                    <a:pt x="1391" y="3039"/>
                  </a:lnTo>
                  <a:cubicBezTo>
                    <a:pt x="1453" y="2867"/>
                    <a:pt x="1521" y="2672"/>
                    <a:pt x="1535" y="2468"/>
                  </a:cubicBezTo>
                  <a:cubicBezTo>
                    <a:pt x="1550" y="2264"/>
                    <a:pt x="1510" y="2066"/>
                    <a:pt x="1473" y="1875"/>
                  </a:cubicBezTo>
                  <a:cubicBezTo>
                    <a:pt x="1436" y="1685"/>
                    <a:pt x="1399" y="1507"/>
                    <a:pt x="1415" y="1327"/>
                  </a:cubicBezTo>
                  <a:cubicBezTo>
                    <a:pt x="1421" y="1261"/>
                    <a:pt x="1434" y="1194"/>
                    <a:pt x="1449" y="1122"/>
                  </a:cubicBezTo>
                  <a:cubicBezTo>
                    <a:pt x="1470" y="1017"/>
                    <a:pt x="1491" y="908"/>
                    <a:pt x="1490" y="791"/>
                  </a:cubicBezTo>
                  <a:cubicBezTo>
                    <a:pt x="1486" y="561"/>
                    <a:pt x="1346" y="310"/>
                    <a:pt x="1120" y="292"/>
                  </a:cubicBezTo>
                  <a:cubicBezTo>
                    <a:pt x="1113" y="291"/>
                    <a:pt x="1106" y="291"/>
                    <a:pt x="1100" y="291"/>
                  </a:cubicBezTo>
                  <a:cubicBezTo>
                    <a:pt x="1072" y="291"/>
                    <a:pt x="1047" y="294"/>
                    <a:pt x="1025" y="296"/>
                  </a:cubicBezTo>
                  <a:cubicBezTo>
                    <a:pt x="1009" y="298"/>
                    <a:pt x="993" y="299"/>
                    <a:pt x="980" y="299"/>
                  </a:cubicBezTo>
                  <a:cubicBezTo>
                    <a:pt x="972" y="299"/>
                    <a:pt x="965" y="299"/>
                    <a:pt x="959" y="297"/>
                  </a:cubicBezTo>
                  <a:cubicBezTo>
                    <a:pt x="936" y="290"/>
                    <a:pt x="908" y="251"/>
                    <a:pt x="880" y="211"/>
                  </a:cubicBezTo>
                  <a:cubicBezTo>
                    <a:pt x="859" y="183"/>
                    <a:pt x="837" y="150"/>
                    <a:pt x="807" y="120"/>
                  </a:cubicBezTo>
                  <a:cubicBezTo>
                    <a:pt x="736" y="46"/>
                    <a:pt x="636" y="1"/>
                    <a:pt x="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95;p54">
              <a:extLst>
                <a:ext uri="{FF2B5EF4-FFF2-40B4-BE49-F238E27FC236}">
                  <a16:creationId xmlns:a16="http://schemas.microsoft.com/office/drawing/2014/main" id="{3D67E95A-DA19-29D9-B5CC-5580E1325B0A}"/>
                </a:ext>
              </a:extLst>
            </p:cNvPr>
            <p:cNvSpPr/>
            <p:nvPr/>
          </p:nvSpPr>
          <p:spPr>
            <a:xfrm>
              <a:off x="9244025" y="2541263"/>
              <a:ext cx="44850" cy="55950"/>
            </a:xfrm>
            <a:custGeom>
              <a:avLst/>
              <a:gdLst/>
              <a:ahLst/>
              <a:cxnLst/>
              <a:rect l="l" t="t" r="r" b="b"/>
              <a:pathLst>
                <a:path w="1794" h="2238" extrusionOk="0">
                  <a:moveTo>
                    <a:pt x="699" y="226"/>
                  </a:moveTo>
                  <a:cubicBezTo>
                    <a:pt x="772" y="226"/>
                    <a:pt x="850" y="255"/>
                    <a:pt x="904" y="311"/>
                  </a:cubicBezTo>
                  <a:cubicBezTo>
                    <a:pt x="996" y="407"/>
                    <a:pt x="1028" y="572"/>
                    <a:pt x="986" y="730"/>
                  </a:cubicBezTo>
                  <a:cubicBezTo>
                    <a:pt x="977" y="766"/>
                    <a:pt x="985" y="804"/>
                    <a:pt x="1009" y="832"/>
                  </a:cubicBezTo>
                  <a:cubicBezTo>
                    <a:pt x="1030" y="859"/>
                    <a:pt x="1062" y="874"/>
                    <a:pt x="1096" y="874"/>
                  </a:cubicBezTo>
                  <a:cubicBezTo>
                    <a:pt x="1099" y="874"/>
                    <a:pt x="1102" y="874"/>
                    <a:pt x="1106" y="874"/>
                  </a:cubicBezTo>
                  <a:cubicBezTo>
                    <a:pt x="1123" y="872"/>
                    <a:pt x="1141" y="872"/>
                    <a:pt x="1159" y="872"/>
                  </a:cubicBezTo>
                  <a:cubicBezTo>
                    <a:pt x="1306" y="872"/>
                    <a:pt x="1464" y="920"/>
                    <a:pt x="1504" y="1034"/>
                  </a:cubicBezTo>
                  <a:cubicBezTo>
                    <a:pt x="1544" y="1145"/>
                    <a:pt x="1469" y="1276"/>
                    <a:pt x="1389" y="1415"/>
                  </a:cubicBezTo>
                  <a:cubicBezTo>
                    <a:pt x="1365" y="1454"/>
                    <a:pt x="1344" y="1491"/>
                    <a:pt x="1324" y="1528"/>
                  </a:cubicBezTo>
                  <a:cubicBezTo>
                    <a:pt x="1299" y="1575"/>
                    <a:pt x="1277" y="1623"/>
                    <a:pt x="1256" y="1672"/>
                  </a:cubicBezTo>
                  <a:cubicBezTo>
                    <a:pt x="1216" y="1763"/>
                    <a:pt x="1178" y="1849"/>
                    <a:pt x="1123" y="1914"/>
                  </a:cubicBezTo>
                  <a:cubicBezTo>
                    <a:pt x="1077" y="1967"/>
                    <a:pt x="1002" y="2006"/>
                    <a:pt x="940" y="2006"/>
                  </a:cubicBezTo>
                  <a:cubicBezTo>
                    <a:pt x="914" y="2006"/>
                    <a:pt x="891" y="2000"/>
                    <a:pt x="872" y="1984"/>
                  </a:cubicBezTo>
                  <a:cubicBezTo>
                    <a:pt x="809" y="1935"/>
                    <a:pt x="824" y="1811"/>
                    <a:pt x="876" y="1731"/>
                  </a:cubicBezTo>
                  <a:cubicBezTo>
                    <a:pt x="904" y="1688"/>
                    <a:pt x="942" y="1650"/>
                    <a:pt x="985" y="1608"/>
                  </a:cubicBezTo>
                  <a:cubicBezTo>
                    <a:pt x="1022" y="1572"/>
                    <a:pt x="1060" y="1535"/>
                    <a:pt x="1094" y="1492"/>
                  </a:cubicBezTo>
                  <a:cubicBezTo>
                    <a:pt x="1118" y="1460"/>
                    <a:pt x="1124" y="1416"/>
                    <a:pt x="1108" y="1378"/>
                  </a:cubicBezTo>
                  <a:cubicBezTo>
                    <a:pt x="1091" y="1338"/>
                    <a:pt x="1054" y="1314"/>
                    <a:pt x="1014" y="1309"/>
                  </a:cubicBezTo>
                  <a:cubicBezTo>
                    <a:pt x="889" y="1299"/>
                    <a:pt x="770" y="1288"/>
                    <a:pt x="656" y="1237"/>
                  </a:cubicBezTo>
                  <a:cubicBezTo>
                    <a:pt x="519" y="1177"/>
                    <a:pt x="394" y="1085"/>
                    <a:pt x="274" y="991"/>
                  </a:cubicBezTo>
                  <a:cubicBezTo>
                    <a:pt x="305" y="969"/>
                    <a:pt x="347" y="952"/>
                    <a:pt x="392" y="932"/>
                  </a:cubicBezTo>
                  <a:cubicBezTo>
                    <a:pt x="494" y="892"/>
                    <a:pt x="620" y="840"/>
                    <a:pt x="665" y="701"/>
                  </a:cubicBezTo>
                  <a:cubicBezTo>
                    <a:pt x="703" y="583"/>
                    <a:pt x="657" y="475"/>
                    <a:pt x="620" y="387"/>
                  </a:cubicBezTo>
                  <a:cubicBezTo>
                    <a:pt x="598" y="338"/>
                    <a:pt x="578" y="290"/>
                    <a:pt x="579" y="258"/>
                  </a:cubicBezTo>
                  <a:cubicBezTo>
                    <a:pt x="613" y="236"/>
                    <a:pt x="655" y="226"/>
                    <a:pt x="699" y="226"/>
                  </a:cubicBezTo>
                  <a:close/>
                  <a:moveTo>
                    <a:pt x="697" y="1"/>
                  </a:moveTo>
                  <a:cubicBezTo>
                    <a:pt x="587" y="1"/>
                    <a:pt x="481" y="36"/>
                    <a:pt x="401" y="108"/>
                  </a:cubicBezTo>
                  <a:cubicBezTo>
                    <a:pt x="390" y="119"/>
                    <a:pt x="381" y="131"/>
                    <a:pt x="374" y="144"/>
                  </a:cubicBezTo>
                  <a:cubicBezTo>
                    <a:pt x="315" y="268"/>
                    <a:pt x="366" y="386"/>
                    <a:pt x="406" y="481"/>
                  </a:cubicBezTo>
                  <a:cubicBezTo>
                    <a:pt x="432" y="541"/>
                    <a:pt x="456" y="598"/>
                    <a:pt x="445" y="632"/>
                  </a:cubicBezTo>
                  <a:cubicBezTo>
                    <a:pt x="433" y="669"/>
                    <a:pt x="384" y="691"/>
                    <a:pt x="302" y="724"/>
                  </a:cubicBezTo>
                  <a:cubicBezTo>
                    <a:pt x="240" y="751"/>
                    <a:pt x="167" y="781"/>
                    <a:pt x="108" y="831"/>
                  </a:cubicBezTo>
                  <a:cubicBezTo>
                    <a:pt x="27" y="900"/>
                    <a:pt x="0" y="1002"/>
                    <a:pt x="42" y="1084"/>
                  </a:cubicBezTo>
                  <a:cubicBezTo>
                    <a:pt x="63" y="1125"/>
                    <a:pt x="95" y="1148"/>
                    <a:pt x="114" y="1162"/>
                  </a:cubicBezTo>
                  <a:cubicBezTo>
                    <a:pt x="252" y="1267"/>
                    <a:pt x="395" y="1373"/>
                    <a:pt x="563" y="1447"/>
                  </a:cubicBezTo>
                  <a:cubicBezTo>
                    <a:pt x="631" y="1476"/>
                    <a:pt x="700" y="1495"/>
                    <a:pt x="765" y="1508"/>
                  </a:cubicBezTo>
                  <a:cubicBezTo>
                    <a:pt x="737" y="1539"/>
                    <a:pt x="709" y="1571"/>
                    <a:pt x="685" y="1608"/>
                  </a:cubicBezTo>
                  <a:cubicBezTo>
                    <a:pt x="576" y="1776"/>
                    <a:pt x="561" y="2031"/>
                    <a:pt x="729" y="2165"/>
                  </a:cubicBezTo>
                  <a:cubicBezTo>
                    <a:pt x="792" y="2216"/>
                    <a:pt x="865" y="2237"/>
                    <a:pt x="939" y="2237"/>
                  </a:cubicBezTo>
                  <a:cubicBezTo>
                    <a:pt x="1072" y="2237"/>
                    <a:pt x="1208" y="2166"/>
                    <a:pt x="1295" y="2064"/>
                  </a:cubicBezTo>
                  <a:cubicBezTo>
                    <a:pt x="1374" y="1974"/>
                    <a:pt x="1421" y="1869"/>
                    <a:pt x="1464" y="1767"/>
                  </a:cubicBezTo>
                  <a:cubicBezTo>
                    <a:pt x="1484" y="1723"/>
                    <a:pt x="1502" y="1679"/>
                    <a:pt x="1524" y="1636"/>
                  </a:cubicBezTo>
                  <a:cubicBezTo>
                    <a:pt x="1542" y="1603"/>
                    <a:pt x="1564" y="1567"/>
                    <a:pt x="1583" y="1533"/>
                  </a:cubicBezTo>
                  <a:cubicBezTo>
                    <a:pt x="1681" y="1363"/>
                    <a:pt x="1793" y="1171"/>
                    <a:pt x="1716" y="959"/>
                  </a:cubicBezTo>
                  <a:cubicBezTo>
                    <a:pt x="1642" y="751"/>
                    <a:pt x="1430" y="664"/>
                    <a:pt x="1228" y="648"/>
                  </a:cubicBezTo>
                  <a:cubicBezTo>
                    <a:pt x="1241" y="461"/>
                    <a:pt x="1185" y="280"/>
                    <a:pt x="1067" y="156"/>
                  </a:cubicBezTo>
                  <a:cubicBezTo>
                    <a:pt x="969" y="53"/>
                    <a:pt x="831" y="1"/>
                    <a:pt x="6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6;p54">
              <a:extLst>
                <a:ext uri="{FF2B5EF4-FFF2-40B4-BE49-F238E27FC236}">
                  <a16:creationId xmlns:a16="http://schemas.microsoft.com/office/drawing/2014/main" id="{5366C64F-02E4-9F8D-6B01-EF38956DBDA3}"/>
                </a:ext>
              </a:extLst>
            </p:cNvPr>
            <p:cNvSpPr/>
            <p:nvPr/>
          </p:nvSpPr>
          <p:spPr>
            <a:xfrm>
              <a:off x="9282875" y="2353988"/>
              <a:ext cx="44825" cy="55900"/>
            </a:xfrm>
            <a:custGeom>
              <a:avLst/>
              <a:gdLst/>
              <a:ahLst/>
              <a:cxnLst/>
              <a:rect l="l" t="t" r="r" b="b"/>
              <a:pathLst>
                <a:path w="1793" h="2236" extrusionOk="0">
                  <a:moveTo>
                    <a:pt x="699" y="225"/>
                  </a:moveTo>
                  <a:cubicBezTo>
                    <a:pt x="772" y="225"/>
                    <a:pt x="851" y="254"/>
                    <a:pt x="903" y="310"/>
                  </a:cubicBezTo>
                  <a:cubicBezTo>
                    <a:pt x="995" y="407"/>
                    <a:pt x="1027" y="570"/>
                    <a:pt x="986" y="729"/>
                  </a:cubicBezTo>
                  <a:cubicBezTo>
                    <a:pt x="977" y="765"/>
                    <a:pt x="985" y="804"/>
                    <a:pt x="1009" y="832"/>
                  </a:cubicBezTo>
                  <a:cubicBezTo>
                    <a:pt x="1029" y="859"/>
                    <a:pt x="1061" y="874"/>
                    <a:pt x="1095" y="874"/>
                  </a:cubicBezTo>
                  <a:cubicBezTo>
                    <a:pt x="1099" y="874"/>
                    <a:pt x="1102" y="874"/>
                    <a:pt x="1105" y="873"/>
                  </a:cubicBezTo>
                  <a:cubicBezTo>
                    <a:pt x="1123" y="872"/>
                    <a:pt x="1140" y="871"/>
                    <a:pt x="1158" y="871"/>
                  </a:cubicBezTo>
                  <a:cubicBezTo>
                    <a:pt x="1306" y="871"/>
                    <a:pt x="1463" y="919"/>
                    <a:pt x="1503" y="1033"/>
                  </a:cubicBezTo>
                  <a:cubicBezTo>
                    <a:pt x="1544" y="1144"/>
                    <a:pt x="1468" y="1275"/>
                    <a:pt x="1388" y="1414"/>
                  </a:cubicBezTo>
                  <a:cubicBezTo>
                    <a:pt x="1365" y="1453"/>
                    <a:pt x="1343" y="1490"/>
                    <a:pt x="1324" y="1528"/>
                  </a:cubicBezTo>
                  <a:cubicBezTo>
                    <a:pt x="1298" y="1576"/>
                    <a:pt x="1277" y="1624"/>
                    <a:pt x="1256" y="1673"/>
                  </a:cubicBezTo>
                  <a:cubicBezTo>
                    <a:pt x="1215" y="1763"/>
                    <a:pt x="1178" y="1848"/>
                    <a:pt x="1122" y="1913"/>
                  </a:cubicBezTo>
                  <a:cubicBezTo>
                    <a:pt x="1076" y="1967"/>
                    <a:pt x="1002" y="2006"/>
                    <a:pt x="940" y="2006"/>
                  </a:cubicBezTo>
                  <a:cubicBezTo>
                    <a:pt x="914" y="2006"/>
                    <a:pt x="890" y="1999"/>
                    <a:pt x="871" y="1984"/>
                  </a:cubicBezTo>
                  <a:cubicBezTo>
                    <a:pt x="808" y="1935"/>
                    <a:pt x="823" y="1811"/>
                    <a:pt x="876" y="1731"/>
                  </a:cubicBezTo>
                  <a:cubicBezTo>
                    <a:pt x="903" y="1688"/>
                    <a:pt x="942" y="1648"/>
                    <a:pt x="985" y="1608"/>
                  </a:cubicBezTo>
                  <a:cubicBezTo>
                    <a:pt x="1022" y="1572"/>
                    <a:pt x="1059" y="1534"/>
                    <a:pt x="1092" y="1491"/>
                  </a:cubicBezTo>
                  <a:cubicBezTo>
                    <a:pt x="1118" y="1459"/>
                    <a:pt x="1123" y="1416"/>
                    <a:pt x="1107" y="1376"/>
                  </a:cubicBezTo>
                  <a:cubicBezTo>
                    <a:pt x="1090" y="1338"/>
                    <a:pt x="1054" y="1312"/>
                    <a:pt x="1012" y="1309"/>
                  </a:cubicBezTo>
                  <a:cubicBezTo>
                    <a:pt x="887" y="1298"/>
                    <a:pt x="770" y="1288"/>
                    <a:pt x="656" y="1236"/>
                  </a:cubicBezTo>
                  <a:cubicBezTo>
                    <a:pt x="519" y="1176"/>
                    <a:pt x="394" y="1085"/>
                    <a:pt x="273" y="992"/>
                  </a:cubicBezTo>
                  <a:cubicBezTo>
                    <a:pt x="304" y="969"/>
                    <a:pt x="347" y="952"/>
                    <a:pt x="392" y="933"/>
                  </a:cubicBezTo>
                  <a:cubicBezTo>
                    <a:pt x="493" y="892"/>
                    <a:pt x="619" y="840"/>
                    <a:pt x="664" y="701"/>
                  </a:cubicBezTo>
                  <a:cubicBezTo>
                    <a:pt x="703" y="584"/>
                    <a:pt x="657" y="476"/>
                    <a:pt x="619" y="387"/>
                  </a:cubicBezTo>
                  <a:cubicBezTo>
                    <a:pt x="598" y="337"/>
                    <a:pt x="578" y="289"/>
                    <a:pt x="579" y="257"/>
                  </a:cubicBezTo>
                  <a:cubicBezTo>
                    <a:pt x="613" y="236"/>
                    <a:pt x="655" y="225"/>
                    <a:pt x="699" y="225"/>
                  </a:cubicBezTo>
                  <a:close/>
                  <a:moveTo>
                    <a:pt x="697" y="0"/>
                  </a:moveTo>
                  <a:cubicBezTo>
                    <a:pt x="587" y="0"/>
                    <a:pt x="480" y="36"/>
                    <a:pt x="400" y="108"/>
                  </a:cubicBezTo>
                  <a:cubicBezTo>
                    <a:pt x="390" y="118"/>
                    <a:pt x="380" y="130"/>
                    <a:pt x="374" y="143"/>
                  </a:cubicBezTo>
                  <a:cubicBezTo>
                    <a:pt x="315" y="268"/>
                    <a:pt x="365" y="385"/>
                    <a:pt x="406" y="479"/>
                  </a:cubicBezTo>
                  <a:cubicBezTo>
                    <a:pt x="431" y="540"/>
                    <a:pt x="456" y="597"/>
                    <a:pt x="444" y="632"/>
                  </a:cubicBezTo>
                  <a:cubicBezTo>
                    <a:pt x="432" y="668"/>
                    <a:pt x="383" y="691"/>
                    <a:pt x="301" y="724"/>
                  </a:cubicBezTo>
                  <a:cubicBezTo>
                    <a:pt x="238" y="750"/>
                    <a:pt x="167" y="780"/>
                    <a:pt x="108" y="831"/>
                  </a:cubicBezTo>
                  <a:cubicBezTo>
                    <a:pt x="27" y="900"/>
                    <a:pt x="0" y="1001"/>
                    <a:pt x="42" y="1083"/>
                  </a:cubicBezTo>
                  <a:cubicBezTo>
                    <a:pt x="63" y="1123"/>
                    <a:pt x="95" y="1147"/>
                    <a:pt x="113" y="1162"/>
                  </a:cubicBezTo>
                  <a:cubicBezTo>
                    <a:pt x="252" y="1266"/>
                    <a:pt x="395" y="1373"/>
                    <a:pt x="563" y="1446"/>
                  </a:cubicBezTo>
                  <a:cubicBezTo>
                    <a:pt x="631" y="1475"/>
                    <a:pt x="699" y="1494"/>
                    <a:pt x="765" y="1507"/>
                  </a:cubicBezTo>
                  <a:cubicBezTo>
                    <a:pt x="737" y="1538"/>
                    <a:pt x="709" y="1570"/>
                    <a:pt x="684" y="1608"/>
                  </a:cubicBezTo>
                  <a:cubicBezTo>
                    <a:pt x="576" y="1775"/>
                    <a:pt x="561" y="2031"/>
                    <a:pt x="728" y="2164"/>
                  </a:cubicBezTo>
                  <a:cubicBezTo>
                    <a:pt x="791" y="2214"/>
                    <a:pt x="865" y="2236"/>
                    <a:pt x="939" y="2236"/>
                  </a:cubicBezTo>
                  <a:cubicBezTo>
                    <a:pt x="1072" y="2236"/>
                    <a:pt x="1208" y="2165"/>
                    <a:pt x="1293" y="2064"/>
                  </a:cubicBezTo>
                  <a:cubicBezTo>
                    <a:pt x="1372" y="1973"/>
                    <a:pt x="1419" y="1867"/>
                    <a:pt x="1463" y="1766"/>
                  </a:cubicBezTo>
                  <a:cubicBezTo>
                    <a:pt x="1483" y="1722"/>
                    <a:pt x="1501" y="1678"/>
                    <a:pt x="1524" y="1636"/>
                  </a:cubicBezTo>
                  <a:cubicBezTo>
                    <a:pt x="1543" y="1603"/>
                    <a:pt x="1563" y="1566"/>
                    <a:pt x="1582" y="1531"/>
                  </a:cubicBezTo>
                  <a:cubicBezTo>
                    <a:pt x="1681" y="1362"/>
                    <a:pt x="1793" y="1170"/>
                    <a:pt x="1716" y="959"/>
                  </a:cubicBezTo>
                  <a:cubicBezTo>
                    <a:pt x="1641" y="750"/>
                    <a:pt x="1430" y="664"/>
                    <a:pt x="1228" y="648"/>
                  </a:cubicBezTo>
                  <a:cubicBezTo>
                    <a:pt x="1241" y="460"/>
                    <a:pt x="1184" y="280"/>
                    <a:pt x="1067" y="156"/>
                  </a:cubicBezTo>
                  <a:cubicBezTo>
                    <a:pt x="969" y="53"/>
                    <a:pt x="831"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97;p54">
              <a:extLst>
                <a:ext uri="{FF2B5EF4-FFF2-40B4-BE49-F238E27FC236}">
                  <a16:creationId xmlns:a16="http://schemas.microsoft.com/office/drawing/2014/main" id="{61194D4F-2BF2-3525-774D-D89F29473549}"/>
                </a:ext>
              </a:extLst>
            </p:cNvPr>
            <p:cNvSpPr/>
            <p:nvPr/>
          </p:nvSpPr>
          <p:spPr>
            <a:xfrm>
              <a:off x="9320325" y="2493938"/>
              <a:ext cx="26850" cy="40400"/>
            </a:xfrm>
            <a:custGeom>
              <a:avLst/>
              <a:gdLst/>
              <a:ahLst/>
              <a:cxnLst/>
              <a:rect l="l" t="t" r="r" b="b"/>
              <a:pathLst>
                <a:path w="1074" h="1616" extrusionOk="0">
                  <a:moveTo>
                    <a:pt x="410" y="0"/>
                  </a:moveTo>
                  <a:cubicBezTo>
                    <a:pt x="367" y="0"/>
                    <a:pt x="327" y="24"/>
                    <a:pt x="307" y="64"/>
                  </a:cubicBezTo>
                  <a:cubicBezTo>
                    <a:pt x="278" y="122"/>
                    <a:pt x="302" y="190"/>
                    <a:pt x="358" y="218"/>
                  </a:cubicBezTo>
                  <a:cubicBezTo>
                    <a:pt x="436" y="256"/>
                    <a:pt x="522" y="278"/>
                    <a:pt x="609" y="283"/>
                  </a:cubicBezTo>
                  <a:cubicBezTo>
                    <a:pt x="632" y="284"/>
                    <a:pt x="654" y="284"/>
                    <a:pt x="676" y="284"/>
                  </a:cubicBezTo>
                  <a:cubicBezTo>
                    <a:pt x="685" y="284"/>
                    <a:pt x="695" y="284"/>
                    <a:pt x="704" y="284"/>
                  </a:cubicBezTo>
                  <a:cubicBezTo>
                    <a:pt x="726" y="284"/>
                    <a:pt x="747" y="285"/>
                    <a:pt x="766" y="288"/>
                  </a:cubicBezTo>
                  <a:cubicBezTo>
                    <a:pt x="792" y="294"/>
                    <a:pt x="808" y="306"/>
                    <a:pt x="809" y="309"/>
                  </a:cubicBezTo>
                  <a:cubicBezTo>
                    <a:pt x="808" y="316"/>
                    <a:pt x="789" y="343"/>
                    <a:pt x="758" y="354"/>
                  </a:cubicBezTo>
                  <a:cubicBezTo>
                    <a:pt x="721" y="367"/>
                    <a:pt x="675" y="369"/>
                    <a:pt x="625" y="370"/>
                  </a:cubicBezTo>
                  <a:cubicBezTo>
                    <a:pt x="597" y="370"/>
                    <a:pt x="568" y="372"/>
                    <a:pt x="539" y="374"/>
                  </a:cubicBezTo>
                  <a:cubicBezTo>
                    <a:pt x="433" y="383"/>
                    <a:pt x="328" y="418"/>
                    <a:pt x="234" y="474"/>
                  </a:cubicBezTo>
                  <a:cubicBezTo>
                    <a:pt x="149" y="527"/>
                    <a:pt x="86" y="588"/>
                    <a:pt x="50" y="662"/>
                  </a:cubicBezTo>
                  <a:cubicBezTo>
                    <a:pt x="0" y="764"/>
                    <a:pt x="3" y="880"/>
                    <a:pt x="58" y="968"/>
                  </a:cubicBezTo>
                  <a:cubicBezTo>
                    <a:pt x="138" y="1094"/>
                    <a:pt x="291" y="1120"/>
                    <a:pt x="373" y="1133"/>
                  </a:cubicBezTo>
                  <a:lnTo>
                    <a:pt x="716" y="1191"/>
                  </a:lnTo>
                  <a:cubicBezTo>
                    <a:pt x="735" y="1195"/>
                    <a:pt x="758" y="1199"/>
                    <a:pt x="768" y="1205"/>
                  </a:cubicBezTo>
                  <a:cubicBezTo>
                    <a:pt x="772" y="1206"/>
                    <a:pt x="773" y="1216"/>
                    <a:pt x="773" y="1218"/>
                  </a:cubicBezTo>
                  <a:cubicBezTo>
                    <a:pt x="776" y="1245"/>
                    <a:pt x="761" y="1280"/>
                    <a:pt x="741" y="1297"/>
                  </a:cubicBezTo>
                  <a:cubicBezTo>
                    <a:pt x="696" y="1336"/>
                    <a:pt x="624" y="1355"/>
                    <a:pt x="549" y="1375"/>
                  </a:cubicBezTo>
                  <a:lnTo>
                    <a:pt x="489" y="1391"/>
                  </a:lnTo>
                  <a:cubicBezTo>
                    <a:pt x="427" y="1409"/>
                    <a:pt x="393" y="1473"/>
                    <a:pt x="410" y="1532"/>
                  </a:cubicBezTo>
                  <a:cubicBezTo>
                    <a:pt x="425" y="1584"/>
                    <a:pt x="471" y="1616"/>
                    <a:pt x="520" y="1616"/>
                  </a:cubicBezTo>
                  <a:cubicBezTo>
                    <a:pt x="531" y="1616"/>
                    <a:pt x="541" y="1614"/>
                    <a:pt x="550" y="1611"/>
                  </a:cubicBezTo>
                  <a:cubicBezTo>
                    <a:pt x="568" y="1606"/>
                    <a:pt x="586" y="1602"/>
                    <a:pt x="606" y="1596"/>
                  </a:cubicBezTo>
                  <a:cubicBezTo>
                    <a:pt x="698" y="1573"/>
                    <a:pt x="804" y="1546"/>
                    <a:pt x="891" y="1469"/>
                  </a:cubicBezTo>
                  <a:cubicBezTo>
                    <a:pt x="965" y="1405"/>
                    <a:pt x="1008" y="1301"/>
                    <a:pt x="1001" y="1201"/>
                  </a:cubicBezTo>
                  <a:cubicBezTo>
                    <a:pt x="993" y="1119"/>
                    <a:pt x="955" y="1052"/>
                    <a:pt x="890" y="1010"/>
                  </a:cubicBezTo>
                  <a:cubicBezTo>
                    <a:pt x="843" y="980"/>
                    <a:pt x="793" y="972"/>
                    <a:pt x="753" y="965"/>
                  </a:cubicBezTo>
                  <a:lnTo>
                    <a:pt x="410" y="908"/>
                  </a:lnTo>
                  <a:cubicBezTo>
                    <a:pt x="363" y="900"/>
                    <a:pt x="276" y="885"/>
                    <a:pt x="251" y="847"/>
                  </a:cubicBezTo>
                  <a:cubicBezTo>
                    <a:pt x="239" y="827"/>
                    <a:pt x="240" y="793"/>
                    <a:pt x="255" y="765"/>
                  </a:cubicBezTo>
                  <a:cubicBezTo>
                    <a:pt x="272" y="730"/>
                    <a:pt x="304" y="700"/>
                    <a:pt x="352" y="671"/>
                  </a:cubicBezTo>
                  <a:cubicBezTo>
                    <a:pt x="415" y="633"/>
                    <a:pt x="488" y="609"/>
                    <a:pt x="561" y="602"/>
                  </a:cubicBezTo>
                  <a:cubicBezTo>
                    <a:pt x="584" y="599"/>
                    <a:pt x="608" y="598"/>
                    <a:pt x="632" y="598"/>
                  </a:cubicBezTo>
                  <a:cubicBezTo>
                    <a:pt x="693" y="597"/>
                    <a:pt x="762" y="594"/>
                    <a:pt x="833" y="570"/>
                  </a:cubicBezTo>
                  <a:cubicBezTo>
                    <a:pt x="963" y="524"/>
                    <a:pt x="1073" y="386"/>
                    <a:pt x="1025" y="239"/>
                  </a:cubicBezTo>
                  <a:cubicBezTo>
                    <a:pt x="997" y="151"/>
                    <a:pt x="913" y="84"/>
                    <a:pt x="808" y="64"/>
                  </a:cubicBezTo>
                  <a:cubicBezTo>
                    <a:pt x="760" y="55"/>
                    <a:pt x="714" y="55"/>
                    <a:pt x="675" y="55"/>
                  </a:cubicBezTo>
                  <a:cubicBezTo>
                    <a:pt x="665" y="56"/>
                    <a:pt x="656" y="56"/>
                    <a:pt x="647" y="56"/>
                  </a:cubicBezTo>
                  <a:cubicBezTo>
                    <a:pt x="639" y="56"/>
                    <a:pt x="630" y="56"/>
                    <a:pt x="622" y="55"/>
                  </a:cubicBezTo>
                  <a:cubicBezTo>
                    <a:pt x="565" y="51"/>
                    <a:pt x="509" y="36"/>
                    <a:pt x="459" y="12"/>
                  </a:cubicBezTo>
                  <a:cubicBezTo>
                    <a:pt x="443" y="4"/>
                    <a:pt x="426" y="0"/>
                    <a:pt x="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8;p54">
              <a:extLst>
                <a:ext uri="{FF2B5EF4-FFF2-40B4-BE49-F238E27FC236}">
                  <a16:creationId xmlns:a16="http://schemas.microsoft.com/office/drawing/2014/main" id="{C19D0C8B-36AB-ACD2-46BF-5EFB28AAC0CF}"/>
                </a:ext>
              </a:extLst>
            </p:cNvPr>
            <p:cNvSpPr/>
            <p:nvPr/>
          </p:nvSpPr>
          <p:spPr>
            <a:xfrm>
              <a:off x="9198675" y="2293738"/>
              <a:ext cx="26875" cy="40400"/>
            </a:xfrm>
            <a:custGeom>
              <a:avLst/>
              <a:gdLst/>
              <a:ahLst/>
              <a:cxnLst/>
              <a:rect l="l" t="t" r="r" b="b"/>
              <a:pathLst>
                <a:path w="1075" h="1616" extrusionOk="0">
                  <a:moveTo>
                    <a:pt x="411" y="0"/>
                  </a:moveTo>
                  <a:cubicBezTo>
                    <a:pt x="368" y="0"/>
                    <a:pt x="327" y="24"/>
                    <a:pt x="307" y="64"/>
                  </a:cubicBezTo>
                  <a:cubicBezTo>
                    <a:pt x="279" y="122"/>
                    <a:pt x="304" y="190"/>
                    <a:pt x="359" y="218"/>
                  </a:cubicBezTo>
                  <a:cubicBezTo>
                    <a:pt x="437" y="256"/>
                    <a:pt x="523" y="278"/>
                    <a:pt x="610" y="283"/>
                  </a:cubicBezTo>
                  <a:cubicBezTo>
                    <a:pt x="632" y="284"/>
                    <a:pt x="656" y="284"/>
                    <a:pt x="677" y="284"/>
                  </a:cubicBezTo>
                  <a:cubicBezTo>
                    <a:pt x="686" y="284"/>
                    <a:pt x="695" y="284"/>
                    <a:pt x="704" y="284"/>
                  </a:cubicBezTo>
                  <a:cubicBezTo>
                    <a:pt x="726" y="284"/>
                    <a:pt x="746" y="284"/>
                    <a:pt x="765" y="288"/>
                  </a:cubicBezTo>
                  <a:cubicBezTo>
                    <a:pt x="791" y="293"/>
                    <a:pt x="807" y="305"/>
                    <a:pt x="809" y="308"/>
                  </a:cubicBezTo>
                  <a:cubicBezTo>
                    <a:pt x="807" y="316"/>
                    <a:pt x="789" y="343"/>
                    <a:pt x="758" y="353"/>
                  </a:cubicBezTo>
                  <a:cubicBezTo>
                    <a:pt x="721" y="366"/>
                    <a:pt x="674" y="367"/>
                    <a:pt x="625" y="368"/>
                  </a:cubicBezTo>
                  <a:cubicBezTo>
                    <a:pt x="597" y="368"/>
                    <a:pt x="567" y="369"/>
                    <a:pt x="539" y="372"/>
                  </a:cubicBezTo>
                  <a:cubicBezTo>
                    <a:pt x="433" y="382"/>
                    <a:pt x="326" y="416"/>
                    <a:pt x="234" y="473"/>
                  </a:cubicBezTo>
                  <a:cubicBezTo>
                    <a:pt x="149" y="524"/>
                    <a:pt x="86" y="587"/>
                    <a:pt x="49" y="661"/>
                  </a:cubicBezTo>
                  <a:cubicBezTo>
                    <a:pt x="0" y="762"/>
                    <a:pt x="2" y="879"/>
                    <a:pt x="58" y="966"/>
                  </a:cubicBezTo>
                  <a:cubicBezTo>
                    <a:pt x="136" y="1092"/>
                    <a:pt x="290" y="1119"/>
                    <a:pt x="373" y="1132"/>
                  </a:cubicBezTo>
                  <a:lnTo>
                    <a:pt x="716" y="1189"/>
                  </a:lnTo>
                  <a:cubicBezTo>
                    <a:pt x="734" y="1194"/>
                    <a:pt x="758" y="1197"/>
                    <a:pt x="768" y="1202"/>
                  </a:cubicBezTo>
                  <a:cubicBezTo>
                    <a:pt x="771" y="1205"/>
                    <a:pt x="773" y="1215"/>
                    <a:pt x="773" y="1217"/>
                  </a:cubicBezTo>
                  <a:cubicBezTo>
                    <a:pt x="775" y="1244"/>
                    <a:pt x="761" y="1279"/>
                    <a:pt x="741" y="1296"/>
                  </a:cubicBezTo>
                  <a:cubicBezTo>
                    <a:pt x="695" y="1336"/>
                    <a:pt x="625" y="1355"/>
                    <a:pt x="549" y="1375"/>
                  </a:cubicBezTo>
                  <a:lnTo>
                    <a:pt x="488" y="1391"/>
                  </a:lnTo>
                  <a:cubicBezTo>
                    <a:pt x="427" y="1408"/>
                    <a:pt x="393" y="1472"/>
                    <a:pt x="410" y="1532"/>
                  </a:cubicBezTo>
                  <a:cubicBezTo>
                    <a:pt x="423" y="1581"/>
                    <a:pt x="470" y="1615"/>
                    <a:pt x="519" y="1615"/>
                  </a:cubicBezTo>
                  <a:cubicBezTo>
                    <a:pt x="530" y="1615"/>
                    <a:pt x="541" y="1613"/>
                    <a:pt x="551" y="1612"/>
                  </a:cubicBezTo>
                  <a:cubicBezTo>
                    <a:pt x="568" y="1607"/>
                    <a:pt x="588" y="1603"/>
                    <a:pt x="606" y="1597"/>
                  </a:cubicBezTo>
                  <a:cubicBezTo>
                    <a:pt x="700" y="1574"/>
                    <a:pt x="805" y="1547"/>
                    <a:pt x="892" y="1471"/>
                  </a:cubicBezTo>
                  <a:cubicBezTo>
                    <a:pt x="967" y="1405"/>
                    <a:pt x="1009" y="1300"/>
                    <a:pt x="1001" y="1201"/>
                  </a:cubicBezTo>
                  <a:cubicBezTo>
                    <a:pt x="994" y="1119"/>
                    <a:pt x="956" y="1052"/>
                    <a:pt x="891" y="1010"/>
                  </a:cubicBezTo>
                  <a:cubicBezTo>
                    <a:pt x="843" y="980"/>
                    <a:pt x="791" y="971"/>
                    <a:pt x="754" y="965"/>
                  </a:cubicBezTo>
                  <a:lnTo>
                    <a:pt x="411" y="907"/>
                  </a:lnTo>
                  <a:cubicBezTo>
                    <a:pt x="364" y="900"/>
                    <a:pt x="277" y="885"/>
                    <a:pt x="252" y="847"/>
                  </a:cubicBezTo>
                  <a:cubicBezTo>
                    <a:pt x="241" y="827"/>
                    <a:pt x="242" y="793"/>
                    <a:pt x="257" y="764"/>
                  </a:cubicBezTo>
                  <a:cubicBezTo>
                    <a:pt x="273" y="730"/>
                    <a:pt x="306" y="699"/>
                    <a:pt x="354" y="670"/>
                  </a:cubicBezTo>
                  <a:cubicBezTo>
                    <a:pt x="417" y="633"/>
                    <a:pt x="488" y="608"/>
                    <a:pt x="562" y="602"/>
                  </a:cubicBezTo>
                  <a:cubicBezTo>
                    <a:pt x="584" y="599"/>
                    <a:pt x="609" y="598"/>
                    <a:pt x="632" y="598"/>
                  </a:cubicBezTo>
                  <a:cubicBezTo>
                    <a:pt x="694" y="597"/>
                    <a:pt x="764" y="593"/>
                    <a:pt x="834" y="570"/>
                  </a:cubicBezTo>
                  <a:cubicBezTo>
                    <a:pt x="963" y="524"/>
                    <a:pt x="1074" y="385"/>
                    <a:pt x="1026" y="239"/>
                  </a:cubicBezTo>
                  <a:cubicBezTo>
                    <a:pt x="998" y="149"/>
                    <a:pt x="915" y="84"/>
                    <a:pt x="809" y="64"/>
                  </a:cubicBezTo>
                  <a:cubicBezTo>
                    <a:pt x="761" y="54"/>
                    <a:pt x="715" y="54"/>
                    <a:pt x="675" y="54"/>
                  </a:cubicBezTo>
                  <a:cubicBezTo>
                    <a:pt x="666" y="55"/>
                    <a:pt x="657" y="56"/>
                    <a:pt x="648" y="56"/>
                  </a:cubicBezTo>
                  <a:cubicBezTo>
                    <a:pt x="640" y="56"/>
                    <a:pt x="631" y="55"/>
                    <a:pt x="622" y="54"/>
                  </a:cubicBezTo>
                  <a:cubicBezTo>
                    <a:pt x="566" y="51"/>
                    <a:pt x="512" y="36"/>
                    <a:pt x="460" y="12"/>
                  </a:cubicBezTo>
                  <a:cubicBezTo>
                    <a:pt x="444" y="4"/>
                    <a:pt x="427"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99;p54">
              <a:extLst>
                <a:ext uri="{FF2B5EF4-FFF2-40B4-BE49-F238E27FC236}">
                  <a16:creationId xmlns:a16="http://schemas.microsoft.com/office/drawing/2014/main" id="{B0583E75-BCE4-5DFB-9A6E-FADA4CC31C75}"/>
                </a:ext>
              </a:extLst>
            </p:cNvPr>
            <p:cNvSpPr/>
            <p:nvPr/>
          </p:nvSpPr>
          <p:spPr>
            <a:xfrm>
              <a:off x="9192225" y="2630363"/>
              <a:ext cx="54750" cy="46400"/>
            </a:xfrm>
            <a:custGeom>
              <a:avLst/>
              <a:gdLst/>
              <a:ahLst/>
              <a:cxnLst/>
              <a:rect l="l" t="t" r="r" b="b"/>
              <a:pathLst>
                <a:path w="2190" h="1856" extrusionOk="0">
                  <a:moveTo>
                    <a:pt x="251" y="1370"/>
                  </a:moveTo>
                  <a:cubicBezTo>
                    <a:pt x="295" y="1387"/>
                    <a:pt x="336" y="1404"/>
                    <a:pt x="377" y="1423"/>
                  </a:cubicBezTo>
                  <a:cubicBezTo>
                    <a:pt x="440" y="1447"/>
                    <a:pt x="503" y="1474"/>
                    <a:pt x="571" y="1494"/>
                  </a:cubicBezTo>
                  <a:cubicBezTo>
                    <a:pt x="566" y="1493"/>
                    <a:pt x="562" y="1493"/>
                    <a:pt x="556" y="1493"/>
                  </a:cubicBezTo>
                  <a:cubicBezTo>
                    <a:pt x="493" y="1489"/>
                    <a:pt x="433" y="1485"/>
                    <a:pt x="377" y="1473"/>
                  </a:cubicBezTo>
                  <a:cubicBezTo>
                    <a:pt x="313" y="1458"/>
                    <a:pt x="272" y="1426"/>
                    <a:pt x="251" y="1370"/>
                  </a:cubicBezTo>
                  <a:close/>
                  <a:moveTo>
                    <a:pt x="1415" y="228"/>
                  </a:moveTo>
                  <a:cubicBezTo>
                    <a:pt x="1636" y="228"/>
                    <a:pt x="1779" y="284"/>
                    <a:pt x="1842" y="395"/>
                  </a:cubicBezTo>
                  <a:cubicBezTo>
                    <a:pt x="1933" y="559"/>
                    <a:pt x="1893" y="991"/>
                    <a:pt x="1824" y="1193"/>
                  </a:cubicBezTo>
                  <a:cubicBezTo>
                    <a:pt x="1734" y="1450"/>
                    <a:pt x="1463" y="1626"/>
                    <a:pt x="1194" y="1626"/>
                  </a:cubicBezTo>
                  <a:cubicBezTo>
                    <a:pt x="1140" y="1626"/>
                    <a:pt x="1087" y="1619"/>
                    <a:pt x="1036" y="1604"/>
                  </a:cubicBezTo>
                  <a:cubicBezTo>
                    <a:pt x="1000" y="1595"/>
                    <a:pt x="967" y="1581"/>
                    <a:pt x="934" y="1569"/>
                  </a:cubicBezTo>
                  <a:cubicBezTo>
                    <a:pt x="891" y="1554"/>
                    <a:pt x="846" y="1537"/>
                    <a:pt x="797" y="1525"/>
                  </a:cubicBezTo>
                  <a:cubicBezTo>
                    <a:pt x="817" y="1524"/>
                    <a:pt x="835" y="1522"/>
                    <a:pt x="852" y="1520"/>
                  </a:cubicBezTo>
                  <a:cubicBezTo>
                    <a:pt x="1102" y="1492"/>
                    <a:pt x="1322" y="1312"/>
                    <a:pt x="1400" y="1073"/>
                  </a:cubicBezTo>
                  <a:cubicBezTo>
                    <a:pt x="1429" y="985"/>
                    <a:pt x="1427" y="908"/>
                    <a:pt x="1397" y="843"/>
                  </a:cubicBezTo>
                  <a:cubicBezTo>
                    <a:pt x="1368" y="780"/>
                    <a:pt x="1314" y="735"/>
                    <a:pt x="1245" y="715"/>
                  </a:cubicBezTo>
                  <a:cubicBezTo>
                    <a:pt x="1217" y="707"/>
                    <a:pt x="1187" y="702"/>
                    <a:pt x="1156" y="702"/>
                  </a:cubicBezTo>
                  <a:cubicBezTo>
                    <a:pt x="1088" y="702"/>
                    <a:pt x="1017" y="722"/>
                    <a:pt x="957" y="759"/>
                  </a:cubicBezTo>
                  <a:cubicBezTo>
                    <a:pt x="913" y="787"/>
                    <a:pt x="875" y="817"/>
                    <a:pt x="839" y="848"/>
                  </a:cubicBezTo>
                  <a:cubicBezTo>
                    <a:pt x="796" y="885"/>
                    <a:pt x="758" y="918"/>
                    <a:pt x="716" y="934"/>
                  </a:cubicBezTo>
                  <a:cubicBezTo>
                    <a:pt x="696" y="942"/>
                    <a:pt x="675" y="945"/>
                    <a:pt x="652" y="945"/>
                  </a:cubicBezTo>
                  <a:cubicBezTo>
                    <a:pt x="606" y="945"/>
                    <a:pt x="557" y="929"/>
                    <a:pt x="521" y="897"/>
                  </a:cubicBezTo>
                  <a:cubicBezTo>
                    <a:pt x="466" y="852"/>
                    <a:pt x="433" y="774"/>
                    <a:pt x="438" y="697"/>
                  </a:cubicBezTo>
                  <a:cubicBezTo>
                    <a:pt x="443" y="571"/>
                    <a:pt x="541" y="440"/>
                    <a:pt x="686" y="366"/>
                  </a:cubicBezTo>
                  <a:cubicBezTo>
                    <a:pt x="836" y="288"/>
                    <a:pt x="1012" y="265"/>
                    <a:pt x="1185" y="244"/>
                  </a:cubicBezTo>
                  <a:cubicBezTo>
                    <a:pt x="1269" y="233"/>
                    <a:pt x="1346" y="228"/>
                    <a:pt x="1415" y="228"/>
                  </a:cubicBezTo>
                  <a:close/>
                  <a:moveTo>
                    <a:pt x="1404" y="0"/>
                  </a:moveTo>
                  <a:cubicBezTo>
                    <a:pt x="1328" y="0"/>
                    <a:pt x="1245" y="6"/>
                    <a:pt x="1156" y="17"/>
                  </a:cubicBezTo>
                  <a:cubicBezTo>
                    <a:pt x="974" y="40"/>
                    <a:pt x="767" y="67"/>
                    <a:pt x="583" y="161"/>
                  </a:cubicBezTo>
                  <a:cubicBezTo>
                    <a:pt x="363" y="275"/>
                    <a:pt x="220" y="476"/>
                    <a:pt x="210" y="686"/>
                  </a:cubicBezTo>
                  <a:cubicBezTo>
                    <a:pt x="204" y="836"/>
                    <a:pt x="267" y="980"/>
                    <a:pt x="376" y="1072"/>
                  </a:cubicBezTo>
                  <a:cubicBezTo>
                    <a:pt x="455" y="1137"/>
                    <a:pt x="556" y="1172"/>
                    <a:pt x="655" y="1172"/>
                  </a:cubicBezTo>
                  <a:cubicBezTo>
                    <a:pt x="705" y="1172"/>
                    <a:pt x="755" y="1163"/>
                    <a:pt x="802" y="1145"/>
                  </a:cubicBezTo>
                  <a:cubicBezTo>
                    <a:pt x="878" y="1114"/>
                    <a:pt x="936" y="1065"/>
                    <a:pt x="989" y="1020"/>
                  </a:cubicBezTo>
                  <a:cubicBezTo>
                    <a:pt x="1020" y="996"/>
                    <a:pt x="1048" y="970"/>
                    <a:pt x="1078" y="953"/>
                  </a:cubicBezTo>
                  <a:cubicBezTo>
                    <a:pt x="1100" y="938"/>
                    <a:pt x="1131" y="929"/>
                    <a:pt x="1157" y="929"/>
                  </a:cubicBezTo>
                  <a:cubicBezTo>
                    <a:pt x="1166" y="929"/>
                    <a:pt x="1175" y="930"/>
                    <a:pt x="1182" y="933"/>
                  </a:cubicBezTo>
                  <a:cubicBezTo>
                    <a:pt x="1191" y="935"/>
                    <a:pt x="1193" y="938"/>
                    <a:pt x="1193" y="939"/>
                  </a:cubicBezTo>
                  <a:cubicBezTo>
                    <a:pt x="1193" y="942"/>
                    <a:pt x="1199" y="956"/>
                    <a:pt x="1185" y="1002"/>
                  </a:cubicBezTo>
                  <a:cubicBezTo>
                    <a:pt x="1134" y="1156"/>
                    <a:pt x="989" y="1274"/>
                    <a:pt x="828" y="1293"/>
                  </a:cubicBezTo>
                  <a:cubicBezTo>
                    <a:pt x="811" y="1295"/>
                    <a:pt x="793" y="1296"/>
                    <a:pt x="777" y="1296"/>
                  </a:cubicBezTo>
                  <a:cubicBezTo>
                    <a:pt x="670" y="1296"/>
                    <a:pt x="578" y="1257"/>
                    <a:pt x="466" y="1210"/>
                  </a:cubicBezTo>
                  <a:cubicBezTo>
                    <a:pt x="403" y="1184"/>
                    <a:pt x="339" y="1157"/>
                    <a:pt x="267" y="1135"/>
                  </a:cubicBezTo>
                  <a:cubicBezTo>
                    <a:pt x="250" y="1130"/>
                    <a:pt x="221" y="1120"/>
                    <a:pt x="186" y="1120"/>
                  </a:cubicBezTo>
                  <a:cubicBezTo>
                    <a:pt x="161" y="1120"/>
                    <a:pt x="132" y="1125"/>
                    <a:pt x="103" y="1141"/>
                  </a:cubicBezTo>
                  <a:cubicBezTo>
                    <a:pt x="37" y="1177"/>
                    <a:pt x="1" y="1253"/>
                    <a:pt x="12" y="1341"/>
                  </a:cubicBezTo>
                  <a:cubicBezTo>
                    <a:pt x="33" y="1527"/>
                    <a:pt x="149" y="1658"/>
                    <a:pt x="331" y="1696"/>
                  </a:cubicBezTo>
                  <a:cubicBezTo>
                    <a:pt x="402" y="1712"/>
                    <a:pt x="475" y="1718"/>
                    <a:pt x="542" y="1722"/>
                  </a:cubicBezTo>
                  <a:cubicBezTo>
                    <a:pt x="611" y="1725"/>
                    <a:pt x="675" y="1729"/>
                    <a:pt x="734" y="1744"/>
                  </a:cubicBezTo>
                  <a:cubicBezTo>
                    <a:pt x="774" y="1754"/>
                    <a:pt x="813" y="1768"/>
                    <a:pt x="856" y="1784"/>
                  </a:cubicBezTo>
                  <a:cubicBezTo>
                    <a:pt x="895" y="1799"/>
                    <a:pt x="934" y="1814"/>
                    <a:pt x="974" y="1824"/>
                  </a:cubicBezTo>
                  <a:cubicBezTo>
                    <a:pt x="1047" y="1846"/>
                    <a:pt x="1122" y="1855"/>
                    <a:pt x="1197" y="1855"/>
                  </a:cubicBezTo>
                  <a:cubicBezTo>
                    <a:pt x="1561" y="1855"/>
                    <a:pt x="1918" y="1620"/>
                    <a:pt x="2041" y="1269"/>
                  </a:cubicBezTo>
                  <a:cubicBezTo>
                    <a:pt x="2112" y="1063"/>
                    <a:pt x="2190" y="547"/>
                    <a:pt x="2041" y="283"/>
                  </a:cubicBezTo>
                  <a:cubicBezTo>
                    <a:pt x="1935" y="94"/>
                    <a:pt x="1722" y="0"/>
                    <a:pt x="1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00;p54">
              <a:extLst>
                <a:ext uri="{FF2B5EF4-FFF2-40B4-BE49-F238E27FC236}">
                  <a16:creationId xmlns:a16="http://schemas.microsoft.com/office/drawing/2014/main" id="{D119D8DC-16C5-1C50-9943-CE28256CEB78}"/>
                </a:ext>
              </a:extLst>
            </p:cNvPr>
            <p:cNvSpPr/>
            <p:nvPr/>
          </p:nvSpPr>
          <p:spPr>
            <a:xfrm>
              <a:off x="9255925" y="2634988"/>
              <a:ext cx="36875" cy="37050"/>
            </a:xfrm>
            <a:custGeom>
              <a:avLst/>
              <a:gdLst/>
              <a:ahLst/>
              <a:cxnLst/>
              <a:rect l="l" t="t" r="r" b="b"/>
              <a:pathLst>
                <a:path w="1475" h="1482" extrusionOk="0">
                  <a:moveTo>
                    <a:pt x="655" y="230"/>
                  </a:moveTo>
                  <a:cubicBezTo>
                    <a:pt x="695" y="230"/>
                    <a:pt x="735" y="235"/>
                    <a:pt x="774" y="246"/>
                  </a:cubicBezTo>
                  <a:cubicBezTo>
                    <a:pt x="1019" y="312"/>
                    <a:pt x="1230" y="431"/>
                    <a:pt x="1241" y="483"/>
                  </a:cubicBezTo>
                  <a:cubicBezTo>
                    <a:pt x="1241" y="510"/>
                    <a:pt x="1234" y="521"/>
                    <a:pt x="1224" y="530"/>
                  </a:cubicBezTo>
                  <a:cubicBezTo>
                    <a:pt x="1178" y="573"/>
                    <a:pt x="1059" y="582"/>
                    <a:pt x="956" y="582"/>
                  </a:cubicBezTo>
                  <a:cubicBezTo>
                    <a:pt x="914" y="582"/>
                    <a:pt x="874" y="580"/>
                    <a:pt x="844" y="579"/>
                  </a:cubicBezTo>
                  <a:cubicBezTo>
                    <a:pt x="819" y="578"/>
                    <a:pt x="796" y="576"/>
                    <a:pt x="776" y="576"/>
                  </a:cubicBezTo>
                  <a:cubicBezTo>
                    <a:pt x="770" y="576"/>
                    <a:pt x="764" y="576"/>
                    <a:pt x="759" y="577"/>
                  </a:cubicBezTo>
                  <a:cubicBezTo>
                    <a:pt x="748" y="577"/>
                    <a:pt x="738" y="577"/>
                    <a:pt x="728" y="577"/>
                  </a:cubicBezTo>
                  <a:cubicBezTo>
                    <a:pt x="703" y="577"/>
                    <a:pt x="681" y="576"/>
                    <a:pt x="662" y="572"/>
                  </a:cubicBezTo>
                  <a:cubicBezTo>
                    <a:pt x="612" y="561"/>
                    <a:pt x="562" y="522"/>
                    <a:pt x="514" y="484"/>
                  </a:cubicBezTo>
                  <a:cubicBezTo>
                    <a:pt x="495" y="468"/>
                    <a:pt x="471" y="460"/>
                    <a:pt x="446" y="460"/>
                  </a:cubicBezTo>
                  <a:cubicBezTo>
                    <a:pt x="436" y="460"/>
                    <a:pt x="425" y="462"/>
                    <a:pt x="415" y="465"/>
                  </a:cubicBezTo>
                  <a:cubicBezTo>
                    <a:pt x="380" y="474"/>
                    <a:pt x="352" y="499"/>
                    <a:pt x="338" y="533"/>
                  </a:cubicBezTo>
                  <a:cubicBezTo>
                    <a:pt x="324" y="574"/>
                    <a:pt x="319" y="614"/>
                    <a:pt x="322" y="654"/>
                  </a:cubicBezTo>
                  <a:cubicBezTo>
                    <a:pt x="319" y="651"/>
                    <a:pt x="312" y="647"/>
                    <a:pt x="309" y="643"/>
                  </a:cubicBezTo>
                  <a:lnTo>
                    <a:pt x="285" y="624"/>
                  </a:lnTo>
                  <a:cubicBezTo>
                    <a:pt x="255" y="593"/>
                    <a:pt x="241" y="536"/>
                    <a:pt x="255" y="485"/>
                  </a:cubicBezTo>
                  <a:cubicBezTo>
                    <a:pt x="268" y="430"/>
                    <a:pt x="306" y="375"/>
                    <a:pt x="364" y="330"/>
                  </a:cubicBezTo>
                  <a:cubicBezTo>
                    <a:pt x="445" y="264"/>
                    <a:pt x="551" y="230"/>
                    <a:pt x="655" y="230"/>
                  </a:cubicBezTo>
                  <a:close/>
                  <a:moveTo>
                    <a:pt x="429" y="867"/>
                  </a:moveTo>
                  <a:lnTo>
                    <a:pt x="429" y="867"/>
                  </a:lnTo>
                  <a:cubicBezTo>
                    <a:pt x="442" y="878"/>
                    <a:pt x="452" y="889"/>
                    <a:pt x="464" y="899"/>
                  </a:cubicBezTo>
                  <a:cubicBezTo>
                    <a:pt x="504" y="932"/>
                    <a:pt x="546" y="957"/>
                    <a:pt x="588" y="980"/>
                  </a:cubicBezTo>
                  <a:cubicBezTo>
                    <a:pt x="624" y="1003"/>
                    <a:pt x="658" y="1022"/>
                    <a:pt x="687" y="1045"/>
                  </a:cubicBezTo>
                  <a:cubicBezTo>
                    <a:pt x="730" y="1080"/>
                    <a:pt x="748" y="1127"/>
                    <a:pt x="738" y="1147"/>
                  </a:cubicBezTo>
                  <a:cubicBezTo>
                    <a:pt x="737" y="1150"/>
                    <a:pt x="733" y="1156"/>
                    <a:pt x="726" y="1166"/>
                  </a:cubicBezTo>
                  <a:cubicBezTo>
                    <a:pt x="678" y="1223"/>
                    <a:pt x="602" y="1254"/>
                    <a:pt x="527" y="1254"/>
                  </a:cubicBezTo>
                  <a:cubicBezTo>
                    <a:pt x="484" y="1254"/>
                    <a:pt x="441" y="1244"/>
                    <a:pt x="404" y="1222"/>
                  </a:cubicBezTo>
                  <a:cubicBezTo>
                    <a:pt x="386" y="1211"/>
                    <a:pt x="380" y="1204"/>
                    <a:pt x="378" y="1200"/>
                  </a:cubicBezTo>
                  <a:cubicBezTo>
                    <a:pt x="362" y="1176"/>
                    <a:pt x="380" y="1112"/>
                    <a:pt x="396" y="1054"/>
                  </a:cubicBezTo>
                  <a:cubicBezTo>
                    <a:pt x="412" y="1001"/>
                    <a:pt x="431" y="935"/>
                    <a:pt x="429" y="867"/>
                  </a:cubicBezTo>
                  <a:close/>
                  <a:moveTo>
                    <a:pt x="659" y="0"/>
                  </a:moveTo>
                  <a:cubicBezTo>
                    <a:pt x="502" y="0"/>
                    <a:pt x="345" y="52"/>
                    <a:pt x="222" y="150"/>
                  </a:cubicBezTo>
                  <a:cubicBezTo>
                    <a:pt x="124" y="227"/>
                    <a:pt x="59" y="324"/>
                    <a:pt x="34" y="428"/>
                  </a:cubicBezTo>
                  <a:cubicBezTo>
                    <a:pt x="1" y="562"/>
                    <a:pt x="37" y="698"/>
                    <a:pt x="128" y="786"/>
                  </a:cubicBezTo>
                  <a:cubicBezTo>
                    <a:pt x="141" y="798"/>
                    <a:pt x="154" y="811"/>
                    <a:pt x="167" y="821"/>
                  </a:cubicBezTo>
                  <a:cubicBezTo>
                    <a:pt x="178" y="830"/>
                    <a:pt x="191" y="840"/>
                    <a:pt x="195" y="846"/>
                  </a:cubicBezTo>
                  <a:cubicBezTo>
                    <a:pt x="212" y="869"/>
                    <a:pt x="193" y="933"/>
                    <a:pt x="177" y="990"/>
                  </a:cubicBezTo>
                  <a:cubicBezTo>
                    <a:pt x="150" y="1086"/>
                    <a:pt x="112" y="1219"/>
                    <a:pt x="193" y="1332"/>
                  </a:cubicBezTo>
                  <a:cubicBezTo>
                    <a:pt x="215" y="1364"/>
                    <a:pt x="246" y="1393"/>
                    <a:pt x="288" y="1416"/>
                  </a:cubicBezTo>
                  <a:cubicBezTo>
                    <a:pt x="362" y="1460"/>
                    <a:pt x="445" y="1481"/>
                    <a:pt x="529" y="1481"/>
                  </a:cubicBezTo>
                  <a:cubicBezTo>
                    <a:pt x="669" y="1481"/>
                    <a:pt x="810" y="1423"/>
                    <a:pt x="903" y="1310"/>
                  </a:cubicBezTo>
                  <a:cubicBezTo>
                    <a:pt x="924" y="1287"/>
                    <a:pt x="939" y="1262"/>
                    <a:pt x="950" y="1239"/>
                  </a:cubicBezTo>
                  <a:cubicBezTo>
                    <a:pt x="1011" y="1100"/>
                    <a:pt x="936" y="952"/>
                    <a:pt x="835" y="867"/>
                  </a:cubicBezTo>
                  <a:cubicBezTo>
                    <a:pt x="806" y="844"/>
                    <a:pt x="775" y="824"/>
                    <a:pt x="746" y="805"/>
                  </a:cubicBezTo>
                  <a:lnTo>
                    <a:pt x="763" y="805"/>
                  </a:lnTo>
                  <a:cubicBezTo>
                    <a:pt x="784" y="806"/>
                    <a:pt x="808" y="806"/>
                    <a:pt x="838" y="807"/>
                  </a:cubicBezTo>
                  <a:cubicBezTo>
                    <a:pt x="875" y="809"/>
                    <a:pt x="918" y="810"/>
                    <a:pt x="962" y="810"/>
                  </a:cubicBezTo>
                  <a:cubicBezTo>
                    <a:pt x="1109" y="810"/>
                    <a:pt x="1280" y="794"/>
                    <a:pt x="1383" y="694"/>
                  </a:cubicBezTo>
                  <a:cubicBezTo>
                    <a:pt x="1441" y="640"/>
                    <a:pt x="1472" y="567"/>
                    <a:pt x="1472" y="483"/>
                  </a:cubicBezTo>
                  <a:cubicBezTo>
                    <a:pt x="1474" y="226"/>
                    <a:pt x="1027" y="75"/>
                    <a:pt x="835" y="23"/>
                  </a:cubicBezTo>
                  <a:cubicBezTo>
                    <a:pt x="777" y="7"/>
                    <a:pt x="718" y="0"/>
                    <a:pt x="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01;p54">
              <a:extLst>
                <a:ext uri="{FF2B5EF4-FFF2-40B4-BE49-F238E27FC236}">
                  <a16:creationId xmlns:a16="http://schemas.microsoft.com/office/drawing/2014/main" id="{160C6547-911C-CD85-14EF-0ED81704B47A}"/>
                </a:ext>
              </a:extLst>
            </p:cNvPr>
            <p:cNvSpPr/>
            <p:nvPr/>
          </p:nvSpPr>
          <p:spPr>
            <a:xfrm>
              <a:off x="9247425" y="2343088"/>
              <a:ext cx="36850" cy="37050"/>
            </a:xfrm>
            <a:custGeom>
              <a:avLst/>
              <a:gdLst/>
              <a:ahLst/>
              <a:cxnLst/>
              <a:rect l="l" t="t" r="r" b="b"/>
              <a:pathLst>
                <a:path w="1474" h="1482" extrusionOk="0">
                  <a:moveTo>
                    <a:pt x="656" y="230"/>
                  </a:moveTo>
                  <a:cubicBezTo>
                    <a:pt x="696" y="230"/>
                    <a:pt x="737" y="235"/>
                    <a:pt x="773" y="246"/>
                  </a:cubicBezTo>
                  <a:cubicBezTo>
                    <a:pt x="1019" y="312"/>
                    <a:pt x="1230" y="430"/>
                    <a:pt x="1242" y="483"/>
                  </a:cubicBezTo>
                  <a:cubicBezTo>
                    <a:pt x="1242" y="509"/>
                    <a:pt x="1233" y="521"/>
                    <a:pt x="1225" y="530"/>
                  </a:cubicBezTo>
                  <a:cubicBezTo>
                    <a:pt x="1178" y="573"/>
                    <a:pt x="1059" y="582"/>
                    <a:pt x="956" y="582"/>
                  </a:cubicBezTo>
                  <a:cubicBezTo>
                    <a:pt x="914" y="582"/>
                    <a:pt x="874" y="580"/>
                    <a:pt x="844" y="579"/>
                  </a:cubicBezTo>
                  <a:cubicBezTo>
                    <a:pt x="810" y="578"/>
                    <a:pt x="782" y="577"/>
                    <a:pt x="758" y="577"/>
                  </a:cubicBezTo>
                  <a:cubicBezTo>
                    <a:pt x="748" y="577"/>
                    <a:pt x="738" y="577"/>
                    <a:pt x="728" y="577"/>
                  </a:cubicBezTo>
                  <a:cubicBezTo>
                    <a:pt x="704" y="577"/>
                    <a:pt x="681" y="576"/>
                    <a:pt x="661" y="571"/>
                  </a:cubicBezTo>
                  <a:cubicBezTo>
                    <a:pt x="612" y="561"/>
                    <a:pt x="563" y="521"/>
                    <a:pt x="515" y="484"/>
                  </a:cubicBezTo>
                  <a:cubicBezTo>
                    <a:pt x="494" y="468"/>
                    <a:pt x="470" y="460"/>
                    <a:pt x="446" y="460"/>
                  </a:cubicBezTo>
                  <a:cubicBezTo>
                    <a:pt x="435" y="460"/>
                    <a:pt x="425" y="462"/>
                    <a:pt x="414" y="465"/>
                  </a:cubicBezTo>
                  <a:cubicBezTo>
                    <a:pt x="379" y="474"/>
                    <a:pt x="351" y="499"/>
                    <a:pt x="338" y="533"/>
                  </a:cubicBezTo>
                  <a:cubicBezTo>
                    <a:pt x="322" y="574"/>
                    <a:pt x="318" y="614"/>
                    <a:pt x="322" y="654"/>
                  </a:cubicBezTo>
                  <a:cubicBezTo>
                    <a:pt x="318" y="650"/>
                    <a:pt x="313" y="647"/>
                    <a:pt x="309" y="643"/>
                  </a:cubicBezTo>
                  <a:cubicBezTo>
                    <a:pt x="301" y="637"/>
                    <a:pt x="293" y="630"/>
                    <a:pt x="286" y="624"/>
                  </a:cubicBezTo>
                  <a:cubicBezTo>
                    <a:pt x="255" y="593"/>
                    <a:pt x="242" y="536"/>
                    <a:pt x="255" y="485"/>
                  </a:cubicBezTo>
                  <a:cubicBezTo>
                    <a:pt x="269" y="429"/>
                    <a:pt x="308" y="375"/>
                    <a:pt x="365" y="330"/>
                  </a:cubicBezTo>
                  <a:cubicBezTo>
                    <a:pt x="446" y="264"/>
                    <a:pt x="552" y="230"/>
                    <a:pt x="656" y="230"/>
                  </a:cubicBezTo>
                  <a:close/>
                  <a:moveTo>
                    <a:pt x="430" y="867"/>
                  </a:moveTo>
                  <a:cubicBezTo>
                    <a:pt x="442" y="878"/>
                    <a:pt x="453" y="889"/>
                    <a:pt x="464" y="898"/>
                  </a:cubicBezTo>
                  <a:cubicBezTo>
                    <a:pt x="505" y="931"/>
                    <a:pt x="548" y="956"/>
                    <a:pt x="589" y="979"/>
                  </a:cubicBezTo>
                  <a:cubicBezTo>
                    <a:pt x="625" y="1001"/>
                    <a:pt x="660" y="1022"/>
                    <a:pt x="688" y="1044"/>
                  </a:cubicBezTo>
                  <a:cubicBezTo>
                    <a:pt x="726" y="1075"/>
                    <a:pt x="751" y="1123"/>
                    <a:pt x="740" y="1147"/>
                  </a:cubicBezTo>
                  <a:cubicBezTo>
                    <a:pt x="739" y="1150"/>
                    <a:pt x="735" y="1155"/>
                    <a:pt x="726" y="1166"/>
                  </a:cubicBezTo>
                  <a:cubicBezTo>
                    <a:pt x="679" y="1223"/>
                    <a:pt x="603" y="1254"/>
                    <a:pt x="528" y="1254"/>
                  </a:cubicBezTo>
                  <a:cubicBezTo>
                    <a:pt x="485" y="1254"/>
                    <a:pt x="442" y="1244"/>
                    <a:pt x="405" y="1222"/>
                  </a:cubicBezTo>
                  <a:cubicBezTo>
                    <a:pt x="388" y="1211"/>
                    <a:pt x="381" y="1202"/>
                    <a:pt x="378" y="1200"/>
                  </a:cubicBezTo>
                  <a:cubicBezTo>
                    <a:pt x="362" y="1176"/>
                    <a:pt x="381" y="1112"/>
                    <a:pt x="397" y="1054"/>
                  </a:cubicBezTo>
                  <a:cubicBezTo>
                    <a:pt x="413" y="1001"/>
                    <a:pt x="431" y="934"/>
                    <a:pt x="430" y="867"/>
                  </a:cubicBezTo>
                  <a:close/>
                  <a:moveTo>
                    <a:pt x="658" y="1"/>
                  </a:moveTo>
                  <a:cubicBezTo>
                    <a:pt x="502" y="1"/>
                    <a:pt x="345" y="53"/>
                    <a:pt x="222" y="151"/>
                  </a:cubicBezTo>
                  <a:cubicBezTo>
                    <a:pt x="124" y="228"/>
                    <a:pt x="59" y="326"/>
                    <a:pt x="33" y="429"/>
                  </a:cubicBezTo>
                  <a:cubicBezTo>
                    <a:pt x="0" y="562"/>
                    <a:pt x="36" y="700"/>
                    <a:pt x="127" y="787"/>
                  </a:cubicBezTo>
                  <a:cubicBezTo>
                    <a:pt x="140" y="800"/>
                    <a:pt x="154" y="811"/>
                    <a:pt x="167" y="821"/>
                  </a:cubicBezTo>
                  <a:cubicBezTo>
                    <a:pt x="179" y="830"/>
                    <a:pt x="191" y="839"/>
                    <a:pt x="196" y="846"/>
                  </a:cubicBezTo>
                  <a:cubicBezTo>
                    <a:pt x="212" y="868"/>
                    <a:pt x="194" y="933"/>
                    <a:pt x="178" y="990"/>
                  </a:cubicBezTo>
                  <a:cubicBezTo>
                    <a:pt x="152" y="1086"/>
                    <a:pt x="112" y="1218"/>
                    <a:pt x="194" y="1332"/>
                  </a:cubicBezTo>
                  <a:cubicBezTo>
                    <a:pt x="217" y="1364"/>
                    <a:pt x="248" y="1393"/>
                    <a:pt x="288" y="1416"/>
                  </a:cubicBezTo>
                  <a:cubicBezTo>
                    <a:pt x="362" y="1460"/>
                    <a:pt x="446" y="1481"/>
                    <a:pt x="531" y="1481"/>
                  </a:cubicBezTo>
                  <a:cubicBezTo>
                    <a:pt x="671" y="1481"/>
                    <a:pt x="810" y="1422"/>
                    <a:pt x="901" y="1311"/>
                  </a:cubicBezTo>
                  <a:cubicBezTo>
                    <a:pt x="923" y="1287"/>
                    <a:pt x="938" y="1264"/>
                    <a:pt x="948" y="1240"/>
                  </a:cubicBezTo>
                  <a:cubicBezTo>
                    <a:pt x="1011" y="1102"/>
                    <a:pt x="936" y="955"/>
                    <a:pt x="835" y="870"/>
                  </a:cubicBezTo>
                  <a:cubicBezTo>
                    <a:pt x="805" y="846"/>
                    <a:pt x="774" y="827"/>
                    <a:pt x="745" y="807"/>
                  </a:cubicBezTo>
                  <a:lnTo>
                    <a:pt x="762" y="807"/>
                  </a:lnTo>
                  <a:cubicBezTo>
                    <a:pt x="784" y="807"/>
                    <a:pt x="807" y="807"/>
                    <a:pt x="837" y="808"/>
                  </a:cubicBezTo>
                  <a:cubicBezTo>
                    <a:pt x="874" y="810"/>
                    <a:pt x="915" y="811"/>
                    <a:pt x="958" y="811"/>
                  </a:cubicBezTo>
                  <a:cubicBezTo>
                    <a:pt x="1106" y="811"/>
                    <a:pt x="1279" y="794"/>
                    <a:pt x="1383" y="695"/>
                  </a:cubicBezTo>
                  <a:cubicBezTo>
                    <a:pt x="1440" y="641"/>
                    <a:pt x="1469" y="568"/>
                    <a:pt x="1471" y="485"/>
                  </a:cubicBezTo>
                  <a:cubicBezTo>
                    <a:pt x="1474" y="226"/>
                    <a:pt x="1026" y="76"/>
                    <a:pt x="834" y="24"/>
                  </a:cubicBezTo>
                  <a:cubicBezTo>
                    <a:pt x="777" y="8"/>
                    <a:pt x="717" y="1"/>
                    <a:pt x="6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02;p54">
              <a:extLst>
                <a:ext uri="{FF2B5EF4-FFF2-40B4-BE49-F238E27FC236}">
                  <a16:creationId xmlns:a16="http://schemas.microsoft.com/office/drawing/2014/main" id="{1E9DB80E-BE63-9841-BC71-440AAD9C88DA}"/>
                </a:ext>
              </a:extLst>
            </p:cNvPr>
            <p:cNvSpPr/>
            <p:nvPr/>
          </p:nvSpPr>
          <p:spPr>
            <a:xfrm>
              <a:off x="9260225" y="2578088"/>
              <a:ext cx="64275" cy="50000"/>
            </a:xfrm>
            <a:custGeom>
              <a:avLst/>
              <a:gdLst/>
              <a:ahLst/>
              <a:cxnLst/>
              <a:rect l="l" t="t" r="r" b="b"/>
              <a:pathLst>
                <a:path w="2571" h="2000" extrusionOk="0">
                  <a:moveTo>
                    <a:pt x="1842" y="231"/>
                  </a:moveTo>
                  <a:cubicBezTo>
                    <a:pt x="1904" y="231"/>
                    <a:pt x="1974" y="249"/>
                    <a:pt x="1992" y="287"/>
                  </a:cubicBezTo>
                  <a:cubicBezTo>
                    <a:pt x="2000" y="305"/>
                    <a:pt x="2003" y="333"/>
                    <a:pt x="1999" y="372"/>
                  </a:cubicBezTo>
                  <a:cubicBezTo>
                    <a:pt x="1981" y="548"/>
                    <a:pt x="1893" y="714"/>
                    <a:pt x="1805" y="876"/>
                  </a:cubicBezTo>
                  <a:cubicBezTo>
                    <a:pt x="1789" y="906"/>
                    <a:pt x="1788" y="944"/>
                    <a:pt x="1802" y="976"/>
                  </a:cubicBezTo>
                  <a:cubicBezTo>
                    <a:pt x="1816" y="1008"/>
                    <a:pt x="1845" y="1032"/>
                    <a:pt x="1878" y="1042"/>
                  </a:cubicBezTo>
                  <a:cubicBezTo>
                    <a:pt x="1929" y="1055"/>
                    <a:pt x="1980" y="1062"/>
                    <a:pt x="2028" y="1062"/>
                  </a:cubicBezTo>
                  <a:cubicBezTo>
                    <a:pt x="2099" y="1062"/>
                    <a:pt x="2166" y="1048"/>
                    <a:pt x="2227" y="1021"/>
                  </a:cubicBezTo>
                  <a:lnTo>
                    <a:pt x="2227" y="1021"/>
                  </a:lnTo>
                  <a:cubicBezTo>
                    <a:pt x="2199" y="1078"/>
                    <a:pt x="2178" y="1134"/>
                    <a:pt x="2156" y="1187"/>
                  </a:cubicBezTo>
                  <a:cubicBezTo>
                    <a:pt x="2129" y="1258"/>
                    <a:pt x="2103" y="1325"/>
                    <a:pt x="2060" y="1396"/>
                  </a:cubicBezTo>
                  <a:cubicBezTo>
                    <a:pt x="1995" y="1509"/>
                    <a:pt x="1920" y="1636"/>
                    <a:pt x="1816" y="1711"/>
                  </a:cubicBezTo>
                  <a:cubicBezTo>
                    <a:pt x="1766" y="1748"/>
                    <a:pt x="1699" y="1773"/>
                    <a:pt x="1636" y="1773"/>
                  </a:cubicBezTo>
                  <a:cubicBezTo>
                    <a:pt x="1597" y="1773"/>
                    <a:pt x="1561" y="1764"/>
                    <a:pt x="1531" y="1742"/>
                  </a:cubicBezTo>
                  <a:cubicBezTo>
                    <a:pt x="1429" y="1670"/>
                    <a:pt x="1437" y="1490"/>
                    <a:pt x="1503" y="1358"/>
                  </a:cubicBezTo>
                  <a:cubicBezTo>
                    <a:pt x="1510" y="1343"/>
                    <a:pt x="1519" y="1328"/>
                    <a:pt x="1526" y="1312"/>
                  </a:cubicBezTo>
                  <a:cubicBezTo>
                    <a:pt x="1584" y="1204"/>
                    <a:pt x="1669" y="1040"/>
                    <a:pt x="1579" y="885"/>
                  </a:cubicBezTo>
                  <a:cubicBezTo>
                    <a:pt x="1563" y="857"/>
                    <a:pt x="1535" y="837"/>
                    <a:pt x="1503" y="830"/>
                  </a:cubicBezTo>
                  <a:cubicBezTo>
                    <a:pt x="1494" y="829"/>
                    <a:pt x="1488" y="828"/>
                    <a:pt x="1479" y="828"/>
                  </a:cubicBezTo>
                  <a:cubicBezTo>
                    <a:pt x="1455" y="828"/>
                    <a:pt x="1430" y="836"/>
                    <a:pt x="1414" y="853"/>
                  </a:cubicBezTo>
                  <a:cubicBezTo>
                    <a:pt x="1322" y="922"/>
                    <a:pt x="1271" y="1018"/>
                    <a:pt x="1226" y="1103"/>
                  </a:cubicBezTo>
                  <a:cubicBezTo>
                    <a:pt x="1186" y="1178"/>
                    <a:pt x="1152" y="1242"/>
                    <a:pt x="1098" y="1279"/>
                  </a:cubicBezTo>
                  <a:cubicBezTo>
                    <a:pt x="999" y="1348"/>
                    <a:pt x="821" y="1354"/>
                    <a:pt x="661" y="1359"/>
                  </a:cubicBezTo>
                  <a:cubicBezTo>
                    <a:pt x="604" y="1360"/>
                    <a:pt x="549" y="1363"/>
                    <a:pt x="501" y="1368"/>
                  </a:cubicBezTo>
                  <a:cubicBezTo>
                    <a:pt x="470" y="1370"/>
                    <a:pt x="442" y="1371"/>
                    <a:pt x="417" y="1371"/>
                  </a:cubicBezTo>
                  <a:cubicBezTo>
                    <a:pt x="326" y="1371"/>
                    <a:pt x="271" y="1355"/>
                    <a:pt x="250" y="1320"/>
                  </a:cubicBezTo>
                  <a:cubicBezTo>
                    <a:pt x="241" y="1305"/>
                    <a:pt x="240" y="1284"/>
                    <a:pt x="246" y="1261"/>
                  </a:cubicBezTo>
                  <a:cubicBezTo>
                    <a:pt x="259" y="1219"/>
                    <a:pt x="293" y="1176"/>
                    <a:pt x="334" y="1156"/>
                  </a:cubicBezTo>
                  <a:cubicBezTo>
                    <a:pt x="400" y="1122"/>
                    <a:pt x="482" y="1117"/>
                    <a:pt x="571" y="1117"/>
                  </a:cubicBezTo>
                  <a:cubicBezTo>
                    <a:pt x="593" y="1117"/>
                    <a:pt x="616" y="1118"/>
                    <a:pt x="639" y="1118"/>
                  </a:cubicBezTo>
                  <a:lnTo>
                    <a:pt x="664" y="1118"/>
                  </a:lnTo>
                  <a:cubicBezTo>
                    <a:pt x="670" y="1118"/>
                    <a:pt x="676" y="1118"/>
                    <a:pt x="683" y="1118"/>
                  </a:cubicBezTo>
                  <a:cubicBezTo>
                    <a:pt x="833" y="1118"/>
                    <a:pt x="986" y="1104"/>
                    <a:pt x="1110" y="1008"/>
                  </a:cubicBezTo>
                  <a:cubicBezTo>
                    <a:pt x="1228" y="916"/>
                    <a:pt x="1280" y="780"/>
                    <a:pt x="1324" y="660"/>
                  </a:cubicBezTo>
                  <a:cubicBezTo>
                    <a:pt x="1344" y="605"/>
                    <a:pt x="1362" y="553"/>
                    <a:pt x="1387" y="508"/>
                  </a:cubicBezTo>
                  <a:cubicBezTo>
                    <a:pt x="1473" y="344"/>
                    <a:pt x="1656" y="233"/>
                    <a:pt x="1841" y="231"/>
                  </a:cubicBezTo>
                  <a:close/>
                  <a:moveTo>
                    <a:pt x="1850" y="1"/>
                  </a:moveTo>
                  <a:cubicBezTo>
                    <a:pt x="1847" y="1"/>
                    <a:pt x="1843" y="1"/>
                    <a:pt x="1839" y="1"/>
                  </a:cubicBezTo>
                  <a:cubicBezTo>
                    <a:pt x="1568" y="3"/>
                    <a:pt x="1311" y="159"/>
                    <a:pt x="1184" y="399"/>
                  </a:cubicBezTo>
                  <a:cubicBezTo>
                    <a:pt x="1152" y="460"/>
                    <a:pt x="1129" y="521"/>
                    <a:pt x="1108" y="580"/>
                  </a:cubicBezTo>
                  <a:cubicBezTo>
                    <a:pt x="1070" y="684"/>
                    <a:pt x="1036" y="775"/>
                    <a:pt x="969" y="826"/>
                  </a:cubicBezTo>
                  <a:cubicBezTo>
                    <a:pt x="900" y="879"/>
                    <a:pt x="793" y="888"/>
                    <a:pt x="686" y="888"/>
                  </a:cubicBezTo>
                  <a:cubicBezTo>
                    <a:pt x="680" y="888"/>
                    <a:pt x="673" y="888"/>
                    <a:pt x="666" y="888"/>
                  </a:cubicBezTo>
                  <a:lnTo>
                    <a:pt x="640" y="888"/>
                  </a:lnTo>
                  <a:cubicBezTo>
                    <a:pt x="620" y="888"/>
                    <a:pt x="600" y="888"/>
                    <a:pt x="580" y="888"/>
                  </a:cubicBezTo>
                  <a:cubicBezTo>
                    <a:pt x="466" y="888"/>
                    <a:pt x="342" y="894"/>
                    <a:pt x="228" y="952"/>
                  </a:cubicBezTo>
                  <a:cubicBezTo>
                    <a:pt x="132" y="1001"/>
                    <a:pt x="54" y="1095"/>
                    <a:pt x="25" y="1198"/>
                  </a:cubicBezTo>
                  <a:cubicBezTo>
                    <a:pt x="1" y="1283"/>
                    <a:pt x="10" y="1368"/>
                    <a:pt x="53" y="1438"/>
                  </a:cubicBezTo>
                  <a:cubicBezTo>
                    <a:pt x="135" y="1575"/>
                    <a:pt x="294" y="1600"/>
                    <a:pt x="411" y="1600"/>
                  </a:cubicBezTo>
                  <a:cubicBezTo>
                    <a:pt x="455" y="1600"/>
                    <a:pt x="492" y="1596"/>
                    <a:pt x="518" y="1594"/>
                  </a:cubicBezTo>
                  <a:cubicBezTo>
                    <a:pt x="563" y="1590"/>
                    <a:pt x="613" y="1588"/>
                    <a:pt x="666" y="1586"/>
                  </a:cubicBezTo>
                  <a:cubicBezTo>
                    <a:pt x="855" y="1579"/>
                    <a:pt x="1070" y="1573"/>
                    <a:pt x="1225" y="1465"/>
                  </a:cubicBezTo>
                  <a:cubicBezTo>
                    <a:pt x="1227" y="1464"/>
                    <a:pt x="1231" y="1460"/>
                    <a:pt x="1233" y="1459"/>
                  </a:cubicBezTo>
                  <a:lnTo>
                    <a:pt x="1233" y="1459"/>
                  </a:lnTo>
                  <a:cubicBezTo>
                    <a:pt x="1205" y="1637"/>
                    <a:pt x="1248" y="1821"/>
                    <a:pt x="1397" y="1928"/>
                  </a:cubicBezTo>
                  <a:cubicBezTo>
                    <a:pt x="1466" y="1976"/>
                    <a:pt x="1548" y="2000"/>
                    <a:pt x="1636" y="2000"/>
                  </a:cubicBezTo>
                  <a:cubicBezTo>
                    <a:pt x="1743" y="2000"/>
                    <a:pt x="1853" y="1963"/>
                    <a:pt x="1947" y="1894"/>
                  </a:cubicBezTo>
                  <a:cubicBezTo>
                    <a:pt x="2090" y="1790"/>
                    <a:pt x="2177" y="1641"/>
                    <a:pt x="2254" y="1509"/>
                  </a:cubicBezTo>
                  <a:cubicBezTo>
                    <a:pt x="2306" y="1422"/>
                    <a:pt x="2337" y="1343"/>
                    <a:pt x="2366" y="1267"/>
                  </a:cubicBezTo>
                  <a:cubicBezTo>
                    <a:pt x="2394" y="1197"/>
                    <a:pt x="2419" y="1129"/>
                    <a:pt x="2462" y="1058"/>
                  </a:cubicBezTo>
                  <a:cubicBezTo>
                    <a:pt x="2571" y="873"/>
                    <a:pt x="2560" y="709"/>
                    <a:pt x="2435" y="628"/>
                  </a:cubicBezTo>
                  <a:cubicBezTo>
                    <a:pt x="2416" y="615"/>
                    <a:pt x="2395" y="608"/>
                    <a:pt x="2373" y="608"/>
                  </a:cubicBezTo>
                  <a:cubicBezTo>
                    <a:pt x="2364" y="608"/>
                    <a:pt x="2355" y="609"/>
                    <a:pt x="2346" y="612"/>
                  </a:cubicBezTo>
                  <a:cubicBezTo>
                    <a:pt x="2315" y="618"/>
                    <a:pt x="2290" y="638"/>
                    <a:pt x="2274" y="666"/>
                  </a:cubicBezTo>
                  <a:cubicBezTo>
                    <a:pt x="2225" y="755"/>
                    <a:pt x="2163" y="807"/>
                    <a:pt x="2087" y="824"/>
                  </a:cubicBezTo>
                  <a:cubicBezTo>
                    <a:pt x="2152" y="692"/>
                    <a:pt x="2209" y="549"/>
                    <a:pt x="2225" y="393"/>
                  </a:cubicBezTo>
                  <a:cubicBezTo>
                    <a:pt x="2230" y="339"/>
                    <a:pt x="2232" y="260"/>
                    <a:pt x="2197" y="186"/>
                  </a:cubicBezTo>
                  <a:cubicBezTo>
                    <a:pt x="2142" y="71"/>
                    <a:pt x="2012" y="1"/>
                    <a:pt x="1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03;p54">
              <a:extLst>
                <a:ext uri="{FF2B5EF4-FFF2-40B4-BE49-F238E27FC236}">
                  <a16:creationId xmlns:a16="http://schemas.microsoft.com/office/drawing/2014/main" id="{8FA5E3B4-66F2-129A-CF07-A17B26CF6004}"/>
                </a:ext>
              </a:extLst>
            </p:cNvPr>
            <p:cNvSpPr/>
            <p:nvPr/>
          </p:nvSpPr>
          <p:spPr>
            <a:xfrm>
              <a:off x="9287675" y="2521388"/>
              <a:ext cx="46175" cy="55050"/>
            </a:xfrm>
            <a:custGeom>
              <a:avLst/>
              <a:gdLst/>
              <a:ahLst/>
              <a:cxnLst/>
              <a:rect l="l" t="t" r="r" b="b"/>
              <a:pathLst>
                <a:path w="1847" h="2202" extrusionOk="0">
                  <a:moveTo>
                    <a:pt x="855" y="228"/>
                  </a:moveTo>
                  <a:cubicBezTo>
                    <a:pt x="882" y="228"/>
                    <a:pt x="906" y="233"/>
                    <a:pt x="926" y="246"/>
                  </a:cubicBezTo>
                  <a:cubicBezTo>
                    <a:pt x="956" y="267"/>
                    <a:pt x="980" y="306"/>
                    <a:pt x="1007" y="349"/>
                  </a:cubicBezTo>
                  <a:cubicBezTo>
                    <a:pt x="1042" y="406"/>
                    <a:pt x="1082" y="470"/>
                    <a:pt x="1148" y="516"/>
                  </a:cubicBezTo>
                  <a:cubicBezTo>
                    <a:pt x="1203" y="555"/>
                    <a:pt x="1262" y="572"/>
                    <a:pt x="1315" y="588"/>
                  </a:cubicBezTo>
                  <a:cubicBezTo>
                    <a:pt x="1337" y="595"/>
                    <a:pt x="1359" y="600"/>
                    <a:pt x="1381" y="609"/>
                  </a:cubicBezTo>
                  <a:cubicBezTo>
                    <a:pt x="1541" y="676"/>
                    <a:pt x="1607" y="888"/>
                    <a:pt x="1587" y="1054"/>
                  </a:cubicBezTo>
                  <a:cubicBezTo>
                    <a:pt x="1562" y="1256"/>
                    <a:pt x="1442" y="1449"/>
                    <a:pt x="1336" y="1620"/>
                  </a:cubicBezTo>
                  <a:lnTo>
                    <a:pt x="1157" y="1908"/>
                  </a:lnTo>
                  <a:cubicBezTo>
                    <a:pt x="1145" y="1928"/>
                    <a:pt x="1121" y="1968"/>
                    <a:pt x="1105" y="1973"/>
                  </a:cubicBezTo>
                  <a:cubicBezTo>
                    <a:pt x="1105" y="1973"/>
                    <a:pt x="1105" y="1973"/>
                    <a:pt x="1104" y="1973"/>
                  </a:cubicBezTo>
                  <a:cubicBezTo>
                    <a:pt x="1089" y="1973"/>
                    <a:pt x="1057" y="1940"/>
                    <a:pt x="1053" y="1903"/>
                  </a:cubicBezTo>
                  <a:cubicBezTo>
                    <a:pt x="1048" y="1847"/>
                    <a:pt x="1070" y="1783"/>
                    <a:pt x="1096" y="1714"/>
                  </a:cubicBezTo>
                  <a:cubicBezTo>
                    <a:pt x="1102" y="1693"/>
                    <a:pt x="1110" y="1674"/>
                    <a:pt x="1116" y="1656"/>
                  </a:cubicBezTo>
                  <a:cubicBezTo>
                    <a:pt x="1199" y="1405"/>
                    <a:pt x="1203" y="1128"/>
                    <a:pt x="1121" y="878"/>
                  </a:cubicBezTo>
                  <a:cubicBezTo>
                    <a:pt x="1106" y="835"/>
                    <a:pt x="1069" y="804"/>
                    <a:pt x="1024" y="798"/>
                  </a:cubicBezTo>
                  <a:cubicBezTo>
                    <a:pt x="1015" y="797"/>
                    <a:pt x="1006" y="797"/>
                    <a:pt x="999" y="797"/>
                  </a:cubicBezTo>
                  <a:cubicBezTo>
                    <a:pt x="853" y="797"/>
                    <a:pt x="764" y="934"/>
                    <a:pt x="734" y="980"/>
                  </a:cubicBezTo>
                  <a:cubicBezTo>
                    <a:pt x="655" y="1100"/>
                    <a:pt x="589" y="1223"/>
                    <a:pt x="524" y="1345"/>
                  </a:cubicBezTo>
                  <a:cubicBezTo>
                    <a:pt x="476" y="1437"/>
                    <a:pt x="431" y="1524"/>
                    <a:pt x="380" y="1607"/>
                  </a:cubicBezTo>
                  <a:cubicBezTo>
                    <a:pt x="323" y="1581"/>
                    <a:pt x="262" y="1551"/>
                    <a:pt x="252" y="1533"/>
                  </a:cubicBezTo>
                  <a:cubicBezTo>
                    <a:pt x="252" y="1527"/>
                    <a:pt x="253" y="1491"/>
                    <a:pt x="340" y="1373"/>
                  </a:cubicBezTo>
                  <a:cubicBezTo>
                    <a:pt x="566" y="1059"/>
                    <a:pt x="642" y="780"/>
                    <a:pt x="593" y="435"/>
                  </a:cubicBezTo>
                  <a:lnTo>
                    <a:pt x="593" y="434"/>
                  </a:lnTo>
                  <a:cubicBezTo>
                    <a:pt x="589" y="400"/>
                    <a:pt x="579" y="336"/>
                    <a:pt x="591" y="321"/>
                  </a:cubicBezTo>
                  <a:cubicBezTo>
                    <a:pt x="596" y="315"/>
                    <a:pt x="621" y="302"/>
                    <a:pt x="636" y="296"/>
                  </a:cubicBezTo>
                  <a:cubicBezTo>
                    <a:pt x="706" y="262"/>
                    <a:pt x="788" y="228"/>
                    <a:pt x="855" y="228"/>
                  </a:cubicBezTo>
                  <a:close/>
                  <a:moveTo>
                    <a:pt x="858" y="0"/>
                  </a:moveTo>
                  <a:cubicBezTo>
                    <a:pt x="727" y="0"/>
                    <a:pt x="604" y="59"/>
                    <a:pt x="538" y="89"/>
                  </a:cubicBezTo>
                  <a:cubicBezTo>
                    <a:pt x="503" y="106"/>
                    <a:pt x="455" y="129"/>
                    <a:pt x="418" y="173"/>
                  </a:cubicBezTo>
                  <a:cubicBezTo>
                    <a:pt x="338" y="266"/>
                    <a:pt x="355" y="387"/>
                    <a:pt x="368" y="467"/>
                  </a:cubicBezTo>
                  <a:lnTo>
                    <a:pt x="481" y="453"/>
                  </a:lnTo>
                  <a:lnTo>
                    <a:pt x="481" y="453"/>
                  </a:lnTo>
                  <a:lnTo>
                    <a:pt x="368" y="469"/>
                  </a:lnTo>
                  <a:cubicBezTo>
                    <a:pt x="407" y="752"/>
                    <a:pt x="346" y="976"/>
                    <a:pt x="155" y="1239"/>
                  </a:cubicBezTo>
                  <a:cubicBezTo>
                    <a:pt x="59" y="1373"/>
                    <a:pt x="0" y="1483"/>
                    <a:pt x="32" y="1594"/>
                  </a:cubicBezTo>
                  <a:cubicBezTo>
                    <a:pt x="69" y="1717"/>
                    <a:pt x="193" y="1777"/>
                    <a:pt x="381" y="1855"/>
                  </a:cubicBezTo>
                  <a:cubicBezTo>
                    <a:pt x="396" y="1860"/>
                    <a:pt x="410" y="1863"/>
                    <a:pt x="425" y="1863"/>
                  </a:cubicBezTo>
                  <a:cubicBezTo>
                    <a:pt x="463" y="1863"/>
                    <a:pt x="499" y="1844"/>
                    <a:pt x="520" y="1812"/>
                  </a:cubicBezTo>
                  <a:cubicBezTo>
                    <a:pt x="598" y="1695"/>
                    <a:pt x="663" y="1572"/>
                    <a:pt x="727" y="1451"/>
                  </a:cubicBezTo>
                  <a:cubicBezTo>
                    <a:pt x="789" y="1336"/>
                    <a:pt x="853" y="1215"/>
                    <a:pt x="925" y="1106"/>
                  </a:cubicBezTo>
                  <a:cubicBezTo>
                    <a:pt x="930" y="1100"/>
                    <a:pt x="935" y="1092"/>
                    <a:pt x="939" y="1087"/>
                  </a:cubicBezTo>
                  <a:lnTo>
                    <a:pt x="939" y="1087"/>
                  </a:lnTo>
                  <a:cubicBezTo>
                    <a:pt x="967" y="1251"/>
                    <a:pt x="953" y="1423"/>
                    <a:pt x="899" y="1582"/>
                  </a:cubicBezTo>
                  <a:cubicBezTo>
                    <a:pt x="893" y="1599"/>
                    <a:pt x="888" y="1617"/>
                    <a:pt x="881" y="1635"/>
                  </a:cubicBezTo>
                  <a:cubicBezTo>
                    <a:pt x="849" y="1720"/>
                    <a:pt x="814" y="1817"/>
                    <a:pt x="825" y="1925"/>
                  </a:cubicBezTo>
                  <a:cubicBezTo>
                    <a:pt x="834" y="2020"/>
                    <a:pt x="893" y="2114"/>
                    <a:pt x="973" y="2163"/>
                  </a:cubicBezTo>
                  <a:cubicBezTo>
                    <a:pt x="1015" y="2189"/>
                    <a:pt x="1059" y="2202"/>
                    <a:pt x="1104" y="2202"/>
                  </a:cubicBezTo>
                  <a:cubicBezTo>
                    <a:pt x="1131" y="2202"/>
                    <a:pt x="1158" y="2196"/>
                    <a:pt x="1188" y="2190"/>
                  </a:cubicBezTo>
                  <a:cubicBezTo>
                    <a:pt x="1276" y="2156"/>
                    <a:pt x="1324" y="2078"/>
                    <a:pt x="1353" y="2031"/>
                  </a:cubicBezTo>
                  <a:lnTo>
                    <a:pt x="1532" y="1742"/>
                  </a:lnTo>
                  <a:cubicBezTo>
                    <a:pt x="1650" y="1551"/>
                    <a:pt x="1784" y="1336"/>
                    <a:pt x="1815" y="1083"/>
                  </a:cubicBezTo>
                  <a:cubicBezTo>
                    <a:pt x="1846" y="826"/>
                    <a:pt x="1737" y="509"/>
                    <a:pt x="1469" y="399"/>
                  </a:cubicBezTo>
                  <a:cubicBezTo>
                    <a:pt x="1441" y="387"/>
                    <a:pt x="1411" y="380"/>
                    <a:pt x="1380" y="370"/>
                  </a:cubicBezTo>
                  <a:cubicBezTo>
                    <a:pt x="1340" y="359"/>
                    <a:pt x="1305" y="349"/>
                    <a:pt x="1282" y="332"/>
                  </a:cubicBezTo>
                  <a:cubicBezTo>
                    <a:pt x="1252" y="312"/>
                    <a:pt x="1228" y="272"/>
                    <a:pt x="1203" y="230"/>
                  </a:cubicBezTo>
                  <a:cubicBezTo>
                    <a:pt x="1166" y="172"/>
                    <a:pt x="1126" y="103"/>
                    <a:pt x="1053" y="56"/>
                  </a:cubicBezTo>
                  <a:cubicBezTo>
                    <a:pt x="991" y="15"/>
                    <a:pt x="923" y="0"/>
                    <a:pt x="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04;p54">
              <a:extLst>
                <a:ext uri="{FF2B5EF4-FFF2-40B4-BE49-F238E27FC236}">
                  <a16:creationId xmlns:a16="http://schemas.microsoft.com/office/drawing/2014/main" id="{77FA9EFB-F77C-56E1-7A98-F1E0396DC074}"/>
                </a:ext>
              </a:extLst>
            </p:cNvPr>
            <p:cNvSpPr/>
            <p:nvPr/>
          </p:nvSpPr>
          <p:spPr>
            <a:xfrm>
              <a:off x="9219425" y="2283613"/>
              <a:ext cx="46175" cy="52175"/>
            </a:xfrm>
            <a:custGeom>
              <a:avLst/>
              <a:gdLst/>
              <a:ahLst/>
              <a:cxnLst/>
              <a:rect l="l" t="t" r="r" b="b"/>
              <a:pathLst>
                <a:path w="1847" h="2087" extrusionOk="0">
                  <a:moveTo>
                    <a:pt x="859" y="228"/>
                  </a:moveTo>
                  <a:cubicBezTo>
                    <a:pt x="886" y="228"/>
                    <a:pt x="909" y="233"/>
                    <a:pt x="929" y="246"/>
                  </a:cubicBezTo>
                  <a:cubicBezTo>
                    <a:pt x="997" y="292"/>
                    <a:pt x="1030" y="315"/>
                    <a:pt x="1078" y="350"/>
                  </a:cubicBezTo>
                  <a:lnTo>
                    <a:pt x="1150" y="401"/>
                  </a:lnTo>
                  <a:cubicBezTo>
                    <a:pt x="1204" y="440"/>
                    <a:pt x="1264" y="457"/>
                    <a:pt x="1316" y="473"/>
                  </a:cubicBezTo>
                  <a:cubicBezTo>
                    <a:pt x="1339" y="480"/>
                    <a:pt x="1361" y="485"/>
                    <a:pt x="1383" y="494"/>
                  </a:cubicBezTo>
                  <a:cubicBezTo>
                    <a:pt x="1543" y="561"/>
                    <a:pt x="1609" y="773"/>
                    <a:pt x="1589" y="939"/>
                  </a:cubicBezTo>
                  <a:cubicBezTo>
                    <a:pt x="1563" y="1141"/>
                    <a:pt x="1444" y="1334"/>
                    <a:pt x="1338" y="1505"/>
                  </a:cubicBezTo>
                  <a:lnTo>
                    <a:pt x="1158" y="1793"/>
                  </a:lnTo>
                  <a:cubicBezTo>
                    <a:pt x="1147" y="1813"/>
                    <a:pt x="1123" y="1853"/>
                    <a:pt x="1107" y="1858"/>
                  </a:cubicBezTo>
                  <a:cubicBezTo>
                    <a:pt x="1094" y="1858"/>
                    <a:pt x="1059" y="1826"/>
                    <a:pt x="1055" y="1788"/>
                  </a:cubicBezTo>
                  <a:cubicBezTo>
                    <a:pt x="1050" y="1732"/>
                    <a:pt x="1072" y="1666"/>
                    <a:pt x="1098" y="1599"/>
                  </a:cubicBezTo>
                  <a:cubicBezTo>
                    <a:pt x="1104" y="1579"/>
                    <a:pt x="1111" y="1559"/>
                    <a:pt x="1118" y="1541"/>
                  </a:cubicBezTo>
                  <a:cubicBezTo>
                    <a:pt x="1201" y="1290"/>
                    <a:pt x="1204" y="1013"/>
                    <a:pt x="1123" y="763"/>
                  </a:cubicBezTo>
                  <a:cubicBezTo>
                    <a:pt x="1108" y="720"/>
                    <a:pt x="1071" y="689"/>
                    <a:pt x="1026" y="683"/>
                  </a:cubicBezTo>
                  <a:cubicBezTo>
                    <a:pt x="1016" y="682"/>
                    <a:pt x="1008" y="682"/>
                    <a:pt x="1000" y="682"/>
                  </a:cubicBezTo>
                  <a:cubicBezTo>
                    <a:pt x="855" y="682"/>
                    <a:pt x="766" y="819"/>
                    <a:pt x="738" y="867"/>
                  </a:cubicBezTo>
                  <a:cubicBezTo>
                    <a:pt x="659" y="986"/>
                    <a:pt x="591" y="1110"/>
                    <a:pt x="527" y="1231"/>
                  </a:cubicBezTo>
                  <a:cubicBezTo>
                    <a:pt x="479" y="1322"/>
                    <a:pt x="433" y="1409"/>
                    <a:pt x="383" y="1492"/>
                  </a:cubicBezTo>
                  <a:cubicBezTo>
                    <a:pt x="326" y="1466"/>
                    <a:pt x="265" y="1436"/>
                    <a:pt x="255" y="1418"/>
                  </a:cubicBezTo>
                  <a:cubicBezTo>
                    <a:pt x="255" y="1412"/>
                    <a:pt x="257" y="1376"/>
                    <a:pt x="344" y="1258"/>
                  </a:cubicBezTo>
                  <a:cubicBezTo>
                    <a:pt x="569" y="944"/>
                    <a:pt x="645" y="665"/>
                    <a:pt x="596" y="320"/>
                  </a:cubicBezTo>
                  <a:lnTo>
                    <a:pt x="596" y="319"/>
                  </a:lnTo>
                  <a:cubicBezTo>
                    <a:pt x="596" y="315"/>
                    <a:pt x="595" y="312"/>
                    <a:pt x="595" y="308"/>
                  </a:cubicBezTo>
                  <a:cubicBezTo>
                    <a:pt x="611" y="307"/>
                    <a:pt x="625" y="302"/>
                    <a:pt x="638" y="296"/>
                  </a:cubicBezTo>
                  <a:cubicBezTo>
                    <a:pt x="709" y="262"/>
                    <a:pt x="792" y="228"/>
                    <a:pt x="859" y="228"/>
                  </a:cubicBezTo>
                  <a:close/>
                  <a:moveTo>
                    <a:pt x="859" y="0"/>
                  </a:moveTo>
                  <a:cubicBezTo>
                    <a:pt x="766" y="0"/>
                    <a:pt x="676" y="30"/>
                    <a:pt x="610" y="58"/>
                  </a:cubicBezTo>
                  <a:cubicBezTo>
                    <a:pt x="588" y="36"/>
                    <a:pt x="559" y="15"/>
                    <a:pt x="519" y="14"/>
                  </a:cubicBezTo>
                  <a:cubicBezTo>
                    <a:pt x="516" y="14"/>
                    <a:pt x="514" y="14"/>
                    <a:pt x="512" y="14"/>
                  </a:cubicBezTo>
                  <a:cubicBezTo>
                    <a:pt x="479" y="14"/>
                    <a:pt x="439" y="33"/>
                    <a:pt x="418" y="58"/>
                  </a:cubicBezTo>
                  <a:cubicBezTo>
                    <a:pt x="338" y="150"/>
                    <a:pt x="355" y="271"/>
                    <a:pt x="367" y="351"/>
                  </a:cubicBezTo>
                  <a:lnTo>
                    <a:pt x="481" y="336"/>
                  </a:lnTo>
                  <a:lnTo>
                    <a:pt x="367" y="352"/>
                  </a:lnTo>
                  <a:cubicBezTo>
                    <a:pt x="408" y="635"/>
                    <a:pt x="346" y="860"/>
                    <a:pt x="156" y="1122"/>
                  </a:cubicBezTo>
                  <a:cubicBezTo>
                    <a:pt x="60" y="1256"/>
                    <a:pt x="1" y="1367"/>
                    <a:pt x="33" y="1478"/>
                  </a:cubicBezTo>
                  <a:cubicBezTo>
                    <a:pt x="68" y="1602"/>
                    <a:pt x="194" y="1661"/>
                    <a:pt x="382" y="1738"/>
                  </a:cubicBezTo>
                  <a:cubicBezTo>
                    <a:pt x="396" y="1744"/>
                    <a:pt x="411" y="1747"/>
                    <a:pt x="425" y="1747"/>
                  </a:cubicBezTo>
                  <a:cubicBezTo>
                    <a:pt x="463" y="1747"/>
                    <a:pt x="499" y="1728"/>
                    <a:pt x="521" y="1696"/>
                  </a:cubicBezTo>
                  <a:cubicBezTo>
                    <a:pt x="597" y="1580"/>
                    <a:pt x="663" y="1457"/>
                    <a:pt x="727" y="1337"/>
                  </a:cubicBezTo>
                  <a:cubicBezTo>
                    <a:pt x="788" y="1221"/>
                    <a:pt x="852" y="1100"/>
                    <a:pt x="925" y="991"/>
                  </a:cubicBezTo>
                  <a:cubicBezTo>
                    <a:pt x="930" y="985"/>
                    <a:pt x="933" y="977"/>
                    <a:pt x="937" y="972"/>
                  </a:cubicBezTo>
                  <a:lnTo>
                    <a:pt x="937" y="972"/>
                  </a:lnTo>
                  <a:cubicBezTo>
                    <a:pt x="965" y="1136"/>
                    <a:pt x="952" y="1308"/>
                    <a:pt x="899" y="1467"/>
                  </a:cubicBezTo>
                  <a:cubicBezTo>
                    <a:pt x="893" y="1484"/>
                    <a:pt x="887" y="1502"/>
                    <a:pt x="880" y="1520"/>
                  </a:cubicBezTo>
                  <a:cubicBezTo>
                    <a:pt x="850" y="1605"/>
                    <a:pt x="815" y="1702"/>
                    <a:pt x="825" y="1810"/>
                  </a:cubicBezTo>
                  <a:cubicBezTo>
                    <a:pt x="835" y="1905"/>
                    <a:pt x="894" y="1999"/>
                    <a:pt x="974" y="2048"/>
                  </a:cubicBezTo>
                  <a:cubicBezTo>
                    <a:pt x="1014" y="2074"/>
                    <a:pt x="1060" y="2087"/>
                    <a:pt x="1104" y="2087"/>
                  </a:cubicBezTo>
                  <a:cubicBezTo>
                    <a:pt x="1133" y="2087"/>
                    <a:pt x="1160" y="2081"/>
                    <a:pt x="1188" y="2073"/>
                  </a:cubicBezTo>
                  <a:cubicBezTo>
                    <a:pt x="1277" y="2040"/>
                    <a:pt x="1324" y="1961"/>
                    <a:pt x="1354" y="1915"/>
                  </a:cubicBezTo>
                  <a:lnTo>
                    <a:pt x="1532" y="1626"/>
                  </a:lnTo>
                  <a:cubicBezTo>
                    <a:pt x="1651" y="1435"/>
                    <a:pt x="1785" y="1218"/>
                    <a:pt x="1815" y="966"/>
                  </a:cubicBezTo>
                  <a:cubicBezTo>
                    <a:pt x="1846" y="710"/>
                    <a:pt x="1738" y="394"/>
                    <a:pt x="1470" y="283"/>
                  </a:cubicBezTo>
                  <a:cubicBezTo>
                    <a:pt x="1440" y="271"/>
                    <a:pt x="1412" y="263"/>
                    <a:pt x="1381" y="254"/>
                  </a:cubicBezTo>
                  <a:cubicBezTo>
                    <a:pt x="1340" y="243"/>
                    <a:pt x="1306" y="233"/>
                    <a:pt x="1281" y="216"/>
                  </a:cubicBezTo>
                  <a:lnTo>
                    <a:pt x="1212" y="165"/>
                  </a:lnTo>
                  <a:cubicBezTo>
                    <a:pt x="1162" y="128"/>
                    <a:pt x="1125" y="104"/>
                    <a:pt x="1054" y="56"/>
                  </a:cubicBezTo>
                  <a:cubicBezTo>
                    <a:pt x="992" y="15"/>
                    <a:pt x="925" y="0"/>
                    <a:pt x="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105;p54">
            <a:extLst>
              <a:ext uri="{FF2B5EF4-FFF2-40B4-BE49-F238E27FC236}">
                <a16:creationId xmlns:a16="http://schemas.microsoft.com/office/drawing/2014/main" id="{E69369AF-6CB9-3E0A-369E-5A4DD289054E}"/>
              </a:ext>
            </a:extLst>
          </p:cNvPr>
          <p:cNvGrpSpPr/>
          <p:nvPr/>
        </p:nvGrpSpPr>
        <p:grpSpPr>
          <a:xfrm>
            <a:off x="1520181" y="2743616"/>
            <a:ext cx="1847673" cy="1698359"/>
            <a:chOff x="4828175" y="3193063"/>
            <a:chExt cx="810525" cy="745025"/>
          </a:xfrm>
        </p:grpSpPr>
        <p:sp>
          <p:nvSpPr>
            <p:cNvPr id="46" name="Google Shape;1106;p54">
              <a:extLst>
                <a:ext uri="{FF2B5EF4-FFF2-40B4-BE49-F238E27FC236}">
                  <a16:creationId xmlns:a16="http://schemas.microsoft.com/office/drawing/2014/main" id="{26050980-1FA1-71F1-3233-E01C509D792C}"/>
                </a:ext>
              </a:extLst>
            </p:cNvPr>
            <p:cNvSpPr/>
            <p:nvPr/>
          </p:nvSpPr>
          <p:spPr>
            <a:xfrm>
              <a:off x="4845500" y="3221763"/>
              <a:ext cx="766675" cy="586900"/>
            </a:xfrm>
            <a:custGeom>
              <a:avLst/>
              <a:gdLst/>
              <a:ahLst/>
              <a:cxnLst/>
              <a:rect l="l" t="t" r="r" b="b"/>
              <a:pathLst>
                <a:path w="30667" h="23476" extrusionOk="0">
                  <a:moveTo>
                    <a:pt x="15331" y="124"/>
                  </a:moveTo>
                  <a:lnTo>
                    <a:pt x="18478" y="1702"/>
                  </a:lnTo>
                  <a:cubicBezTo>
                    <a:pt x="18486" y="1705"/>
                    <a:pt x="18494" y="1708"/>
                    <a:pt x="18503" y="1708"/>
                  </a:cubicBezTo>
                  <a:lnTo>
                    <a:pt x="23284" y="1708"/>
                  </a:lnTo>
                  <a:lnTo>
                    <a:pt x="26829" y="3775"/>
                  </a:lnTo>
                  <a:lnTo>
                    <a:pt x="29412" y="6914"/>
                  </a:lnTo>
                  <a:lnTo>
                    <a:pt x="27677" y="10677"/>
                  </a:lnTo>
                  <a:cubicBezTo>
                    <a:pt x="27667" y="10699"/>
                    <a:pt x="27671" y="10725"/>
                    <a:pt x="27691" y="10742"/>
                  </a:cubicBezTo>
                  <a:lnTo>
                    <a:pt x="30529" y="13380"/>
                  </a:lnTo>
                  <a:lnTo>
                    <a:pt x="28666" y="16170"/>
                  </a:lnTo>
                  <a:lnTo>
                    <a:pt x="26449" y="19477"/>
                  </a:lnTo>
                  <a:lnTo>
                    <a:pt x="24408" y="23297"/>
                  </a:lnTo>
                  <a:lnTo>
                    <a:pt x="22693" y="20070"/>
                  </a:lnTo>
                  <a:lnTo>
                    <a:pt x="19902" y="16656"/>
                  </a:lnTo>
                  <a:cubicBezTo>
                    <a:pt x="19892" y="16642"/>
                    <a:pt x="19876" y="16635"/>
                    <a:pt x="19859" y="16635"/>
                  </a:cubicBezTo>
                  <a:cubicBezTo>
                    <a:pt x="19856" y="16635"/>
                    <a:pt x="19853" y="16635"/>
                    <a:pt x="19851" y="16635"/>
                  </a:cubicBezTo>
                  <a:cubicBezTo>
                    <a:pt x="19850" y="16635"/>
                    <a:pt x="19850" y="16635"/>
                    <a:pt x="19849" y="16635"/>
                  </a:cubicBezTo>
                  <a:lnTo>
                    <a:pt x="13893" y="17716"/>
                  </a:lnTo>
                  <a:lnTo>
                    <a:pt x="6224" y="17716"/>
                  </a:lnTo>
                  <a:lnTo>
                    <a:pt x="2139" y="14745"/>
                  </a:lnTo>
                  <a:lnTo>
                    <a:pt x="121" y="10696"/>
                  </a:lnTo>
                  <a:lnTo>
                    <a:pt x="2137" y="5601"/>
                  </a:lnTo>
                  <a:lnTo>
                    <a:pt x="7764" y="1707"/>
                  </a:lnTo>
                  <a:lnTo>
                    <a:pt x="11872" y="1828"/>
                  </a:lnTo>
                  <a:cubicBezTo>
                    <a:pt x="11880" y="1828"/>
                    <a:pt x="11890" y="1827"/>
                    <a:pt x="11898" y="1823"/>
                  </a:cubicBezTo>
                  <a:lnTo>
                    <a:pt x="15331" y="124"/>
                  </a:lnTo>
                  <a:close/>
                  <a:moveTo>
                    <a:pt x="15331" y="1"/>
                  </a:moveTo>
                  <a:cubicBezTo>
                    <a:pt x="15322" y="1"/>
                    <a:pt x="15314" y="3"/>
                    <a:pt x="15306" y="6"/>
                  </a:cubicBezTo>
                  <a:lnTo>
                    <a:pt x="11859" y="1713"/>
                  </a:lnTo>
                  <a:lnTo>
                    <a:pt x="7748" y="1591"/>
                  </a:lnTo>
                  <a:cubicBezTo>
                    <a:pt x="7736" y="1591"/>
                    <a:pt x="7722" y="1595"/>
                    <a:pt x="7714" y="1602"/>
                  </a:cubicBezTo>
                  <a:lnTo>
                    <a:pt x="2057" y="5515"/>
                  </a:lnTo>
                  <a:cubicBezTo>
                    <a:pt x="2047" y="5520"/>
                    <a:pt x="2041" y="5530"/>
                    <a:pt x="2036" y="5541"/>
                  </a:cubicBezTo>
                  <a:lnTo>
                    <a:pt x="5" y="10677"/>
                  </a:lnTo>
                  <a:cubicBezTo>
                    <a:pt x="0" y="10693"/>
                    <a:pt x="1" y="10709"/>
                    <a:pt x="8" y="10724"/>
                  </a:cubicBezTo>
                  <a:lnTo>
                    <a:pt x="2044" y="14808"/>
                  </a:lnTo>
                  <a:cubicBezTo>
                    <a:pt x="2047" y="14817"/>
                    <a:pt x="2052" y="14824"/>
                    <a:pt x="2061" y="14829"/>
                  </a:cubicBezTo>
                  <a:lnTo>
                    <a:pt x="6172" y="17820"/>
                  </a:lnTo>
                  <a:cubicBezTo>
                    <a:pt x="6181" y="17827"/>
                    <a:pt x="6193" y="17831"/>
                    <a:pt x="6205" y="17831"/>
                  </a:cubicBezTo>
                  <a:lnTo>
                    <a:pt x="13902" y="17829"/>
                  </a:lnTo>
                  <a:lnTo>
                    <a:pt x="19835" y="16753"/>
                  </a:lnTo>
                  <a:lnTo>
                    <a:pt x="22598" y="20133"/>
                  </a:lnTo>
                  <a:lnTo>
                    <a:pt x="24357" y="23444"/>
                  </a:lnTo>
                  <a:cubicBezTo>
                    <a:pt x="24368" y="23463"/>
                    <a:pt x="24387" y="23475"/>
                    <a:pt x="24408" y="23475"/>
                  </a:cubicBezTo>
                  <a:cubicBezTo>
                    <a:pt x="24430" y="23475"/>
                    <a:pt x="24450" y="23464"/>
                    <a:pt x="24458" y="23446"/>
                  </a:cubicBezTo>
                  <a:lnTo>
                    <a:pt x="26546" y="19538"/>
                  </a:lnTo>
                  <a:lnTo>
                    <a:pt x="28761" y="16236"/>
                  </a:lnTo>
                  <a:lnTo>
                    <a:pt x="30650" y="13405"/>
                  </a:lnTo>
                  <a:cubicBezTo>
                    <a:pt x="30667" y="13382"/>
                    <a:pt x="30662" y="13350"/>
                    <a:pt x="30642" y="13331"/>
                  </a:cubicBezTo>
                  <a:lnTo>
                    <a:pt x="27798" y="10686"/>
                  </a:lnTo>
                  <a:lnTo>
                    <a:pt x="29531" y="6928"/>
                  </a:lnTo>
                  <a:cubicBezTo>
                    <a:pt x="29541" y="6907"/>
                    <a:pt x="29537" y="6885"/>
                    <a:pt x="29524" y="6867"/>
                  </a:cubicBezTo>
                  <a:lnTo>
                    <a:pt x="26912" y="3692"/>
                  </a:lnTo>
                  <a:cubicBezTo>
                    <a:pt x="26908" y="3687"/>
                    <a:pt x="26903" y="3682"/>
                    <a:pt x="26897" y="3679"/>
                  </a:cubicBezTo>
                  <a:lnTo>
                    <a:pt x="23331" y="1600"/>
                  </a:lnTo>
                  <a:cubicBezTo>
                    <a:pt x="23321" y="1594"/>
                    <a:pt x="23313" y="1591"/>
                    <a:pt x="23302" y="1591"/>
                  </a:cubicBezTo>
                  <a:lnTo>
                    <a:pt x="18518" y="1591"/>
                  </a:lnTo>
                  <a:lnTo>
                    <a:pt x="15356" y="6"/>
                  </a:lnTo>
                  <a:cubicBezTo>
                    <a:pt x="15348" y="3"/>
                    <a:pt x="15339" y="1"/>
                    <a:pt x="153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07;p54">
              <a:extLst>
                <a:ext uri="{FF2B5EF4-FFF2-40B4-BE49-F238E27FC236}">
                  <a16:creationId xmlns:a16="http://schemas.microsoft.com/office/drawing/2014/main" id="{8C3F0512-F0DD-E8AD-86DA-70B31E28658A}"/>
                </a:ext>
              </a:extLst>
            </p:cNvPr>
            <p:cNvSpPr/>
            <p:nvPr/>
          </p:nvSpPr>
          <p:spPr>
            <a:xfrm>
              <a:off x="5340300" y="3554663"/>
              <a:ext cx="271825" cy="137850"/>
            </a:xfrm>
            <a:custGeom>
              <a:avLst/>
              <a:gdLst/>
              <a:ahLst/>
              <a:cxnLst/>
              <a:rect l="l" t="t" r="r" b="b"/>
              <a:pathLst>
                <a:path w="10873" h="5514" extrusionOk="0">
                  <a:moveTo>
                    <a:pt x="10810" y="0"/>
                  </a:moveTo>
                  <a:cubicBezTo>
                    <a:pt x="10805" y="0"/>
                    <a:pt x="10800" y="1"/>
                    <a:pt x="10795" y="2"/>
                  </a:cubicBezTo>
                  <a:lnTo>
                    <a:pt x="6567" y="1031"/>
                  </a:lnTo>
                  <a:cubicBezTo>
                    <a:pt x="6537" y="1039"/>
                    <a:pt x="6518" y="1070"/>
                    <a:pt x="6527" y="1100"/>
                  </a:cubicBezTo>
                  <a:cubicBezTo>
                    <a:pt x="6533" y="1126"/>
                    <a:pt x="6556" y="1144"/>
                    <a:pt x="6581" y="1144"/>
                  </a:cubicBezTo>
                  <a:cubicBezTo>
                    <a:pt x="6586" y="1144"/>
                    <a:pt x="6591" y="1143"/>
                    <a:pt x="6596" y="1142"/>
                  </a:cubicBezTo>
                  <a:lnTo>
                    <a:pt x="10611" y="165"/>
                  </a:lnTo>
                  <a:lnTo>
                    <a:pt x="4973" y="5389"/>
                  </a:lnTo>
                  <a:lnTo>
                    <a:pt x="88" y="3324"/>
                  </a:lnTo>
                  <a:cubicBezTo>
                    <a:pt x="80" y="3321"/>
                    <a:pt x="73" y="3320"/>
                    <a:pt x="65" y="3320"/>
                  </a:cubicBezTo>
                  <a:cubicBezTo>
                    <a:pt x="43" y="3320"/>
                    <a:pt x="22" y="3333"/>
                    <a:pt x="13" y="3355"/>
                  </a:cubicBezTo>
                  <a:cubicBezTo>
                    <a:pt x="0" y="3384"/>
                    <a:pt x="14" y="3417"/>
                    <a:pt x="43" y="3430"/>
                  </a:cubicBezTo>
                  <a:lnTo>
                    <a:pt x="4963" y="5509"/>
                  </a:lnTo>
                  <a:cubicBezTo>
                    <a:pt x="4971" y="5512"/>
                    <a:pt x="4978" y="5513"/>
                    <a:pt x="4986" y="5513"/>
                  </a:cubicBezTo>
                  <a:cubicBezTo>
                    <a:pt x="5000" y="5513"/>
                    <a:pt x="5013" y="5508"/>
                    <a:pt x="5022" y="5498"/>
                  </a:cubicBezTo>
                  <a:lnTo>
                    <a:pt x="10848" y="100"/>
                  </a:lnTo>
                  <a:cubicBezTo>
                    <a:pt x="10868" y="80"/>
                    <a:pt x="10872" y="53"/>
                    <a:pt x="10860" y="30"/>
                  </a:cubicBezTo>
                  <a:cubicBezTo>
                    <a:pt x="10850" y="12"/>
                    <a:pt x="10831" y="0"/>
                    <a:pt x="10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08;p54">
              <a:extLst>
                <a:ext uri="{FF2B5EF4-FFF2-40B4-BE49-F238E27FC236}">
                  <a16:creationId xmlns:a16="http://schemas.microsoft.com/office/drawing/2014/main" id="{77F63AC1-075F-930D-DD22-F2D3B4FD905C}"/>
                </a:ext>
              </a:extLst>
            </p:cNvPr>
            <p:cNvSpPr/>
            <p:nvPr/>
          </p:nvSpPr>
          <p:spPr>
            <a:xfrm>
              <a:off x="5037650" y="3229863"/>
              <a:ext cx="481100" cy="132425"/>
            </a:xfrm>
            <a:custGeom>
              <a:avLst/>
              <a:gdLst/>
              <a:ahLst/>
              <a:cxnLst/>
              <a:rect l="l" t="t" r="r" b="b"/>
              <a:pathLst>
                <a:path w="19244" h="5297" extrusionOk="0">
                  <a:moveTo>
                    <a:pt x="3629" y="1"/>
                  </a:moveTo>
                  <a:cubicBezTo>
                    <a:pt x="3622" y="1"/>
                    <a:pt x="3616" y="2"/>
                    <a:pt x="3610" y="4"/>
                  </a:cubicBezTo>
                  <a:lnTo>
                    <a:pt x="39" y="1271"/>
                  </a:lnTo>
                  <a:cubicBezTo>
                    <a:pt x="19" y="1279"/>
                    <a:pt x="4" y="1298"/>
                    <a:pt x="2" y="1319"/>
                  </a:cubicBezTo>
                  <a:cubicBezTo>
                    <a:pt x="1" y="1341"/>
                    <a:pt x="9" y="1362"/>
                    <a:pt x="29" y="1374"/>
                  </a:cubicBezTo>
                  <a:lnTo>
                    <a:pt x="4975" y="4502"/>
                  </a:lnTo>
                  <a:cubicBezTo>
                    <a:pt x="4984" y="4508"/>
                    <a:pt x="4996" y="4512"/>
                    <a:pt x="5006" y="4512"/>
                  </a:cubicBezTo>
                  <a:cubicBezTo>
                    <a:pt x="5007" y="4512"/>
                    <a:pt x="5009" y="4512"/>
                    <a:pt x="5010" y="4512"/>
                  </a:cubicBezTo>
                  <a:lnTo>
                    <a:pt x="12167" y="3952"/>
                  </a:lnTo>
                  <a:lnTo>
                    <a:pt x="17531" y="5296"/>
                  </a:lnTo>
                  <a:cubicBezTo>
                    <a:pt x="17535" y="5297"/>
                    <a:pt x="17540" y="5297"/>
                    <a:pt x="17544" y="5297"/>
                  </a:cubicBezTo>
                  <a:cubicBezTo>
                    <a:pt x="17560" y="5297"/>
                    <a:pt x="17577" y="5290"/>
                    <a:pt x="17584" y="5275"/>
                  </a:cubicBezTo>
                  <a:lnTo>
                    <a:pt x="19222" y="3441"/>
                  </a:lnTo>
                  <a:cubicBezTo>
                    <a:pt x="19243" y="3419"/>
                    <a:pt x="19242" y="3382"/>
                    <a:pt x="19218" y="3361"/>
                  </a:cubicBezTo>
                  <a:cubicBezTo>
                    <a:pt x="19207" y="3351"/>
                    <a:pt x="19194" y="3346"/>
                    <a:pt x="19180" y="3346"/>
                  </a:cubicBezTo>
                  <a:cubicBezTo>
                    <a:pt x="19165" y="3346"/>
                    <a:pt x="19149" y="3353"/>
                    <a:pt x="19138" y="3365"/>
                  </a:cubicBezTo>
                  <a:lnTo>
                    <a:pt x="17523" y="5174"/>
                  </a:lnTo>
                  <a:lnTo>
                    <a:pt x="12184" y="3836"/>
                  </a:lnTo>
                  <a:cubicBezTo>
                    <a:pt x="12178" y="3835"/>
                    <a:pt x="12173" y="3835"/>
                    <a:pt x="12165" y="3835"/>
                  </a:cubicBezTo>
                  <a:lnTo>
                    <a:pt x="5019" y="4395"/>
                  </a:lnTo>
                  <a:lnTo>
                    <a:pt x="189" y="1339"/>
                  </a:lnTo>
                  <a:lnTo>
                    <a:pt x="3648" y="113"/>
                  </a:lnTo>
                  <a:cubicBezTo>
                    <a:pt x="3677" y="102"/>
                    <a:pt x="3694" y="69"/>
                    <a:pt x="3683" y="39"/>
                  </a:cubicBezTo>
                  <a:cubicBezTo>
                    <a:pt x="3674" y="15"/>
                    <a:pt x="3652" y="1"/>
                    <a:pt x="3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09;p54">
              <a:extLst>
                <a:ext uri="{FF2B5EF4-FFF2-40B4-BE49-F238E27FC236}">
                  <a16:creationId xmlns:a16="http://schemas.microsoft.com/office/drawing/2014/main" id="{75CFB276-F99D-7E17-846B-288ECDCCDB45}"/>
                </a:ext>
              </a:extLst>
            </p:cNvPr>
            <p:cNvSpPr/>
            <p:nvPr/>
          </p:nvSpPr>
          <p:spPr>
            <a:xfrm>
              <a:off x="4977125" y="3261563"/>
              <a:ext cx="500775" cy="195500"/>
            </a:xfrm>
            <a:custGeom>
              <a:avLst/>
              <a:gdLst/>
              <a:ahLst/>
              <a:cxnLst/>
              <a:rect l="l" t="t" r="r" b="b"/>
              <a:pathLst>
                <a:path w="20031" h="7820" extrusionOk="0">
                  <a:moveTo>
                    <a:pt x="18018" y="152"/>
                  </a:moveTo>
                  <a:lnTo>
                    <a:pt x="19896" y="3960"/>
                  </a:lnTo>
                  <a:lnTo>
                    <a:pt x="18038" y="5786"/>
                  </a:lnTo>
                  <a:lnTo>
                    <a:pt x="15128" y="2743"/>
                  </a:lnTo>
                  <a:lnTo>
                    <a:pt x="18018" y="152"/>
                  </a:lnTo>
                  <a:close/>
                  <a:moveTo>
                    <a:pt x="13221" y="134"/>
                  </a:moveTo>
                  <a:lnTo>
                    <a:pt x="14979" y="2744"/>
                  </a:lnTo>
                  <a:lnTo>
                    <a:pt x="12700" y="7256"/>
                  </a:lnTo>
                  <a:lnTo>
                    <a:pt x="12098" y="2818"/>
                  </a:lnTo>
                  <a:cubicBezTo>
                    <a:pt x="12096" y="2800"/>
                    <a:pt x="12084" y="2782"/>
                    <a:pt x="12066" y="2774"/>
                  </a:cubicBezTo>
                  <a:cubicBezTo>
                    <a:pt x="12059" y="2770"/>
                    <a:pt x="12050" y="2769"/>
                    <a:pt x="12043" y="2769"/>
                  </a:cubicBezTo>
                  <a:cubicBezTo>
                    <a:pt x="12032" y="2769"/>
                    <a:pt x="12021" y="2771"/>
                    <a:pt x="12012" y="2778"/>
                  </a:cubicBezTo>
                  <a:lnTo>
                    <a:pt x="6635" y="6169"/>
                  </a:lnTo>
                  <a:lnTo>
                    <a:pt x="7475" y="3227"/>
                  </a:lnTo>
                  <a:lnTo>
                    <a:pt x="13221" y="134"/>
                  </a:lnTo>
                  <a:close/>
                  <a:moveTo>
                    <a:pt x="134" y="1808"/>
                  </a:moveTo>
                  <a:lnTo>
                    <a:pt x="7292" y="3218"/>
                  </a:lnTo>
                  <a:lnTo>
                    <a:pt x="1510" y="7665"/>
                  </a:lnTo>
                  <a:lnTo>
                    <a:pt x="134" y="1808"/>
                  </a:lnTo>
                  <a:close/>
                  <a:moveTo>
                    <a:pt x="13242" y="0"/>
                  </a:moveTo>
                  <a:cubicBezTo>
                    <a:pt x="13233" y="0"/>
                    <a:pt x="13224" y="3"/>
                    <a:pt x="13216" y="8"/>
                  </a:cubicBezTo>
                  <a:lnTo>
                    <a:pt x="7466" y="3101"/>
                  </a:lnTo>
                  <a:lnTo>
                    <a:pt x="6663" y="165"/>
                  </a:lnTo>
                  <a:cubicBezTo>
                    <a:pt x="6656" y="139"/>
                    <a:pt x="6634" y="123"/>
                    <a:pt x="6609" y="123"/>
                  </a:cubicBezTo>
                  <a:cubicBezTo>
                    <a:pt x="6603" y="123"/>
                    <a:pt x="6598" y="124"/>
                    <a:pt x="6593" y="125"/>
                  </a:cubicBezTo>
                  <a:cubicBezTo>
                    <a:pt x="6562" y="134"/>
                    <a:pt x="6545" y="165"/>
                    <a:pt x="6553" y="196"/>
                  </a:cubicBezTo>
                  <a:lnTo>
                    <a:pt x="7350" y="3113"/>
                  </a:lnTo>
                  <a:lnTo>
                    <a:pt x="72" y="1679"/>
                  </a:lnTo>
                  <a:cubicBezTo>
                    <a:pt x="68" y="1678"/>
                    <a:pt x="64" y="1677"/>
                    <a:pt x="60" y="1677"/>
                  </a:cubicBezTo>
                  <a:cubicBezTo>
                    <a:pt x="45" y="1677"/>
                    <a:pt x="30" y="1684"/>
                    <a:pt x="19" y="1695"/>
                  </a:cubicBezTo>
                  <a:cubicBezTo>
                    <a:pt x="6" y="1707"/>
                    <a:pt x="0" y="1728"/>
                    <a:pt x="5" y="1746"/>
                  </a:cubicBezTo>
                  <a:lnTo>
                    <a:pt x="1420" y="7776"/>
                  </a:lnTo>
                  <a:cubicBezTo>
                    <a:pt x="1425" y="7794"/>
                    <a:pt x="1439" y="7809"/>
                    <a:pt x="1457" y="7815"/>
                  </a:cubicBezTo>
                  <a:cubicBezTo>
                    <a:pt x="1462" y="7818"/>
                    <a:pt x="1468" y="7819"/>
                    <a:pt x="1476" y="7819"/>
                  </a:cubicBezTo>
                  <a:cubicBezTo>
                    <a:pt x="1488" y="7819"/>
                    <a:pt x="1499" y="7815"/>
                    <a:pt x="1511" y="7810"/>
                  </a:cubicBezTo>
                  <a:lnTo>
                    <a:pt x="7327" y="3338"/>
                  </a:lnTo>
                  <a:lnTo>
                    <a:pt x="6487" y="6280"/>
                  </a:lnTo>
                  <a:cubicBezTo>
                    <a:pt x="6481" y="6303"/>
                    <a:pt x="6489" y="6327"/>
                    <a:pt x="6507" y="6342"/>
                  </a:cubicBezTo>
                  <a:cubicBezTo>
                    <a:pt x="6517" y="6349"/>
                    <a:pt x="6529" y="6353"/>
                    <a:pt x="6540" y="6353"/>
                  </a:cubicBezTo>
                  <a:cubicBezTo>
                    <a:pt x="6551" y="6353"/>
                    <a:pt x="6562" y="6350"/>
                    <a:pt x="6571" y="6344"/>
                  </a:cubicBezTo>
                  <a:lnTo>
                    <a:pt x="11999" y="2922"/>
                  </a:lnTo>
                  <a:lnTo>
                    <a:pt x="12614" y="7453"/>
                  </a:lnTo>
                  <a:cubicBezTo>
                    <a:pt x="12616" y="7478"/>
                    <a:pt x="12635" y="7498"/>
                    <a:pt x="12661" y="7501"/>
                  </a:cubicBezTo>
                  <a:cubicBezTo>
                    <a:pt x="12664" y="7502"/>
                    <a:pt x="12666" y="7502"/>
                    <a:pt x="12669" y="7502"/>
                  </a:cubicBezTo>
                  <a:cubicBezTo>
                    <a:pt x="12690" y="7502"/>
                    <a:pt x="12711" y="7491"/>
                    <a:pt x="12721" y="7471"/>
                  </a:cubicBezTo>
                  <a:lnTo>
                    <a:pt x="15064" y="2837"/>
                  </a:lnTo>
                  <a:lnTo>
                    <a:pt x="18000" y="5905"/>
                  </a:lnTo>
                  <a:cubicBezTo>
                    <a:pt x="18010" y="5916"/>
                    <a:pt x="18024" y="5923"/>
                    <a:pt x="18039" y="5923"/>
                  </a:cubicBezTo>
                  <a:cubicBezTo>
                    <a:pt x="18041" y="5923"/>
                    <a:pt x="18043" y="5923"/>
                    <a:pt x="18044" y="5923"/>
                  </a:cubicBezTo>
                  <a:cubicBezTo>
                    <a:pt x="18058" y="5923"/>
                    <a:pt x="18071" y="5916"/>
                    <a:pt x="18081" y="5906"/>
                  </a:cubicBezTo>
                  <a:lnTo>
                    <a:pt x="20009" y="4011"/>
                  </a:lnTo>
                  <a:cubicBezTo>
                    <a:pt x="20026" y="3994"/>
                    <a:pt x="20031" y="3969"/>
                    <a:pt x="20020" y="3946"/>
                  </a:cubicBezTo>
                  <a:lnTo>
                    <a:pt x="18092" y="32"/>
                  </a:lnTo>
                  <a:cubicBezTo>
                    <a:pt x="18083" y="16"/>
                    <a:pt x="18069" y="5"/>
                    <a:pt x="18051" y="2"/>
                  </a:cubicBezTo>
                  <a:cubicBezTo>
                    <a:pt x="18047" y="1"/>
                    <a:pt x="18043" y="1"/>
                    <a:pt x="18039" y="1"/>
                  </a:cubicBezTo>
                  <a:cubicBezTo>
                    <a:pt x="18026" y="1"/>
                    <a:pt x="18013" y="6"/>
                    <a:pt x="18002" y="15"/>
                  </a:cubicBezTo>
                  <a:lnTo>
                    <a:pt x="15060" y="2652"/>
                  </a:lnTo>
                  <a:lnTo>
                    <a:pt x="13291" y="26"/>
                  </a:lnTo>
                  <a:cubicBezTo>
                    <a:pt x="13279" y="10"/>
                    <a:pt x="13260" y="0"/>
                    <a:pt x="13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10;p54">
              <a:extLst>
                <a:ext uri="{FF2B5EF4-FFF2-40B4-BE49-F238E27FC236}">
                  <a16:creationId xmlns:a16="http://schemas.microsoft.com/office/drawing/2014/main" id="{61ABF63F-3B12-0CA2-6CE7-ECEE92540F5F}"/>
                </a:ext>
              </a:extLst>
            </p:cNvPr>
            <p:cNvSpPr/>
            <p:nvPr/>
          </p:nvSpPr>
          <p:spPr>
            <a:xfrm>
              <a:off x="4845400" y="3399163"/>
              <a:ext cx="694950" cy="184225"/>
            </a:xfrm>
            <a:custGeom>
              <a:avLst/>
              <a:gdLst/>
              <a:ahLst/>
              <a:cxnLst/>
              <a:rect l="l" t="t" r="r" b="b"/>
              <a:pathLst>
                <a:path w="27798" h="7369" extrusionOk="0">
                  <a:moveTo>
                    <a:pt x="26494" y="0"/>
                  </a:moveTo>
                  <a:cubicBezTo>
                    <a:pt x="26488" y="0"/>
                    <a:pt x="26482" y="1"/>
                    <a:pt x="26475" y="4"/>
                  </a:cubicBezTo>
                  <a:cubicBezTo>
                    <a:pt x="26446" y="12"/>
                    <a:pt x="26430" y="46"/>
                    <a:pt x="26441" y="75"/>
                  </a:cubicBezTo>
                  <a:lnTo>
                    <a:pt x="27666" y="3579"/>
                  </a:lnTo>
                  <a:lnTo>
                    <a:pt x="21754" y="7245"/>
                  </a:lnTo>
                  <a:lnTo>
                    <a:pt x="16355" y="6359"/>
                  </a:lnTo>
                  <a:cubicBezTo>
                    <a:pt x="16351" y="6359"/>
                    <a:pt x="16347" y="6359"/>
                    <a:pt x="16343" y="6359"/>
                  </a:cubicBezTo>
                  <a:cubicBezTo>
                    <a:pt x="16341" y="6359"/>
                    <a:pt x="16338" y="6359"/>
                    <a:pt x="16337" y="6359"/>
                  </a:cubicBezTo>
                  <a:lnTo>
                    <a:pt x="9964" y="7252"/>
                  </a:lnTo>
                  <a:lnTo>
                    <a:pt x="3634" y="5894"/>
                  </a:lnTo>
                  <a:lnTo>
                    <a:pt x="178" y="3613"/>
                  </a:lnTo>
                  <a:lnTo>
                    <a:pt x="2895" y="2354"/>
                  </a:lnTo>
                  <a:cubicBezTo>
                    <a:pt x="2924" y="2341"/>
                    <a:pt x="2936" y="2306"/>
                    <a:pt x="2923" y="2278"/>
                  </a:cubicBezTo>
                  <a:cubicBezTo>
                    <a:pt x="2913" y="2256"/>
                    <a:pt x="2892" y="2244"/>
                    <a:pt x="2871" y="2244"/>
                  </a:cubicBezTo>
                  <a:cubicBezTo>
                    <a:pt x="2862" y="2244"/>
                    <a:pt x="2854" y="2246"/>
                    <a:pt x="2846" y="2249"/>
                  </a:cubicBezTo>
                  <a:lnTo>
                    <a:pt x="36" y="3551"/>
                  </a:lnTo>
                  <a:cubicBezTo>
                    <a:pt x="17" y="3560"/>
                    <a:pt x="4" y="3579"/>
                    <a:pt x="3" y="3599"/>
                  </a:cubicBezTo>
                  <a:cubicBezTo>
                    <a:pt x="1" y="3620"/>
                    <a:pt x="10" y="3639"/>
                    <a:pt x="28" y="3651"/>
                  </a:cubicBezTo>
                  <a:lnTo>
                    <a:pt x="3580" y="5995"/>
                  </a:lnTo>
                  <a:cubicBezTo>
                    <a:pt x="3586" y="5999"/>
                    <a:pt x="3593" y="6001"/>
                    <a:pt x="3600" y="6004"/>
                  </a:cubicBezTo>
                  <a:lnTo>
                    <a:pt x="9949" y="7367"/>
                  </a:lnTo>
                  <a:cubicBezTo>
                    <a:pt x="9954" y="7368"/>
                    <a:pt x="9957" y="7368"/>
                    <a:pt x="9961" y="7368"/>
                  </a:cubicBezTo>
                  <a:cubicBezTo>
                    <a:pt x="9963" y="7368"/>
                    <a:pt x="9965" y="7368"/>
                    <a:pt x="9967" y="7368"/>
                  </a:cubicBezTo>
                  <a:cubicBezTo>
                    <a:pt x="9968" y="7368"/>
                    <a:pt x="9969" y="7368"/>
                    <a:pt x="9971" y="7368"/>
                  </a:cubicBezTo>
                  <a:lnTo>
                    <a:pt x="16345" y="6475"/>
                  </a:lnTo>
                  <a:lnTo>
                    <a:pt x="21756" y="7363"/>
                  </a:lnTo>
                  <a:cubicBezTo>
                    <a:pt x="21758" y="7363"/>
                    <a:pt x="21760" y="7363"/>
                    <a:pt x="21762" y="7363"/>
                  </a:cubicBezTo>
                  <a:cubicBezTo>
                    <a:pt x="21774" y="7363"/>
                    <a:pt x="21784" y="7361"/>
                    <a:pt x="21795" y="7355"/>
                  </a:cubicBezTo>
                  <a:lnTo>
                    <a:pt x="27764" y="3652"/>
                  </a:lnTo>
                  <a:cubicBezTo>
                    <a:pt x="27786" y="3639"/>
                    <a:pt x="27797" y="3611"/>
                    <a:pt x="27788" y="3586"/>
                  </a:cubicBezTo>
                  <a:lnTo>
                    <a:pt x="26548" y="38"/>
                  </a:lnTo>
                  <a:cubicBezTo>
                    <a:pt x="26540" y="15"/>
                    <a:pt x="26518" y="0"/>
                    <a:pt x="264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11;p54">
              <a:extLst>
                <a:ext uri="{FF2B5EF4-FFF2-40B4-BE49-F238E27FC236}">
                  <a16:creationId xmlns:a16="http://schemas.microsoft.com/office/drawing/2014/main" id="{45C7719B-1789-4023-DDF7-698363E14D04}"/>
                </a:ext>
              </a:extLst>
            </p:cNvPr>
            <p:cNvSpPr/>
            <p:nvPr/>
          </p:nvSpPr>
          <p:spPr>
            <a:xfrm>
              <a:off x="5092800" y="3487788"/>
              <a:ext cx="447600" cy="204725"/>
            </a:xfrm>
            <a:custGeom>
              <a:avLst/>
              <a:gdLst/>
              <a:ahLst/>
              <a:cxnLst/>
              <a:rect l="l" t="t" r="r" b="b"/>
              <a:pathLst>
                <a:path w="17904" h="8189" extrusionOk="0">
                  <a:moveTo>
                    <a:pt x="17838" y="0"/>
                  </a:moveTo>
                  <a:cubicBezTo>
                    <a:pt x="17815" y="0"/>
                    <a:pt x="17793" y="14"/>
                    <a:pt x="17785" y="37"/>
                  </a:cubicBezTo>
                  <a:lnTo>
                    <a:pt x="14871" y="8006"/>
                  </a:lnTo>
                  <a:lnTo>
                    <a:pt x="11916" y="3727"/>
                  </a:lnTo>
                  <a:cubicBezTo>
                    <a:pt x="11906" y="3715"/>
                    <a:pt x="11889" y="3703"/>
                    <a:pt x="11873" y="3703"/>
                  </a:cubicBezTo>
                  <a:cubicBezTo>
                    <a:pt x="11871" y="3703"/>
                    <a:pt x="11869" y="3703"/>
                    <a:pt x="11867" y="3704"/>
                  </a:cubicBezTo>
                  <a:cubicBezTo>
                    <a:pt x="11848" y="3705"/>
                    <a:pt x="11830" y="3714"/>
                    <a:pt x="11820" y="3731"/>
                  </a:cubicBezTo>
                  <a:lnTo>
                    <a:pt x="10265" y="6341"/>
                  </a:lnTo>
                  <a:lnTo>
                    <a:pt x="6488" y="2829"/>
                  </a:lnTo>
                  <a:cubicBezTo>
                    <a:pt x="6477" y="2818"/>
                    <a:pt x="6461" y="2814"/>
                    <a:pt x="6446" y="2814"/>
                  </a:cubicBezTo>
                  <a:cubicBezTo>
                    <a:pt x="6443" y="2814"/>
                    <a:pt x="6440" y="2814"/>
                    <a:pt x="6438" y="2814"/>
                  </a:cubicBezTo>
                  <a:cubicBezTo>
                    <a:pt x="6418" y="2817"/>
                    <a:pt x="6403" y="2829"/>
                    <a:pt x="6396" y="2846"/>
                  </a:cubicBezTo>
                  <a:lnTo>
                    <a:pt x="4548" y="6941"/>
                  </a:lnTo>
                  <a:lnTo>
                    <a:pt x="98" y="3720"/>
                  </a:lnTo>
                  <a:cubicBezTo>
                    <a:pt x="89" y="3713"/>
                    <a:pt x="77" y="3710"/>
                    <a:pt x="66" y="3710"/>
                  </a:cubicBezTo>
                  <a:cubicBezTo>
                    <a:pt x="48" y="3710"/>
                    <a:pt x="30" y="3717"/>
                    <a:pt x="18" y="3732"/>
                  </a:cubicBezTo>
                  <a:cubicBezTo>
                    <a:pt x="1" y="3758"/>
                    <a:pt x="6" y="3794"/>
                    <a:pt x="32" y="3812"/>
                  </a:cubicBezTo>
                  <a:lnTo>
                    <a:pt x="4538" y="7077"/>
                  </a:lnTo>
                  <a:cubicBezTo>
                    <a:pt x="4547" y="7084"/>
                    <a:pt x="4558" y="7087"/>
                    <a:pt x="4570" y="7087"/>
                  </a:cubicBezTo>
                  <a:cubicBezTo>
                    <a:pt x="4576" y="7087"/>
                    <a:pt x="4581" y="7087"/>
                    <a:pt x="4586" y="7085"/>
                  </a:cubicBezTo>
                  <a:cubicBezTo>
                    <a:pt x="4602" y="7080"/>
                    <a:pt x="4617" y="7069"/>
                    <a:pt x="4623" y="7053"/>
                  </a:cubicBezTo>
                  <a:lnTo>
                    <a:pt x="6467" y="2968"/>
                  </a:lnTo>
                  <a:lnTo>
                    <a:pt x="10239" y="6474"/>
                  </a:lnTo>
                  <a:cubicBezTo>
                    <a:pt x="10249" y="6484"/>
                    <a:pt x="10263" y="6490"/>
                    <a:pt x="10277" y="6490"/>
                  </a:cubicBezTo>
                  <a:cubicBezTo>
                    <a:pt x="10280" y="6490"/>
                    <a:pt x="10282" y="6490"/>
                    <a:pt x="10285" y="6489"/>
                  </a:cubicBezTo>
                  <a:cubicBezTo>
                    <a:pt x="10302" y="6487"/>
                    <a:pt x="10317" y="6477"/>
                    <a:pt x="10326" y="6463"/>
                  </a:cubicBezTo>
                  <a:lnTo>
                    <a:pt x="11872" y="3868"/>
                  </a:lnTo>
                  <a:lnTo>
                    <a:pt x="14839" y="8164"/>
                  </a:lnTo>
                  <a:cubicBezTo>
                    <a:pt x="14849" y="8179"/>
                    <a:pt x="14868" y="8188"/>
                    <a:pt x="14886" y="8188"/>
                  </a:cubicBezTo>
                  <a:cubicBezTo>
                    <a:pt x="14889" y="8188"/>
                    <a:pt x="14890" y="8187"/>
                    <a:pt x="14892" y="8185"/>
                  </a:cubicBezTo>
                  <a:cubicBezTo>
                    <a:pt x="14913" y="8183"/>
                    <a:pt x="14933" y="8168"/>
                    <a:pt x="14939" y="8148"/>
                  </a:cubicBezTo>
                  <a:lnTo>
                    <a:pt x="17892" y="77"/>
                  </a:lnTo>
                  <a:cubicBezTo>
                    <a:pt x="17903" y="47"/>
                    <a:pt x="17887" y="14"/>
                    <a:pt x="17858" y="4"/>
                  </a:cubicBezTo>
                  <a:cubicBezTo>
                    <a:pt x="17852" y="1"/>
                    <a:pt x="17845" y="0"/>
                    <a:pt x="178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12;p54">
              <a:extLst>
                <a:ext uri="{FF2B5EF4-FFF2-40B4-BE49-F238E27FC236}">
                  <a16:creationId xmlns:a16="http://schemas.microsoft.com/office/drawing/2014/main" id="{35D954B0-3BF8-DDD6-3454-8A6CB3C3AEBD}"/>
                </a:ext>
              </a:extLst>
            </p:cNvPr>
            <p:cNvSpPr/>
            <p:nvPr/>
          </p:nvSpPr>
          <p:spPr>
            <a:xfrm>
              <a:off x="5388050" y="3580363"/>
              <a:ext cx="118275" cy="2875"/>
            </a:xfrm>
            <a:custGeom>
              <a:avLst/>
              <a:gdLst/>
              <a:ahLst/>
              <a:cxnLst/>
              <a:rect l="l" t="t" r="r" b="b"/>
              <a:pathLst>
                <a:path w="4731" h="115" extrusionOk="0">
                  <a:moveTo>
                    <a:pt x="58" y="1"/>
                  </a:moveTo>
                  <a:cubicBezTo>
                    <a:pt x="26" y="1"/>
                    <a:pt x="1" y="26"/>
                    <a:pt x="1" y="58"/>
                  </a:cubicBezTo>
                  <a:cubicBezTo>
                    <a:pt x="1" y="90"/>
                    <a:pt x="26" y="115"/>
                    <a:pt x="58" y="115"/>
                  </a:cubicBezTo>
                  <a:lnTo>
                    <a:pt x="4673" y="115"/>
                  </a:lnTo>
                  <a:cubicBezTo>
                    <a:pt x="4705" y="115"/>
                    <a:pt x="4731" y="90"/>
                    <a:pt x="4731" y="58"/>
                  </a:cubicBezTo>
                  <a:cubicBezTo>
                    <a:pt x="4731" y="26"/>
                    <a:pt x="4705" y="1"/>
                    <a:pt x="46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13;p54">
              <a:extLst>
                <a:ext uri="{FF2B5EF4-FFF2-40B4-BE49-F238E27FC236}">
                  <a16:creationId xmlns:a16="http://schemas.microsoft.com/office/drawing/2014/main" id="{637B3924-4DAA-9E9F-3D4E-3F73B7691731}"/>
                </a:ext>
              </a:extLst>
            </p:cNvPr>
            <p:cNvSpPr/>
            <p:nvPr/>
          </p:nvSpPr>
          <p:spPr>
            <a:xfrm>
              <a:off x="4896225" y="3417538"/>
              <a:ext cx="246050" cy="250000"/>
            </a:xfrm>
            <a:custGeom>
              <a:avLst/>
              <a:gdLst/>
              <a:ahLst/>
              <a:cxnLst/>
              <a:rect l="l" t="t" r="r" b="b"/>
              <a:pathLst>
                <a:path w="9842" h="10000" extrusionOk="0">
                  <a:moveTo>
                    <a:pt x="4680" y="1580"/>
                  </a:moveTo>
                  <a:lnTo>
                    <a:pt x="7736" y="6380"/>
                  </a:lnTo>
                  <a:lnTo>
                    <a:pt x="3035" y="3271"/>
                  </a:lnTo>
                  <a:lnTo>
                    <a:pt x="998" y="1623"/>
                  </a:lnTo>
                  <a:lnTo>
                    <a:pt x="4680" y="1580"/>
                  </a:lnTo>
                  <a:close/>
                  <a:moveTo>
                    <a:pt x="9780" y="1"/>
                  </a:moveTo>
                  <a:cubicBezTo>
                    <a:pt x="9754" y="1"/>
                    <a:pt x="9731" y="19"/>
                    <a:pt x="9725" y="45"/>
                  </a:cubicBezTo>
                  <a:lnTo>
                    <a:pt x="8973" y="3374"/>
                  </a:lnTo>
                  <a:lnTo>
                    <a:pt x="7917" y="6446"/>
                  </a:lnTo>
                  <a:lnTo>
                    <a:pt x="4763" y="1495"/>
                  </a:lnTo>
                  <a:cubicBezTo>
                    <a:pt x="4752" y="1478"/>
                    <a:pt x="4734" y="1469"/>
                    <a:pt x="4714" y="1468"/>
                  </a:cubicBezTo>
                  <a:lnTo>
                    <a:pt x="842" y="1512"/>
                  </a:lnTo>
                  <a:cubicBezTo>
                    <a:pt x="818" y="1513"/>
                    <a:pt x="796" y="1528"/>
                    <a:pt x="789" y="1551"/>
                  </a:cubicBezTo>
                  <a:cubicBezTo>
                    <a:pt x="780" y="1574"/>
                    <a:pt x="787" y="1599"/>
                    <a:pt x="806" y="1614"/>
                  </a:cubicBezTo>
                  <a:lnTo>
                    <a:pt x="2970" y="3365"/>
                  </a:lnTo>
                  <a:lnTo>
                    <a:pt x="7838" y="6584"/>
                  </a:lnTo>
                  <a:lnTo>
                    <a:pt x="4194" y="9855"/>
                  </a:lnTo>
                  <a:lnTo>
                    <a:pt x="1632" y="5186"/>
                  </a:lnTo>
                  <a:cubicBezTo>
                    <a:pt x="1623" y="5170"/>
                    <a:pt x="1607" y="5160"/>
                    <a:pt x="1589" y="5157"/>
                  </a:cubicBezTo>
                  <a:cubicBezTo>
                    <a:pt x="1586" y="5157"/>
                    <a:pt x="1583" y="5157"/>
                    <a:pt x="1580" y="5157"/>
                  </a:cubicBezTo>
                  <a:cubicBezTo>
                    <a:pt x="1564" y="5157"/>
                    <a:pt x="1549" y="5164"/>
                    <a:pt x="1538" y="5176"/>
                  </a:cubicBezTo>
                  <a:lnTo>
                    <a:pt x="22" y="6916"/>
                  </a:lnTo>
                  <a:cubicBezTo>
                    <a:pt x="1" y="6940"/>
                    <a:pt x="4" y="6975"/>
                    <a:pt x="28" y="6996"/>
                  </a:cubicBezTo>
                  <a:cubicBezTo>
                    <a:pt x="38" y="7006"/>
                    <a:pt x="52" y="7011"/>
                    <a:pt x="65" y="7011"/>
                  </a:cubicBezTo>
                  <a:cubicBezTo>
                    <a:pt x="81" y="7011"/>
                    <a:pt x="96" y="7004"/>
                    <a:pt x="108" y="6991"/>
                  </a:cubicBezTo>
                  <a:lnTo>
                    <a:pt x="1569" y="5312"/>
                  </a:lnTo>
                  <a:lnTo>
                    <a:pt x="4126" y="9969"/>
                  </a:lnTo>
                  <a:cubicBezTo>
                    <a:pt x="4133" y="9985"/>
                    <a:pt x="4148" y="9996"/>
                    <a:pt x="4165" y="9998"/>
                  </a:cubicBezTo>
                  <a:cubicBezTo>
                    <a:pt x="4168" y="10000"/>
                    <a:pt x="4173" y="10000"/>
                    <a:pt x="4175" y="10000"/>
                  </a:cubicBezTo>
                  <a:cubicBezTo>
                    <a:pt x="4190" y="10000"/>
                    <a:pt x="4203" y="9996"/>
                    <a:pt x="4216" y="9987"/>
                  </a:cubicBezTo>
                  <a:lnTo>
                    <a:pt x="7970" y="6620"/>
                  </a:lnTo>
                  <a:cubicBezTo>
                    <a:pt x="7977" y="6613"/>
                    <a:pt x="7982" y="6605"/>
                    <a:pt x="7986" y="6596"/>
                  </a:cubicBezTo>
                  <a:lnTo>
                    <a:pt x="9081" y="3406"/>
                  </a:lnTo>
                  <a:lnTo>
                    <a:pt x="9835" y="71"/>
                  </a:lnTo>
                  <a:cubicBezTo>
                    <a:pt x="9841" y="40"/>
                    <a:pt x="9823" y="10"/>
                    <a:pt x="9792" y="2"/>
                  </a:cubicBezTo>
                  <a:cubicBezTo>
                    <a:pt x="9788" y="1"/>
                    <a:pt x="9784" y="1"/>
                    <a:pt x="97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14;p54">
              <a:extLst>
                <a:ext uri="{FF2B5EF4-FFF2-40B4-BE49-F238E27FC236}">
                  <a16:creationId xmlns:a16="http://schemas.microsoft.com/office/drawing/2014/main" id="{26192EA5-B5A2-FC98-9007-0C1FF9BA18FE}"/>
                </a:ext>
              </a:extLst>
            </p:cNvPr>
            <p:cNvSpPr/>
            <p:nvPr/>
          </p:nvSpPr>
          <p:spPr>
            <a:xfrm>
              <a:off x="4896200" y="3359438"/>
              <a:ext cx="716000" cy="223800"/>
            </a:xfrm>
            <a:custGeom>
              <a:avLst/>
              <a:gdLst/>
              <a:ahLst/>
              <a:cxnLst/>
              <a:rect l="l" t="t" r="r" b="b"/>
              <a:pathLst>
                <a:path w="28640" h="8952" extrusionOk="0">
                  <a:moveTo>
                    <a:pt x="21221" y="1973"/>
                  </a:moveTo>
                  <a:lnTo>
                    <a:pt x="22121" y="4527"/>
                  </a:lnTo>
                  <a:lnTo>
                    <a:pt x="16146" y="3513"/>
                  </a:lnTo>
                  <a:lnTo>
                    <a:pt x="20786" y="2009"/>
                  </a:lnTo>
                  <a:lnTo>
                    <a:pt x="21221" y="1973"/>
                  </a:lnTo>
                  <a:close/>
                  <a:moveTo>
                    <a:pt x="21389" y="2107"/>
                  </a:moveTo>
                  <a:lnTo>
                    <a:pt x="25474" y="5096"/>
                  </a:lnTo>
                  <a:lnTo>
                    <a:pt x="22251" y="4549"/>
                  </a:lnTo>
                  <a:lnTo>
                    <a:pt x="21389" y="2107"/>
                  </a:lnTo>
                  <a:close/>
                  <a:moveTo>
                    <a:pt x="10048" y="2490"/>
                  </a:moveTo>
                  <a:lnTo>
                    <a:pt x="15873" y="3583"/>
                  </a:lnTo>
                  <a:lnTo>
                    <a:pt x="17694" y="6134"/>
                  </a:lnTo>
                  <a:lnTo>
                    <a:pt x="15120" y="5808"/>
                  </a:lnTo>
                  <a:lnTo>
                    <a:pt x="10048" y="2490"/>
                  </a:lnTo>
                  <a:close/>
                  <a:moveTo>
                    <a:pt x="16033" y="3610"/>
                  </a:moveTo>
                  <a:lnTo>
                    <a:pt x="22166" y="4651"/>
                  </a:lnTo>
                  <a:lnTo>
                    <a:pt x="22921" y="6797"/>
                  </a:lnTo>
                  <a:lnTo>
                    <a:pt x="17848" y="6154"/>
                  </a:lnTo>
                  <a:lnTo>
                    <a:pt x="16033" y="3610"/>
                  </a:lnTo>
                  <a:close/>
                  <a:moveTo>
                    <a:pt x="149" y="201"/>
                  </a:moveTo>
                  <a:lnTo>
                    <a:pt x="4631" y="3856"/>
                  </a:lnTo>
                  <a:lnTo>
                    <a:pt x="1613" y="7411"/>
                  </a:lnTo>
                  <a:lnTo>
                    <a:pt x="149" y="201"/>
                  </a:lnTo>
                  <a:close/>
                  <a:moveTo>
                    <a:pt x="9756" y="2444"/>
                  </a:moveTo>
                  <a:lnTo>
                    <a:pt x="14122" y="7861"/>
                  </a:lnTo>
                  <a:lnTo>
                    <a:pt x="4881" y="3857"/>
                  </a:lnTo>
                  <a:lnTo>
                    <a:pt x="9756" y="2444"/>
                  </a:lnTo>
                  <a:close/>
                  <a:moveTo>
                    <a:pt x="10049" y="2625"/>
                  </a:moveTo>
                  <a:lnTo>
                    <a:pt x="15030" y="5886"/>
                  </a:lnTo>
                  <a:lnTo>
                    <a:pt x="14293" y="7890"/>
                  </a:lnTo>
                  <a:lnTo>
                    <a:pt x="10049" y="2625"/>
                  </a:lnTo>
                  <a:close/>
                  <a:moveTo>
                    <a:pt x="15338" y="5951"/>
                  </a:moveTo>
                  <a:lnTo>
                    <a:pt x="17784" y="6261"/>
                  </a:lnTo>
                  <a:lnTo>
                    <a:pt x="19509" y="8682"/>
                  </a:lnTo>
                  <a:lnTo>
                    <a:pt x="15338" y="5951"/>
                  </a:lnTo>
                  <a:close/>
                  <a:moveTo>
                    <a:pt x="63" y="0"/>
                  </a:moveTo>
                  <a:cubicBezTo>
                    <a:pt x="52" y="0"/>
                    <a:pt x="42" y="3"/>
                    <a:pt x="33" y="8"/>
                  </a:cubicBezTo>
                  <a:cubicBezTo>
                    <a:pt x="11" y="20"/>
                    <a:pt x="1" y="44"/>
                    <a:pt x="6" y="68"/>
                  </a:cubicBezTo>
                  <a:lnTo>
                    <a:pt x="1526" y="7548"/>
                  </a:lnTo>
                  <a:cubicBezTo>
                    <a:pt x="1529" y="7569"/>
                    <a:pt x="1545" y="7587"/>
                    <a:pt x="1566" y="7593"/>
                  </a:cubicBezTo>
                  <a:cubicBezTo>
                    <a:pt x="1570" y="7593"/>
                    <a:pt x="1574" y="7594"/>
                    <a:pt x="1578" y="7594"/>
                  </a:cubicBezTo>
                  <a:cubicBezTo>
                    <a:pt x="1595" y="7594"/>
                    <a:pt x="1612" y="7586"/>
                    <a:pt x="1624" y="7573"/>
                  </a:cubicBezTo>
                  <a:lnTo>
                    <a:pt x="4729" y="3916"/>
                  </a:lnTo>
                  <a:lnTo>
                    <a:pt x="14291" y="8058"/>
                  </a:lnTo>
                  <a:cubicBezTo>
                    <a:pt x="14292" y="8058"/>
                    <a:pt x="14293" y="8059"/>
                    <a:pt x="14294" y="8059"/>
                  </a:cubicBezTo>
                  <a:cubicBezTo>
                    <a:pt x="14301" y="8062"/>
                    <a:pt x="14307" y="8063"/>
                    <a:pt x="14313" y="8063"/>
                  </a:cubicBezTo>
                  <a:cubicBezTo>
                    <a:pt x="14320" y="8063"/>
                    <a:pt x="14327" y="8061"/>
                    <a:pt x="14334" y="8059"/>
                  </a:cubicBezTo>
                  <a:cubicBezTo>
                    <a:pt x="14339" y="8058"/>
                    <a:pt x="14344" y="8055"/>
                    <a:pt x="14347" y="8051"/>
                  </a:cubicBezTo>
                  <a:cubicBezTo>
                    <a:pt x="14355" y="8045"/>
                    <a:pt x="14360" y="8039"/>
                    <a:pt x="14363" y="8031"/>
                  </a:cubicBezTo>
                  <a:cubicBezTo>
                    <a:pt x="14366" y="8029"/>
                    <a:pt x="14366" y="8027"/>
                    <a:pt x="14367" y="8024"/>
                  </a:cubicBezTo>
                  <a:lnTo>
                    <a:pt x="15129" y="5950"/>
                  </a:lnTo>
                  <a:lnTo>
                    <a:pt x="19701" y="8942"/>
                  </a:lnTo>
                  <a:cubicBezTo>
                    <a:pt x="19711" y="8950"/>
                    <a:pt x="19722" y="8952"/>
                    <a:pt x="19732" y="8952"/>
                  </a:cubicBezTo>
                  <a:cubicBezTo>
                    <a:pt x="19747" y="8952"/>
                    <a:pt x="19763" y="8946"/>
                    <a:pt x="19775" y="8930"/>
                  </a:cubicBezTo>
                  <a:cubicBezTo>
                    <a:pt x="19793" y="8912"/>
                    <a:pt x="19796" y="8881"/>
                    <a:pt x="19780" y="8859"/>
                  </a:cubicBezTo>
                  <a:lnTo>
                    <a:pt x="17939" y="6277"/>
                  </a:lnTo>
                  <a:lnTo>
                    <a:pt x="23001" y="6918"/>
                  </a:lnTo>
                  <a:cubicBezTo>
                    <a:pt x="23003" y="6918"/>
                    <a:pt x="23005" y="6918"/>
                    <a:pt x="23007" y="6918"/>
                  </a:cubicBezTo>
                  <a:cubicBezTo>
                    <a:pt x="23025" y="6918"/>
                    <a:pt x="23043" y="6911"/>
                    <a:pt x="23053" y="6896"/>
                  </a:cubicBezTo>
                  <a:cubicBezTo>
                    <a:pt x="23065" y="6881"/>
                    <a:pt x="23069" y="6860"/>
                    <a:pt x="23063" y="6842"/>
                  </a:cubicBezTo>
                  <a:lnTo>
                    <a:pt x="22296" y="4669"/>
                  </a:lnTo>
                  <a:lnTo>
                    <a:pt x="25695" y="5246"/>
                  </a:lnTo>
                  <a:cubicBezTo>
                    <a:pt x="25698" y="5246"/>
                    <a:pt x="25702" y="5247"/>
                    <a:pt x="25705" y="5247"/>
                  </a:cubicBezTo>
                  <a:cubicBezTo>
                    <a:pt x="25728" y="5247"/>
                    <a:pt x="25747" y="5233"/>
                    <a:pt x="25757" y="5212"/>
                  </a:cubicBezTo>
                  <a:cubicBezTo>
                    <a:pt x="25767" y="5188"/>
                    <a:pt x="25760" y="5160"/>
                    <a:pt x="25738" y="5144"/>
                  </a:cubicBezTo>
                  <a:lnTo>
                    <a:pt x="21383" y="1957"/>
                  </a:lnTo>
                  <a:lnTo>
                    <a:pt x="27408" y="1456"/>
                  </a:lnTo>
                  <a:lnTo>
                    <a:pt x="28522" y="7873"/>
                  </a:lnTo>
                  <a:cubicBezTo>
                    <a:pt x="28527" y="7901"/>
                    <a:pt x="28551" y="7921"/>
                    <a:pt x="28579" y="7921"/>
                  </a:cubicBezTo>
                  <a:cubicBezTo>
                    <a:pt x="28582" y="7921"/>
                    <a:pt x="28585" y="7921"/>
                    <a:pt x="28588" y="7920"/>
                  </a:cubicBezTo>
                  <a:cubicBezTo>
                    <a:pt x="28618" y="7915"/>
                    <a:pt x="28640" y="7886"/>
                    <a:pt x="28634" y="7855"/>
                  </a:cubicBezTo>
                  <a:lnTo>
                    <a:pt x="27511" y="1387"/>
                  </a:lnTo>
                  <a:cubicBezTo>
                    <a:pt x="27506" y="1360"/>
                    <a:pt x="27481" y="1341"/>
                    <a:pt x="27453" y="1341"/>
                  </a:cubicBezTo>
                  <a:cubicBezTo>
                    <a:pt x="27452" y="1341"/>
                    <a:pt x="27450" y="1341"/>
                    <a:pt x="27449" y="1341"/>
                  </a:cubicBezTo>
                  <a:lnTo>
                    <a:pt x="20772" y="1896"/>
                  </a:lnTo>
                  <a:cubicBezTo>
                    <a:pt x="20767" y="1896"/>
                    <a:pt x="20763" y="1897"/>
                    <a:pt x="20758" y="1898"/>
                  </a:cubicBezTo>
                  <a:lnTo>
                    <a:pt x="15904" y="3472"/>
                  </a:lnTo>
                  <a:lnTo>
                    <a:pt x="9790" y="2324"/>
                  </a:lnTo>
                  <a:cubicBezTo>
                    <a:pt x="9786" y="2323"/>
                    <a:pt x="9782" y="2323"/>
                    <a:pt x="9777" y="2323"/>
                  </a:cubicBezTo>
                  <a:cubicBezTo>
                    <a:pt x="9777" y="2323"/>
                    <a:pt x="9776" y="2322"/>
                    <a:pt x="9776" y="2322"/>
                  </a:cubicBezTo>
                  <a:cubicBezTo>
                    <a:pt x="9775" y="2322"/>
                    <a:pt x="9775" y="2322"/>
                    <a:pt x="9775" y="2323"/>
                  </a:cubicBezTo>
                  <a:cubicBezTo>
                    <a:pt x="9774" y="2324"/>
                    <a:pt x="9769" y="2324"/>
                    <a:pt x="9766" y="2324"/>
                  </a:cubicBezTo>
                  <a:cubicBezTo>
                    <a:pt x="9765" y="2324"/>
                    <a:pt x="9763" y="2325"/>
                    <a:pt x="9761" y="2325"/>
                  </a:cubicBezTo>
                  <a:lnTo>
                    <a:pt x="4726" y="3784"/>
                  </a:lnTo>
                  <a:lnTo>
                    <a:pt x="98" y="12"/>
                  </a:lnTo>
                  <a:cubicBezTo>
                    <a:pt x="88" y="4"/>
                    <a:pt x="75" y="0"/>
                    <a:pt x="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15;p54">
              <a:extLst>
                <a:ext uri="{FF2B5EF4-FFF2-40B4-BE49-F238E27FC236}">
                  <a16:creationId xmlns:a16="http://schemas.microsoft.com/office/drawing/2014/main" id="{299DC57D-E267-ADFD-8DE7-CF780926607D}"/>
                </a:ext>
              </a:extLst>
            </p:cNvPr>
            <p:cNvSpPr/>
            <p:nvPr/>
          </p:nvSpPr>
          <p:spPr>
            <a:xfrm>
              <a:off x="5454225" y="3689588"/>
              <a:ext cx="12200" cy="119075"/>
            </a:xfrm>
            <a:custGeom>
              <a:avLst/>
              <a:gdLst/>
              <a:ahLst/>
              <a:cxnLst/>
              <a:rect l="l" t="t" r="r" b="b"/>
              <a:pathLst>
                <a:path w="488" h="4763" extrusionOk="0">
                  <a:moveTo>
                    <a:pt x="429" y="1"/>
                  </a:moveTo>
                  <a:cubicBezTo>
                    <a:pt x="399" y="1"/>
                    <a:pt x="374" y="23"/>
                    <a:pt x="371" y="53"/>
                  </a:cubicBezTo>
                  <a:lnTo>
                    <a:pt x="3" y="4701"/>
                  </a:lnTo>
                  <a:cubicBezTo>
                    <a:pt x="1" y="4732"/>
                    <a:pt x="23" y="4759"/>
                    <a:pt x="55" y="4762"/>
                  </a:cubicBezTo>
                  <a:lnTo>
                    <a:pt x="59" y="4762"/>
                  </a:lnTo>
                  <a:cubicBezTo>
                    <a:pt x="90" y="4762"/>
                    <a:pt x="114" y="4740"/>
                    <a:pt x="116" y="4710"/>
                  </a:cubicBezTo>
                  <a:lnTo>
                    <a:pt x="484" y="63"/>
                  </a:lnTo>
                  <a:cubicBezTo>
                    <a:pt x="487" y="31"/>
                    <a:pt x="465" y="4"/>
                    <a:pt x="433" y="1"/>
                  </a:cubicBezTo>
                  <a:cubicBezTo>
                    <a:pt x="432" y="1"/>
                    <a:pt x="430"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16;p54">
              <a:extLst>
                <a:ext uri="{FF2B5EF4-FFF2-40B4-BE49-F238E27FC236}">
                  <a16:creationId xmlns:a16="http://schemas.microsoft.com/office/drawing/2014/main" id="{32A6DD25-2153-94A8-86C5-AA8F144B2248}"/>
                </a:ext>
              </a:extLst>
            </p:cNvPr>
            <p:cNvSpPr/>
            <p:nvPr/>
          </p:nvSpPr>
          <p:spPr>
            <a:xfrm>
              <a:off x="5126950" y="3221838"/>
              <a:ext cx="302750" cy="42625"/>
            </a:xfrm>
            <a:custGeom>
              <a:avLst/>
              <a:gdLst/>
              <a:ahLst/>
              <a:cxnLst/>
              <a:rect l="l" t="t" r="r" b="b"/>
              <a:pathLst>
                <a:path w="12110" h="1705" extrusionOk="0">
                  <a:moveTo>
                    <a:pt x="4069" y="0"/>
                  </a:moveTo>
                  <a:lnTo>
                    <a:pt x="55" y="324"/>
                  </a:lnTo>
                  <a:cubicBezTo>
                    <a:pt x="24" y="327"/>
                    <a:pt x="1" y="354"/>
                    <a:pt x="3" y="386"/>
                  </a:cubicBezTo>
                  <a:cubicBezTo>
                    <a:pt x="6" y="415"/>
                    <a:pt x="30" y="438"/>
                    <a:pt x="61" y="438"/>
                  </a:cubicBezTo>
                  <a:cubicBezTo>
                    <a:pt x="62" y="438"/>
                    <a:pt x="63" y="438"/>
                    <a:pt x="65" y="438"/>
                  </a:cubicBezTo>
                  <a:lnTo>
                    <a:pt x="4073" y="114"/>
                  </a:lnTo>
                  <a:lnTo>
                    <a:pt x="8200" y="114"/>
                  </a:lnTo>
                  <a:lnTo>
                    <a:pt x="12023" y="1700"/>
                  </a:lnTo>
                  <a:cubicBezTo>
                    <a:pt x="12029" y="1702"/>
                    <a:pt x="12037" y="1704"/>
                    <a:pt x="12044" y="1704"/>
                  </a:cubicBezTo>
                  <a:cubicBezTo>
                    <a:pt x="12066" y="1704"/>
                    <a:pt x="12088" y="1691"/>
                    <a:pt x="12097" y="1668"/>
                  </a:cubicBezTo>
                  <a:cubicBezTo>
                    <a:pt x="12109" y="1639"/>
                    <a:pt x="12095" y="1605"/>
                    <a:pt x="12066" y="1593"/>
                  </a:cubicBezTo>
                  <a:lnTo>
                    <a:pt x="8233" y="3"/>
                  </a:lnTo>
                  <a:cubicBezTo>
                    <a:pt x="8227" y="1"/>
                    <a:pt x="8219" y="0"/>
                    <a:pt x="8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17;p54">
              <a:extLst>
                <a:ext uri="{FF2B5EF4-FFF2-40B4-BE49-F238E27FC236}">
                  <a16:creationId xmlns:a16="http://schemas.microsoft.com/office/drawing/2014/main" id="{29D1E4AF-FDCF-5A4A-A45B-DB55EA7C5DA3}"/>
                </a:ext>
              </a:extLst>
            </p:cNvPr>
            <p:cNvSpPr/>
            <p:nvPr/>
          </p:nvSpPr>
          <p:spPr>
            <a:xfrm>
              <a:off x="4998975" y="3662113"/>
              <a:ext cx="467575" cy="71550"/>
            </a:xfrm>
            <a:custGeom>
              <a:avLst/>
              <a:gdLst/>
              <a:ahLst/>
              <a:cxnLst/>
              <a:rect l="l" t="t" r="r" b="b"/>
              <a:pathLst>
                <a:path w="18703" h="2862" extrusionOk="0">
                  <a:moveTo>
                    <a:pt x="8324" y="0"/>
                  </a:moveTo>
                  <a:cubicBezTo>
                    <a:pt x="8318" y="0"/>
                    <a:pt x="8311" y="1"/>
                    <a:pt x="8305" y="3"/>
                  </a:cubicBezTo>
                  <a:lnTo>
                    <a:pt x="4410" y="1371"/>
                  </a:lnTo>
                  <a:lnTo>
                    <a:pt x="81" y="106"/>
                  </a:lnTo>
                  <a:cubicBezTo>
                    <a:pt x="75" y="104"/>
                    <a:pt x="70" y="103"/>
                    <a:pt x="64" y="103"/>
                  </a:cubicBezTo>
                  <a:cubicBezTo>
                    <a:pt x="39" y="103"/>
                    <a:pt x="17" y="120"/>
                    <a:pt x="10" y="144"/>
                  </a:cubicBezTo>
                  <a:cubicBezTo>
                    <a:pt x="1" y="175"/>
                    <a:pt x="18" y="206"/>
                    <a:pt x="49" y="215"/>
                  </a:cubicBezTo>
                  <a:lnTo>
                    <a:pt x="4395" y="1486"/>
                  </a:lnTo>
                  <a:cubicBezTo>
                    <a:pt x="4399" y="1487"/>
                    <a:pt x="4404" y="1488"/>
                    <a:pt x="4409" y="1488"/>
                  </a:cubicBezTo>
                  <a:cubicBezTo>
                    <a:pt x="4416" y="1488"/>
                    <a:pt x="4423" y="1487"/>
                    <a:pt x="4429" y="1484"/>
                  </a:cubicBezTo>
                  <a:lnTo>
                    <a:pt x="8324" y="116"/>
                  </a:lnTo>
                  <a:lnTo>
                    <a:pt x="16658" y="2860"/>
                  </a:lnTo>
                  <a:cubicBezTo>
                    <a:pt x="16663" y="2861"/>
                    <a:pt x="16670" y="2862"/>
                    <a:pt x="16675" y="2862"/>
                  </a:cubicBezTo>
                  <a:cubicBezTo>
                    <a:pt x="16689" y="2862"/>
                    <a:pt x="16702" y="2859"/>
                    <a:pt x="16712" y="2850"/>
                  </a:cubicBezTo>
                  <a:lnTo>
                    <a:pt x="18676" y="1201"/>
                  </a:lnTo>
                  <a:cubicBezTo>
                    <a:pt x="18700" y="1182"/>
                    <a:pt x="18703" y="1146"/>
                    <a:pt x="18683" y="1121"/>
                  </a:cubicBezTo>
                  <a:cubicBezTo>
                    <a:pt x="18671" y="1108"/>
                    <a:pt x="18655" y="1101"/>
                    <a:pt x="18639" y="1101"/>
                  </a:cubicBezTo>
                  <a:cubicBezTo>
                    <a:pt x="18626" y="1101"/>
                    <a:pt x="18613" y="1106"/>
                    <a:pt x="18602" y="1115"/>
                  </a:cubicBezTo>
                  <a:lnTo>
                    <a:pt x="16664" y="2742"/>
                  </a:lnTo>
                  <a:lnTo>
                    <a:pt x="8342" y="3"/>
                  </a:lnTo>
                  <a:cubicBezTo>
                    <a:pt x="8336" y="1"/>
                    <a:pt x="8330" y="0"/>
                    <a:pt x="83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18;p54">
              <a:extLst>
                <a:ext uri="{FF2B5EF4-FFF2-40B4-BE49-F238E27FC236}">
                  <a16:creationId xmlns:a16="http://schemas.microsoft.com/office/drawing/2014/main" id="{32263501-DD0A-B7A6-F60D-C8CD206170E4}"/>
                </a:ext>
              </a:extLst>
            </p:cNvPr>
            <p:cNvSpPr/>
            <p:nvPr/>
          </p:nvSpPr>
          <p:spPr>
            <a:xfrm>
              <a:off x="5107750" y="3696413"/>
              <a:ext cx="349450" cy="211375"/>
            </a:xfrm>
            <a:custGeom>
              <a:avLst/>
              <a:gdLst/>
              <a:ahLst/>
              <a:cxnLst/>
              <a:rect l="l" t="t" r="r" b="b"/>
              <a:pathLst>
                <a:path w="13978" h="8455" extrusionOk="0">
                  <a:moveTo>
                    <a:pt x="13853" y="4540"/>
                  </a:moveTo>
                  <a:lnTo>
                    <a:pt x="13538" y="8204"/>
                  </a:lnTo>
                  <a:lnTo>
                    <a:pt x="12121" y="5592"/>
                  </a:lnTo>
                  <a:lnTo>
                    <a:pt x="13853" y="4540"/>
                  </a:lnTo>
                  <a:close/>
                  <a:moveTo>
                    <a:pt x="54" y="1"/>
                  </a:moveTo>
                  <a:cubicBezTo>
                    <a:pt x="28" y="1"/>
                    <a:pt x="4" y="27"/>
                    <a:pt x="2" y="57"/>
                  </a:cubicBezTo>
                  <a:cubicBezTo>
                    <a:pt x="1" y="87"/>
                    <a:pt x="24" y="113"/>
                    <a:pt x="58" y="115"/>
                  </a:cubicBezTo>
                  <a:lnTo>
                    <a:pt x="9220" y="479"/>
                  </a:lnTo>
                  <a:lnTo>
                    <a:pt x="13527" y="8425"/>
                  </a:lnTo>
                  <a:cubicBezTo>
                    <a:pt x="13538" y="8444"/>
                    <a:pt x="13557" y="8455"/>
                    <a:pt x="13578" y="8455"/>
                  </a:cubicBezTo>
                  <a:cubicBezTo>
                    <a:pt x="13582" y="8455"/>
                    <a:pt x="13586" y="8455"/>
                    <a:pt x="13589" y="8454"/>
                  </a:cubicBezTo>
                  <a:cubicBezTo>
                    <a:pt x="13615" y="8448"/>
                    <a:pt x="13632" y="8428"/>
                    <a:pt x="13635" y="8403"/>
                  </a:cubicBezTo>
                  <a:lnTo>
                    <a:pt x="13976" y="4437"/>
                  </a:lnTo>
                  <a:cubicBezTo>
                    <a:pt x="13977" y="4415"/>
                    <a:pt x="13967" y="4394"/>
                    <a:pt x="13949" y="4383"/>
                  </a:cubicBezTo>
                  <a:cubicBezTo>
                    <a:pt x="13940" y="4378"/>
                    <a:pt x="13929" y="4375"/>
                    <a:pt x="13919" y="4375"/>
                  </a:cubicBezTo>
                  <a:cubicBezTo>
                    <a:pt x="13908" y="4375"/>
                    <a:pt x="13898" y="4378"/>
                    <a:pt x="13888" y="4383"/>
                  </a:cubicBezTo>
                  <a:lnTo>
                    <a:pt x="12109" y="5465"/>
                  </a:lnTo>
                  <a:lnTo>
                    <a:pt x="12382" y="1436"/>
                  </a:lnTo>
                  <a:cubicBezTo>
                    <a:pt x="12383" y="1404"/>
                    <a:pt x="12360" y="1378"/>
                    <a:pt x="12328" y="1375"/>
                  </a:cubicBezTo>
                  <a:cubicBezTo>
                    <a:pt x="12295" y="1375"/>
                    <a:pt x="12270" y="1397"/>
                    <a:pt x="12268" y="1429"/>
                  </a:cubicBezTo>
                  <a:lnTo>
                    <a:pt x="12002" y="5370"/>
                  </a:lnTo>
                  <a:lnTo>
                    <a:pt x="9304" y="395"/>
                  </a:lnTo>
                  <a:cubicBezTo>
                    <a:pt x="9295" y="378"/>
                    <a:pt x="9276" y="367"/>
                    <a:pt x="9256" y="366"/>
                  </a:cubicBezTo>
                  <a:lnTo>
                    <a:pt x="61" y="1"/>
                  </a:lnTo>
                  <a:cubicBezTo>
                    <a:pt x="58" y="1"/>
                    <a:pt x="56" y="1"/>
                    <a:pt x="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9;p54">
              <a:extLst>
                <a:ext uri="{FF2B5EF4-FFF2-40B4-BE49-F238E27FC236}">
                  <a16:creationId xmlns:a16="http://schemas.microsoft.com/office/drawing/2014/main" id="{13201AA2-27B6-CC02-3303-906887988673}"/>
                </a:ext>
              </a:extLst>
            </p:cNvPr>
            <p:cNvSpPr/>
            <p:nvPr/>
          </p:nvSpPr>
          <p:spPr>
            <a:xfrm>
              <a:off x="5225800" y="3701138"/>
              <a:ext cx="157850" cy="86400"/>
            </a:xfrm>
            <a:custGeom>
              <a:avLst/>
              <a:gdLst/>
              <a:ahLst/>
              <a:cxnLst/>
              <a:rect l="l" t="t" r="r" b="b"/>
              <a:pathLst>
                <a:path w="6314" h="3456" extrusionOk="0">
                  <a:moveTo>
                    <a:pt x="66" y="0"/>
                  </a:moveTo>
                  <a:cubicBezTo>
                    <a:pt x="45" y="0"/>
                    <a:pt x="26" y="11"/>
                    <a:pt x="16" y="30"/>
                  </a:cubicBezTo>
                  <a:cubicBezTo>
                    <a:pt x="1" y="59"/>
                    <a:pt x="10" y="93"/>
                    <a:pt x="39" y="108"/>
                  </a:cubicBezTo>
                  <a:lnTo>
                    <a:pt x="6221" y="3449"/>
                  </a:lnTo>
                  <a:cubicBezTo>
                    <a:pt x="6229" y="3452"/>
                    <a:pt x="6239" y="3455"/>
                    <a:pt x="6248" y="3455"/>
                  </a:cubicBezTo>
                  <a:cubicBezTo>
                    <a:pt x="6267" y="3455"/>
                    <a:pt x="6288" y="3445"/>
                    <a:pt x="6298" y="3426"/>
                  </a:cubicBezTo>
                  <a:cubicBezTo>
                    <a:pt x="6313" y="3398"/>
                    <a:pt x="6304" y="3364"/>
                    <a:pt x="6276" y="3349"/>
                  </a:cubicBezTo>
                  <a:lnTo>
                    <a:pt x="94" y="8"/>
                  </a:lnTo>
                  <a:cubicBezTo>
                    <a:pt x="85" y="3"/>
                    <a:pt x="75" y="0"/>
                    <a:pt x="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0;p54">
              <a:extLst>
                <a:ext uri="{FF2B5EF4-FFF2-40B4-BE49-F238E27FC236}">
                  <a16:creationId xmlns:a16="http://schemas.microsoft.com/office/drawing/2014/main" id="{9A3E9477-D150-2BCE-EA28-63B6600B8CEF}"/>
                </a:ext>
              </a:extLst>
            </p:cNvPr>
            <p:cNvSpPr/>
            <p:nvPr/>
          </p:nvSpPr>
          <p:spPr>
            <a:xfrm>
              <a:off x="4874375" y="3332438"/>
              <a:ext cx="18800" cy="18700"/>
            </a:xfrm>
            <a:custGeom>
              <a:avLst/>
              <a:gdLst/>
              <a:ahLst/>
              <a:cxnLst/>
              <a:rect l="l" t="t" r="r" b="b"/>
              <a:pathLst>
                <a:path w="752" h="748" extrusionOk="0">
                  <a:moveTo>
                    <a:pt x="751" y="374"/>
                  </a:moveTo>
                  <a:cubicBezTo>
                    <a:pt x="751" y="581"/>
                    <a:pt x="583" y="747"/>
                    <a:pt x="376" y="747"/>
                  </a:cubicBezTo>
                  <a:cubicBezTo>
                    <a:pt x="169" y="747"/>
                    <a:pt x="0" y="581"/>
                    <a:pt x="0" y="374"/>
                  </a:cubicBezTo>
                  <a:cubicBezTo>
                    <a:pt x="0" y="168"/>
                    <a:pt x="169" y="0"/>
                    <a:pt x="376" y="0"/>
                  </a:cubicBezTo>
                  <a:cubicBezTo>
                    <a:pt x="583" y="0"/>
                    <a:pt x="751" y="168"/>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21;p54">
              <a:extLst>
                <a:ext uri="{FF2B5EF4-FFF2-40B4-BE49-F238E27FC236}">
                  <a16:creationId xmlns:a16="http://schemas.microsoft.com/office/drawing/2014/main" id="{EC5F91C0-18BE-4F31-EC34-529969742881}"/>
                </a:ext>
              </a:extLst>
            </p:cNvPr>
            <p:cNvSpPr/>
            <p:nvPr/>
          </p:nvSpPr>
          <p:spPr>
            <a:xfrm>
              <a:off x="4918200" y="3301088"/>
              <a:ext cx="18775" cy="18700"/>
            </a:xfrm>
            <a:custGeom>
              <a:avLst/>
              <a:gdLst/>
              <a:ahLst/>
              <a:cxnLst/>
              <a:rect l="l" t="t" r="r" b="b"/>
              <a:pathLst>
                <a:path w="751" h="748" extrusionOk="0">
                  <a:moveTo>
                    <a:pt x="750" y="374"/>
                  </a:moveTo>
                  <a:cubicBezTo>
                    <a:pt x="750" y="580"/>
                    <a:pt x="583" y="748"/>
                    <a:pt x="375" y="748"/>
                  </a:cubicBezTo>
                  <a:cubicBezTo>
                    <a:pt x="168" y="748"/>
                    <a:pt x="1" y="581"/>
                    <a:pt x="1" y="374"/>
                  </a:cubicBezTo>
                  <a:cubicBezTo>
                    <a:pt x="1" y="168"/>
                    <a:pt x="168" y="0"/>
                    <a:pt x="375" y="0"/>
                  </a:cubicBezTo>
                  <a:cubicBezTo>
                    <a:pt x="584" y="3"/>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22;p54">
              <a:extLst>
                <a:ext uri="{FF2B5EF4-FFF2-40B4-BE49-F238E27FC236}">
                  <a16:creationId xmlns:a16="http://schemas.microsoft.com/office/drawing/2014/main" id="{0AFC8757-6D5D-6A4C-7A7A-B9F9D7046776}"/>
                </a:ext>
              </a:extLst>
            </p:cNvPr>
            <p:cNvSpPr/>
            <p:nvPr/>
          </p:nvSpPr>
          <p:spPr>
            <a:xfrm>
              <a:off x="5020425" y="3233763"/>
              <a:ext cx="18750" cy="18700"/>
            </a:xfrm>
            <a:custGeom>
              <a:avLst/>
              <a:gdLst/>
              <a:ahLst/>
              <a:cxnLst/>
              <a:rect l="l" t="t" r="r" b="b"/>
              <a:pathLst>
                <a:path w="750" h="748" extrusionOk="0">
                  <a:moveTo>
                    <a:pt x="750" y="374"/>
                  </a:moveTo>
                  <a:cubicBezTo>
                    <a:pt x="750" y="580"/>
                    <a:pt x="582" y="748"/>
                    <a:pt x="375" y="748"/>
                  </a:cubicBezTo>
                  <a:cubicBezTo>
                    <a:pt x="168" y="748"/>
                    <a:pt x="0" y="581"/>
                    <a:pt x="0" y="374"/>
                  </a:cubicBezTo>
                  <a:cubicBezTo>
                    <a:pt x="0" y="169"/>
                    <a:pt x="168" y="1"/>
                    <a:pt x="375" y="1"/>
                  </a:cubicBezTo>
                  <a:cubicBezTo>
                    <a:pt x="582" y="1"/>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23;p54">
              <a:extLst>
                <a:ext uri="{FF2B5EF4-FFF2-40B4-BE49-F238E27FC236}">
                  <a16:creationId xmlns:a16="http://schemas.microsoft.com/office/drawing/2014/main" id="{152F5B98-8D3C-68DB-587D-1EFE1ECD5DBD}"/>
                </a:ext>
              </a:extLst>
            </p:cNvPr>
            <p:cNvSpPr/>
            <p:nvPr/>
          </p:nvSpPr>
          <p:spPr>
            <a:xfrm>
              <a:off x="5143350" y="3197613"/>
              <a:ext cx="18750" cy="18725"/>
            </a:xfrm>
            <a:custGeom>
              <a:avLst/>
              <a:gdLst/>
              <a:ahLst/>
              <a:cxnLst/>
              <a:rect l="l" t="t" r="r" b="b"/>
              <a:pathLst>
                <a:path w="750" h="749" extrusionOk="0">
                  <a:moveTo>
                    <a:pt x="750" y="374"/>
                  </a:moveTo>
                  <a:cubicBezTo>
                    <a:pt x="750" y="581"/>
                    <a:pt x="582" y="748"/>
                    <a:pt x="375" y="748"/>
                  </a:cubicBezTo>
                  <a:cubicBezTo>
                    <a:pt x="168" y="748"/>
                    <a:pt x="0" y="582"/>
                    <a:pt x="0" y="374"/>
                  </a:cubicBezTo>
                  <a:cubicBezTo>
                    <a:pt x="0" y="169"/>
                    <a:pt x="168" y="1"/>
                    <a:pt x="375" y="1"/>
                  </a:cubicBezTo>
                  <a:cubicBezTo>
                    <a:pt x="582" y="1"/>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1124;p54">
              <a:extLst>
                <a:ext uri="{FF2B5EF4-FFF2-40B4-BE49-F238E27FC236}">
                  <a16:creationId xmlns:a16="http://schemas.microsoft.com/office/drawing/2014/main" id="{FF54F1F2-5D7D-D54F-C82B-176561F08795}"/>
                </a:ext>
              </a:extLst>
            </p:cNvPr>
            <p:cNvSpPr/>
            <p:nvPr/>
          </p:nvSpPr>
          <p:spPr>
            <a:xfrm>
              <a:off x="5263725" y="3193063"/>
              <a:ext cx="18775" cy="18700"/>
            </a:xfrm>
            <a:custGeom>
              <a:avLst/>
              <a:gdLst/>
              <a:ahLst/>
              <a:cxnLst/>
              <a:rect l="l" t="t" r="r" b="b"/>
              <a:pathLst>
                <a:path w="751" h="748" extrusionOk="0">
                  <a:moveTo>
                    <a:pt x="751" y="374"/>
                  </a:moveTo>
                  <a:cubicBezTo>
                    <a:pt x="751" y="580"/>
                    <a:pt x="583" y="748"/>
                    <a:pt x="376" y="748"/>
                  </a:cubicBezTo>
                  <a:cubicBezTo>
                    <a:pt x="169" y="748"/>
                    <a:pt x="1" y="581"/>
                    <a:pt x="1" y="374"/>
                  </a:cubicBezTo>
                  <a:cubicBezTo>
                    <a:pt x="1" y="167"/>
                    <a:pt x="169" y="0"/>
                    <a:pt x="376" y="0"/>
                  </a:cubicBezTo>
                  <a:cubicBezTo>
                    <a:pt x="583" y="0"/>
                    <a:pt x="751" y="167"/>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1125;p54">
              <a:extLst>
                <a:ext uri="{FF2B5EF4-FFF2-40B4-BE49-F238E27FC236}">
                  <a16:creationId xmlns:a16="http://schemas.microsoft.com/office/drawing/2014/main" id="{1936D887-461B-8EB3-5641-8EADDFEABB87}"/>
                </a:ext>
              </a:extLst>
            </p:cNvPr>
            <p:cNvSpPr/>
            <p:nvPr/>
          </p:nvSpPr>
          <p:spPr>
            <a:xfrm>
              <a:off x="5380125" y="3216313"/>
              <a:ext cx="18750" cy="18700"/>
            </a:xfrm>
            <a:custGeom>
              <a:avLst/>
              <a:gdLst/>
              <a:ahLst/>
              <a:cxnLst/>
              <a:rect l="l" t="t" r="r" b="b"/>
              <a:pathLst>
                <a:path w="750" h="748" extrusionOk="0">
                  <a:moveTo>
                    <a:pt x="750" y="374"/>
                  </a:moveTo>
                  <a:cubicBezTo>
                    <a:pt x="750" y="580"/>
                    <a:pt x="582" y="748"/>
                    <a:pt x="375" y="748"/>
                  </a:cubicBezTo>
                  <a:cubicBezTo>
                    <a:pt x="168" y="748"/>
                    <a:pt x="0" y="581"/>
                    <a:pt x="0" y="374"/>
                  </a:cubicBezTo>
                  <a:cubicBezTo>
                    <a:pt x="0" y="169"/>
                    <a:pt x="168" y="0"/>
                    <a:pt x="375" y="0"/>
                  </a:cubicBezTo>
                  <a:cubicBezTo>
                    <a:pt x="582" y="0"/>
                    <a:pt x="750" y="168"/>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1126;p54">
              <a:extLst>
                <a:ext uri="{FF2B5EF4-FFF2-40B4-BE49-F238E27FC236}">
                  <a16:creationId xmlns:a16="http://schemas.microsoft.com/office/drawing/2014/main" id="{C63A4A44-540B-4D96-2E94-F56BD29A29AB}"/>
                </a:ext>
              </a:extLst>
            </p:cNvPr>
            <p:cNvSpPr/>
            <p:nvPr/>
          </p:nvSpPr>
          <p:spPr>
            <a:xfrm>
              <a:off x="5476250" y="3268063"/>
              <a:ext cx="18775" cy="18725"/>
            </a:xfrm>
            <a:custGeom>
              <a:avLst/>
              <a:gdLst/>
              <a:ahLst/>
              <a:cxnLst/>
              <a:rect l="l" t="t" r="r" b="b"/>
              <a:pathLst>
                <a:path w="751" h="749" extrusionOk="0">
                  <a:moveTo>
                    <a:pt x="750" y="374"/>
                  </a:moveTo>
                  <a:cubicBezTo>
                    <a:pt x="750" y="579"/>
                    <a:pt x="582" y="748"/>
                    <a:pt x="375" y="748"/>
                  </a:cubicBezTo>
                  <a:cubicBezTo>
                    <a:pt x="168" y="748"/>
                    <a:pt x="0" y="582"/>
                    <a:pt x="0" y="374"/>
                  </a:cubicBezTo>
                  <a:cubicBezTo>
                    <a:pt x="0" y="167"/>
                    <a:pt x="168" y="1"/>
                    <a:pt x="375" y="1"/>
                  </a:cubicBezTo>
                  <a:cubicBezTo>
                    <a:pt x="582" y="2"/>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1127;p54">
              <a:extLst>
                <a:ext uri="{FF2B5EF4-FFF2-40B4-BE49-F238E27FC236}">
                  <a16:creationId xmlns:a16="http://schemas.microsoft.com/office/drawing/2014/main" id="{5EE17195-CAE4-3DFD-044A-1A908CF800C5}"/>
                </a:ext>
              </a:extLst>
            </p:cNvPr>
            <p:cNvSpPr/>
            <p:nvPr/>
          </p:nvSpPr>
          <p:spPr>
            <a:xfrm>
              <a:off x="5571425" y="3351488"/>
              <a:ext cx="18750" cy="18700"/>
            </a:xfrm>
            <a:custGeom>
              <a:avLst/>
              <a:gdLst/>
              <a:ahLst/>
              <a:cxnLst/>
              <a:rect l="l" t="t" r="r" b="b"/>
              <a:pathLst>
                <a:path w="750" h="748" extrusionOk="0">
                  <a:moveTo>
                    <a:pt x="750" y="374"/>
                  </a:moveTo>
                  <a:cubicBezTo>
                    <a:pt x="750" y="579"/>
                    <a:pt x="582" y="748"/>
                    <a:pt x="375" y="748"/>
                  </a:cubicBezTo>
                  <a:cubicBezTo>
                    <a:pt x="168" y="748"/>
                    <a:pt x="0" y="581"/>
                    <a:pt x="0" y="374"/>
                  </a:cubicBezTo>
                  <a:cubicBezTo>
                    <a:pt x="0" y="167"/>
                    <a:pt x="168" y="0"/>
                    <a:pt x="375" y="0"/>
                  </a:cubicBezTo>
                  <a:cubicBezTo>
                    <a:pt x="583" y="0"/>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1128;p54">
              <a:extLst>
                <a:ext uri="{FF2B5EF4-FFF2-40B4-BE49-F238E27FC236}">
                  <a16:creationId xmlns:a16="http://schemas.microsoft.com/office/drawing/2014/main" id="{90D5E22F-6EA6-CDFD-8B54-C24902790458}"/>
                </a:ext>
              </a:extLst>
            </p:cNvPr>
            <p:cNvSpPr/>
            <p:nvPr/>
          </p:nvSpPr>
          <p:spPr>
            <a:xfrm>
              <a:off x="5610550" y="3481888"/>
              <a:ext cx="18800" cy="18700"/>
            </a:xfrm>
            <a:custGeom>
              <a:avLst/>
              <a:gdLst/>
              <a:ahLst/>
              <a:cxnLst/>
              <a:rect l="l" t="t" r="r" b="b"/>
              <a:pathLst>
                <a:path w="752" h="748" extrusionOk="0">
                  <a:moveTo>
                    <a:pt x="751" y="374"/>
                  </a:moveTo>
                  <a:cubicBezTo>
                    <a:pt x="751" y="580"/>
                    <a:pt x="582" y="748"/>
                    <a:pt x="375" y="748"/>
                  </a:cubicBezTo>
                  <a:cubicBezTo>
                    <a:pt x="169" y="748"/>
                    <a:pt x="0" y="581"/>
                    <a:pt x="0" y="374"/>
                  </a:cubicBezTo>
                  <a:cubicBezTo>
                    <a:pt x="0" y="169"/>
                    <a:pt x="169" y="1"/>
                    <a:pt x="375" y="1"/>
                  </a:cubicBezTo>
                  <a:cubicBezTo>
                    <a:pt x="582" y="1"/>
                    <a:pt x="751" y="169"/>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1129;p54">
              <a:extLst>
                <a:ext uri="{FF2B5EF4-FFF2-40B4-BE49-F238E27FC236}">
                  <a16:creationId xmlns:a16="http://schemas.microsoft.com/office/drawing/2014/main" id="{041F2A80-FA07-6341-1342-63C5DB2668E9}"/>
                </a:ext>
              </a:extLst>
            </p:cNvPr>
            <p:cNvSpPr/>
            <p:nvPr/>
          </p:nvSpPr>
          <p:spPr>
            <a:xfrm>
              <a:off x="5552675" y="3654163"/>
              <a:ext cx="18800" cy="18725"/>
            </a:xfrm>
            <a:custGeom>
              <a:avLst/>
              <a:gdLst/>
              <a:ahLst/>
              <a:cxnLst/>
              <a:rect l="l" t="t" r="r" b="b"/>
              <a:pathLst>
                <a:path w="752" h="749" extrusionOk="0">
                  <a:moveTo>
                    <a:pt x="751" y="375"/>
                  </a:moveTo>
                  <a:cubicBezTo>
                    <a:pt x="751" y="581"/>
                    <a:pt x="584" y="748"/>
                    <a:pt x="376" y="748"/>
                  </a:cubicBezTo>
                  <a:cubicBezTo>
                    <a:pt x="169" y="748"/>
                    <a:pt x="1" y="581"/>
                    <a:pt x="1" y="375"/>
                  </a:cubicBezTo>
                  <a:cubicBezTo>
                    <a:pt x="1" y="168"/>
                    <a:pt x="169" y="1"/>
                    <a:pt x="376" y="1"/>
                  </a:cubicBezTo>
                  <a:cubicBezTo>
                    <a:pt x="584" y="1"/>
                    <a:pt x="751" y="168"/>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1130;p54">
              <a:extLst>
                <a:ext uri="{FF2B5EF4-FFF2-40B4-BE49-F238E27FC236}">
                  <a16:creationId xmlns:a16="http://schemas.microsoft.com/office/drawing/2014/main" id="{9B78D628-BF37-B08E-BAFF-BCDF88720D29}"/>
                </a:ext>
              </a:extLst>
            </p:cNvPr>
            <p:cNvSpPr/>
            <p:nvPr/>
          </p:nvSpPr>
          <p:spPr>
            <a:xfrm>
              <a:off x="5485625" y="3776738"/>
              <a:ext cx="18775" cy="18700"/>
            </a:xfrm>
            <a:custGeom>
              <a:avLst/>
              <a:gdLst/>
              <a:ahLst/>
              <a:cxnLst/>
              <a:rect l="l" t="t" r="r" b="b"/>
              <a:pathLst>
                <a:path w="751" h="748" extrusionOk="0">
                  <a:moveTo>
                    <a:pt x="751" y="374"/>
                  </a:moveTo>
                  <a:cubicBezTo>
                    <a:pt x="751" y="580"/>
                    <a:pt x="582" y="748"/>
                    <a:pt x="375" y="748"/>
                  </a:cubicBezTo>
                  <a:cubicBezTo>
                    <a:pt x="169" y="748"/>
                    <a:pt x="0" y="581"/>
                    <a:pt x="0" y="374"/>
                  </a:cubicBezTo>
                  <a:cubicBezTo>
                    <a:pt x="0" y="167"/>
                    <a:pt x="169" y="0"/>
                    <a:pt x="375" y="0"/>
                  </a:cubicBezTo>
                  <a:cubicBezTo>
                    <a:pt x="582" y="0"/>
                    <a:pt x="751" y="169"/>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1131;p54">
              <a:extLst>
                <a:ext uri="{FF2B5EF4-FFF2-40B4-BE49-F238E27FC236}">
                  <a16:creationId xmlns:a16="http://schemas.microsoft.com/office/drawing/2014/main" id="{CEB7C62D-F3A1-97DE-EDB3-810CF09051A1}"/>
                </a:ext>
              </a:extLst>
            </p:cNvPr>
            <p:cNvSpPr/>
            <p:nvPr/>
          </p:nvSpPr>
          <p:spPr>
            <a:xfrm>
              <a:off x="5227375" y="3722888"/>
              <a:ext cx="18800" cy="18700"/>
            </a:xfrm>
            <a:custGeom>
              <a:avLst/>
              <a:gdLst/>
              <a:ahLst/>
              <a:cxnLst/>
              <a:rect l="l" t="t" r="r" b="b"/>
              <a:pathLst>
                <a:path w="752" h="748" extrusionOk="0">
                  <a:moveTo>
                    <a:pt x="751" y="374"/>
                  </a:moveTo>
                  <a:cubicBezTo>
                    <a:pt x="751" y="579"/>
                    <a:pt x="583" y="748"/>
                    <a:pt x="376" y="748"/>
                  </a:cubicBezTo>
                  <a:cubicBezTo>
                    <a:pt x="169" y="748"/>
                    <a:pt x="1" y="580"/>
                    <a:pt x="1" y="374"/>
                  </a:cubicBezTo>
                  <a:cubicBezTo>
                    <a:pt x="1" y="168"/>
                    <a:pt x="169" y="0"/>
                    <a:pt x="376" y="0"/>
                  </a:cubicBezTo>
                  <a:cubicBezTo>
                    <a:pt x="585" y="1"/>
                    <a:pt x="751" y="168"/>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1132;p54">
              <a:extLst>
                <a:ext uri="{FF2B5EF4-FFF2-40B4-BE49-F238E27FC236}">
                  <a16:creationId xmlns:a16="http://schemas.microsoft.com/office/drawing/2014/main" id="{F0650036-DBE9-E046-F569-2EFEE20AF30A}"/>
                </a:ext>
              </a:extLst>
            </p:cNvPr>
            <p:cNvSpPr/>
            <p:nvPr/>
          </p:nvSpPr>
          <p:spPr>
            <a:xfrm>
              <a:off x="5061725" y="3697838"/>
              <a:ext cx="18775" cy="18725"/>
            </a:xfrm>
            <a:custGeom>
              <a:avLst/>
              <a:gdLst/>
              <a:ahLst/>
              <a:cxnLst/>
              <a:rect l="l" t="t" r="r" b="b"/>
              <a:pathLst>
                <a:path w="751" h="749" extrusionOk="0">
                  <a:moveTo>
                    <a:pt x="751" y="375"/>
                  </a:moveTo>
                  <a:cubicBezTo>
                    <a:pt x="751" y="581"/>
                    <a:pt x="582" y="748"/>
                    <a:pt x="375" y="748"/>
                  </a:cubicBezTo>
                  <a:cubicBezTo>
                    <a:pt x="168" y="748"/>
                    <a:pt x="0" y="581"/>
                    <a:pt x="0" y="375"/>
                  </a:cubicBezTo>
                  <a:cubicBezTo>
                    <a:pt x="0" y="168"/>
                    <a:pt x="168" y="1"/>
                    <a:pt x="375" y="1"/>
                  </a:cubicBezTo>
                  <a:cubicBezTo>
                    <a:pt x="582" y="1"/>
                    <a:pt x="751" y="168"/>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1133;p54">
              <a:extLst>
                <a:ext uri="{FF2B5EF4-FFF2-40B4-BE49-F238E27FC236}">
                  <a16:creationId xmlns:a16="http://schemas.microsoft.com/office/drawing/2014/main" id="{E5E26A68-72C1-045E-4A92-8A40CD41941F}"/>
                </a:ext>
              </a:extLst>
            </p:cNvPr>
            <p:cNvSpPr/>
            <p:nvPr/>
          </p:nvSpPr>
          <p:spPr>
            <a:xfrm>
              <a:off x="4927575" y="3637213"/>
              <a:ext cx="18800" cy="18725"/>
            </a:xfrm>
            <a:custGeom>
              <a:avLst/>
              <a:gdLst/>
              <a:ahLst/>
              <a:cxnLst/>
              <a:rect l="l" t="t" r="r" b="b"/>
              <a:pathLst>
                <a:path w="752" h="749" extrusionOk="0">
                  <a:moveTo>
                    <a:pt x="751" y="375"/>
                  </a:moveTo>
                  <a:cubicBezTo>
                    <a:pt x="751" y="580"/>
                    <a:pt x="582" y="748"/>
                    <a:pt x="375" y="748"/>
                  </a:cubicBezTo>
                  <a:cubicBezTo>
                    <a:pt x="169" y="748"/>
                    <a:pt x="0" y="582"/>
                    <a:pt x="0" y="375"/>
                  </a:cubicBezTo>
                  <a:cubicBezTo>
                    <a:pt x="0" y="167"/>
                    <a:pt x="169" y="1"/>
                    <a:pt x="375" y="1"/>
                  </a:cubicBezTo>
                  <a:cubicBezTo>
                    <a:pt x="582" y="1"/>
                    <a:pt x="751" y="169"/>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1134;p54">
              <a:extLst>
                <a:ext uri="{FF2B5EF4-FFF2-40B4-BE49-F238E27FC236}">
                  <a16:creationId xmlns:a16="http://schemas.microsoft.com/office/drawing/2014/main" id="{D80E9E3E-0261-CB37-147B-8FFE8A250842}"/>
                </a:ext>
              </a:extLst>
            </p:cNvPr>
            <p:cNvSpPr/>
            <p:nvPr/>
          </p:nvSpPr>
          <p:spPr>
            <a:xfrm>
              <a:off x="4846925" y="3381888"/>
              <a:ext cx="18775" cy="18725"/>
            </a:xfrm>
            <a:custGeom>
              <a:avLst/>
              <a:gdLst/>
              <a:ahLst/>
              <a:cxnLst/>
              <a:rect l="l" t="t" r="r" b="b"/>
              <a:pathLst>
                <a:path w="751" h="749" extrusionOk="0">
                  <a:moveTo>
                    <a:pt x="750" y="374"/>
                  </a:moveTo>
                  <a:cubicBezTo>
                    <a:pt x="750" y="579"/>
                    <a:pt x="583" y="748"/>
                    <a:pt x="375" y="748"/>
                  </a:cubicBezTo>
                  <a:cubicBezTo>
                    <a:pt x="168" y="748"/>
                    <a:pt x="1" y="582"/>
                    <a:pt x="1" y="374"/>
                  </a:cubicBezTo>
                  <a:cubicBezTo>
                    <a:pt x="1" y="168"/>
                    <a:pt x="168" y="1"/>
                    <a:pt x="375" y="1"/>
                  </a:cubicBezTo>
                  <a:cubicBezTo>
                    <a:pt x="583" y="2"/>
                    <a:pt x="750" y="168"/>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1135;p54">
              <a:extLst>
                <a:ext uri="{FF2B5EF4-FFF2-40B4-BE49-F238E27FC236}">
                  <a16:creationId xmlns:a16="http://schemas.microsoft.com/office/drawing/2014/main" id="{B2FBB2AE-E436-E807-C0ED-2A35D26B6885}"/>
                </a:ext>
              </a:extLst>
            </p:cNvPr>
            <p:cNvSpPr/>
            <p:nvPr/>
          </p:nvSpPr>
          <p:spPr>
            <a:xfrm>
              <a:off x="4828175" y="3523838"/>
              <a:ext cx="18775" cy="18700"/>
            </a:xfrm>
            <a:custGeom>
              <a:avLst/>
              <a:gdLst/>
              <a:ahLst/>
              <a:cxnLst/>
              <a:rect l="l" t="t" r="r" b="b"/>
              <a:pathLst>
                <a:path w="751" h="748" extrusionOk="0">
                  <a:moveTo>
                    <a:pt x="751" y="374"/>
                  </a:moveTo>
                  <a:cubicBezTo>
                    <a:pt x="751" y="581"/>
                    <a:pt x="582" y="747"/>
                    <a:pt x="375" y="747"/>
                  </a:cubicBezTo>
                  <a:cubicBezTo>
                    <a:pt x="169" y="747"/>
                    <a:pt x="0" y="581"/>
                    <a:pt x="0" y="374"/>
                  </a:cubicBezTo>
                  <a:cubicBezTo>
                    <a:pt x="0" y="168"/>
                    <a:pt x="169" y="0"/>
                    <a:pt x="375" y="0"/>
                  </a:cubicBezTo>
                  <a:cubicBezTo>
                    <a:pt x="582" y="0"/>
                    <a:pt x="751" y="168"/>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1136;p54">
              <a:extLst>
                <a:ext uri="{FF2B5EF4-FFF2-40B4-BE49-F238E27FC236}">
                  <a16:creationId xmlns:a16="http://schemas.microsoft.com/office/drawing/2014/main" id="{68FAF4AB-629F-681B-DF37-AFB86C8C982E}"/>
                </a:ext>
              </a:extLst>
            </p:cNvPr>
            <p:cNvSpPr/>
            <p:nvPr/>
          </p:nvSpPr>
          <p:spPr>
            <a:xfrm>
              <a:off x="5289800" y="3758063"/>
              <a:ext cx="18750" cy="18725"/>
            </a:xfrm>
            <a:custGeom>
              <a:avLst/>
              <a:gdLst/>
              <a:ahLst/>
              <a:cxnLst/>
              <a:rect l="l" t="t" r="r" b="b"/>
              <a:pathLst>
                <a:path w="750" h="749" extrusionOk="0">
                  <a:moveTo>
                    <a:pt x="750" y="374"/>
                  </a:moveTo>
                  <a:cubicBezTo>
                    <a:pt x="750" y="582"/>
                    <a:pt x="582" y="748"/>
                    <a:pt x="375" y="748"/>
                  </a:cubicBezTo>
                  <a:cubicBezTo>
                    <a:pt x="168" y="748"/>
                    <a:pt x="0" y="582"/>
                    <a:pt x="0" y="374"/>
                  </a:cubicBezTo>
                  <a:cubicBezTo>
                    <a:pt x="0" y="168"/>
                    <a:pt x="168" y="1"/>
                    <a:pt x="375" y="1"/>
                  </a:cubicBezTo>
                  <a:cubicBezTo>
                    <a:pt x="582" y="1"/>
                    <a:pt x="750" y="168"/>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1137;p54">
              <a:extLst>
                <a:ext uri="{FF2B5EF4-FFF2-40B4-BE49-F238E27FC236}">
                  <a16:creationId xmlns:a16="http://schemas.microsoft.com/office/drawing/2014/main" id="{6A85C394-5763-534E-2E89-488BB431E0D3}"/>
                </a:ext>
              </a:extLst>
            </p:cNvPr>
            <p:cNvSpPr/>
            <p:nvPr/>
          </p:nvSpPr>
          <p:spPr>
            <a:xfrm>
              <a:off x="5140600" y="3713563"/>
              <a:ext cx="18750" cy="18725"/>
            </a:xfrm>
            <a:custGeom>
              <a:avLst/>
              <a:gdLst/>
              <a:ahLst/>
              <a:cxnLst/>
              <a:rect l="l" t="t" r="r" b="b"/>
              <a:pathLst>
                <a:path w="750" h="749" extrusionOk="0">
                  <a:moveTo>
                    <a:pt x="750" y="374"/>
                  </a:moveTo>
                  <a:cubicBezTo>
                    <a:pt x="750" y="581"/>
                    <a:pt x="582" y="748"/>
                    <a:pt x="375" y="748"/>
                  </a:cubicBezTo>
                  <a:cubicBezTo>
                    <a:pt x="168" y="748"/>
                    <a:pt x="0" y="581"/>
                    <a:pt x="0" y="374"/>
                  </a:cubicBezTo>
                  <a:cubicBezTo>
                    <a:pt x="0" y="167"/>
                    <a:pt x="168" y="1"/>
                    <a:pt x="375" y="1"/>
                  </a:cubicBezTo>
                  <a:cubicBezTo>
                    <a:pt x="582" y="1"/>
                    <a:pt x="750" y="167"/>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1138;p54">
              <a:extLst>
                <a:ext uri="{FF2B5EF4-FFF2-40B4-BE49-F238E27FC236}">
                  <a16:creationId xmlns:a16="http://schemas.microsoft.com/office/drawing/2014/main" id="{31A38252-D477-9E3D-06FD-5F44F5FB07AA}"/>
                </a:ext>
              </a:extLst>
            </p:cNvPr>
            <p:cNvSpPr/>
            <p:nvPr/>
          </p:nvSpPr>
          <p:spPr>
            <a:xfrm>
              <a:off x="4991225" y="3672813"/>
              <a:ext cx="18750" cy="18700"/>
            </a:xfrm>
            <a:custGeom>
              <a:avLst/>
              <a:gdLst/>
              <a:ahLst/>
              <a:cxnLst/>
              <a:rect l="l" t="t" r="r" b="b"/>
              <a:pathLst>
                <a:path w="750" h="748" extrusionOk="0">
                  <a:moveTo>
                    <a:pt x="750" y="374"/>
                  </a:moveTo>
                  <a:cubicBezTo>
                    <a:pt x="750" y="580"/>
                    <a:pt x="582" y="748"/>
                    <a:pt x="375" y="748"/>
                  </a:cubicBezTo>
                  <a:cubicBezTo>
                    <a:pt x="168" y="748"/>
                    <a:pt x="0" y="581"/>
                    <a:pt x="0" y="374"/>
                  </a:cubicBezTo>
                  <a:cubicBezTo>
                    <a:pt x="0" y="169"/>
                    <a:pt x="168" y="0"/>
                    <a:pt x="375" y="0"/>
                  </a:cubicBezTo>
                  <a:cubicBezTo>
                    <a:pt x="582" y="2"/>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1139;p54">
              <a:extLst>
                <a:ext uri="{FF2B5EF4-FFF2-40B4-BE49-F238E27FC236}">
                  <a16:creationId xmlns:a16="http://schemas.microsoft.com/office/drawing/2014/main" id="{B805EA75-645A-8114-16FF-80223112D986}"/>
                </a:ext>
              </a:extLst>
            </p:cNvPr>
            <p:cNvSpPr/>
            <p:nvPr/>
          </p:nvSpPr>
          <p:spPr>
            <a:xfrm>
              <a:off x="4865000" y="3590138"/>
              <a:ext cx="18800" cy="18700"/>
            </a:xfrm>
            <a:custGeom>
              <a:avLst/>
              <a:gdLst/>
              <a:ahLst/>
              <a:cxnLst/>
              <a:rect l="l" t="t" r="r" b="b"/>
              <a:pathLst>
                <a:path w="752" h="748" extrusionOk="0">
                  <a:moveTo>
                    <a:pt x="751" y="374"/>
                  </a:moveTo>
                  <a:cubicBezTo>
                    <a:pt x="751" y="580"/>
                    <a:pt x="583" y="748"/>
                    <a:pt x="376" y="748"/>
                  </a:cubicBezTo>
                  <a:cubicBezTo>
                    <a:pt x="169" y="748"/>
                    <a:pt x="1" y="581"/>
                    <a:pt x="1" y="374"/>
                  </a:cubicBezTo>
                  <a:cubicBezTo>
                    <a:pt x="1" y="169"/>
                    <a:pt x="169" y="0"/>
                    <a:pt x="376" y="0"/>
                  </a:cubicBezTo>
                  <a:cubicBezTo>
                    <a:pt x="583" y="0"/>
                    <a:pt x="751" y="167"/>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1140;p54">
              <a:extLst>
                <a:ext uri="{FF2B5EF4-FFF2-40B4-BE49-F238E27FC236}">
                  <a16:creationId xmlns:a16="http://schemas.microsoft.com/office/drawing/2014/main" id="{5940A054-DEAD-7E72-FC18-0BFCF8A1BB33}"/>
                </a:ext>
              </a:extLst>
            </p:cNvPr>
            <p:cNvSpPr/>
            <p:nvPr/>
          </p:nvSpPr>
          <p:spPr>
            <a:xfrm>
              <a:off x="4828175" y="3437588"/>
              <a:ext cx="18775" cy="18700"/>
            </a:xfrm>
            <a:custGeom>
              <a:avLst/>
              <a:gdLst/>
              <a:ahLst/>
              <a:cxnLst/>
              <a:rect l="l" t="t" r="r" b="b"/>
              <a:pathLst>
                <a:path w="751" h="748" extrusionOk="0">
                  <a:moveTo>
                    <a:pt x="751" y="374"/>
                  </a:moveTo>
                  <a:cubicBezTo>
                    <a:pt x="751" y="580"/>
                    <a:pt x="582" y="747"/>
                    <a:pt x="375" y="747"/>
                  </a:cubicBezTo>
                  <a:cubicBezTo>
                    <a:pt x="169" y="747"/>
                    <a:pt x="0" y="580"/>
                    <a:pt x="0" y="374"/>
                  </a:cubicBezTo>
                  <a:cubicBezTo>
                    <a:pt x="0" y="168"/>
                    <a:pt x="169" y="0"/>
                    <a:pt x="375" y="0"/>
                  </a:cubicBezTo>
                  <a:cubicBezTo>
                    <a:pt x="582" y="0"/>
                    <a:pt x="751" y="168"/>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1141;p54">
              <a:extLst>
                <a:ext uri="{FF2B5EF4-FFF2-40B4-BE49-F238E27FC236}">
                  <a16:creationId xmlns:a16="http://schemas.microsoft.com/office/drawing/2014/main" id="{E6765B05-EA84-CECA-C0FC-8131ECED49B0}"/>
                </a:ext>
              </a:extLst>
            </p:cNvPr>
            <p:cNvSpPr/>
            <p:nvPr/>
          </p:nvSpPr>
          <p:spPr>
            <a:xfrm>
              <a:off x="5437800" y="3919388"/>
              <a:ext cx="18775" cy="18700"/>
            </a:xfrm>
            <a:custGeom>
              <a:avLst/>
              <a:gdLst/>
              <a:ahLst/>
              <a:cxnLst/>
              <a:rect l="l" t="t" r="r" b="b"/>
              <a:pathLst>
                <a:path w="751" h="748" extrusionOk="0">
                  <a:moveTo>
                    <a:pt x="750" y="374"/>
                  </a:moveTo>
                  <a:cubicBezTo>
                    <a:pt x="750" y="579"/>
                    <a:pt x="583" y="748"/>
                    <a:pt x="376" y="748"/>
                  </a:cubicBezTo>
                  <a:cubicBezTo>
                    <a:pt x="169" y="748"/>
                    <a:pt x="1" y="581"/>
                    <a:pt x="1" y="374"/>
                  </a:cubicBezTo>
                  <a:cubicBezTo>
                    <a:pt x="1" y="168"/>
                    <a:pt x="169" y="0"/>
                    <a:pt x="376" y="0"/>
                  </a:cubicBezTo>
                  <a:cubicBezTo>
                    <a:pt x="583" y="0"/>
                    <a:pt x="750" y="167"/>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1142;p54">
              <a:extLst>
                <a:ext uri="{FF2B5EF4-FFF2-40B4-BE49-F238E27FC236}">
                  <a16:creationId xmlns:a16="http://schemas.microsoft.com/office/drawing/2014/main" id="{76D53A33-C4AD-B8F1-61EC-660B0BBA8389}"/>
                </a:ext>
              </a:extLst>
            </p:cNvPr>
            <p:cNvSpPr/>
            <p:nvPr/>
          </p:nvSpPr>
          <p:spPr>
            <a:xfrm>
              <a:off x="5080425" y="3212663"/>
              <a:ext cx="18800" cy="18725"/>
            </a:xfrm>
            <a:custGeom>
              <a:avLst/>
              <a:gdLst/>
              <a:ahLst/>
              <a:cxnLst/>
              <a:rect l="l" t="t" r="r" b="b"/>
              <a:pathLst>
                <a:path w="752" h="749" extrusionOk="0">
                  <a:moveTo>
                    <a:pt x="751" y="375"/>
                  </a:moveTo>
                  <a:cubicBezTo>
                    <a:pt x="751" y="580"/>
                    <a:pt x="582" y="748"/>
                    <a:pt x="376" y="748"/>
                  </a:cubicBezTo>
                  <a:cubicBezTo>
                    <a:pt x="169" y="748"/>
                    <a:pt x="1" y="582"/>
                    <a:pt x="1" y="375"/>
                  </a:cubicBezTo>
                  <a:cubicBezTo>
                    <a:pt x="1" y="168"/>
                    <a:pt x="169" y="1"/>
                    <a:pt x="376" y="1"/>
                  </a:cubicBezTo>
                  <a:cubicBezTo>
                    <a:pt x="584" y="1"/>
                    <a:pt x="751" y="168"/>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1143;p54">
              <a:extLst>
                <a:ext uri="{FF2B5EF4-FFF2-40B4-BE49-F238E27FC236}">
                  <a16:creationId xmlns:a16="http://schemas.microsoft.com/office/drawing/2014/main" id="{6324EC20-E2D3-0F05-25EF-350CBDE96E4A}"/>
                </a:ext>
              </a:extLst>
            </p:cNvPr>
            <p:cNvSpPr/>
            <p:nvPr/>
          </p:nvSpPr>
          <p:spPr>
            <a:xfrm>
              <a:off x="5200950" y="3193063"/>
              <a:ext cx="18800" cy="18700"/>
            </a:xfrm>
            <a:custGeom>
              <a:avLst/>
              <a:gdLst/>
              <a:ahLst/>
              <a:cxnLst/>
              <a:rect l="l" t="t" r="r" b="b"/>
              <a:pathLst>
                <a:path w="752" h="748" extrusionOk="0">
                  <a:moveTo>
                    <a:pt x="751" y="374"/>
                  </a:moveTo>
                  <a:cubicBezTo>
                    <a:pt x="751" y="580"/>
                    <a:pt x="582" y="748"/>
                    <a:pt x="376" y="748"/>
                  </a:cubicBezTo>
                  <a:cubicBezTo>
                    <a:pt x="169" y="748"/>
                    <a:pt x="1" y="581"/>
                    <a:pt x="1" y="374"/>
                  </a:cubicBezTo>
                  <a:cubicBezTo>
                    <a:pt x="1" y="167"/>
                    <a:pt x="169" y="0"/>
                    <a:pt x="376" y="0"/>
                  </a:cubicBezTo>
                  <a:cubicBezTo>
                    <a:pt x="585" y="0"/>
                    <a:pt x="751" y="167"/>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1144;p54">
              <a:extLst>
                <a:ext uri="{FF2B5EF4-FFF2-40B4-BE49-F238E27FC236}">
                  <a16:creationId xmlns:a16="http://schemas.microsoft.com/office/drawing/2014/main" id="{36E48766-FC69-783F-B3DA-742F43BCAA53}"/>
                </a:ext>
              </a:extLst>
            </p:cNvPr>
            <p:cNvSpPr/>
            <p:nvPr/>
          </p:nvSpPr>
          <p:spPr>
            <a:xfrm>
              <a:off x="5323175" y="3197613"/>
              <a:ext cx="18800" cy="18725"/>
            </a:xfrm>
            <a:custGeom>
              <a:avLst/>
              <a:gdLst/>
              <a:ahLst/>
              <a:cxnLst/>
              <a:rect l="l" t="t" r="r" b="b"/>
              <a:pathLst>
                <a:path w="752" h="749" extrusionOk="0">
                  <a:moveTo>
                    <a:pt x="752" y="374"/>
                  </a:moveTo>
                  <a:cubicBezTo>
                    <a:pt x="752" y="582"/>
                    <a:pt x="583" y="748"/>
                    <a:pt x="376" y="748"/>
                  </a:cubicBezTo>
                  <a:cubicBezTo>
                    <a:pt x="168" y="748"/>
                    <a:pt x="1" y="582"/>
                    <a:pt x="1" y="374"/>
                  </a:cubicBezTo>
                  <a:cubicBezTo>
                    <a:pt x="1" y="168"/>
                    <a:pt x="168" y="1"/>
                    <a:pt x="376" y="1"/>
                  </a:cubicBezTo>
                  <a:cubicBezTo>
                    <a:pt x="583" y="1"/>
                    <a:pt x="752" y="168"/>
                    <a:pt x="752"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1145;p54">
              <a:extLst>
                <a:ext uri="{FF2B5EF4-FFF2-40B4-BE49-F238E27FC236}">
                  <a16:creationId xmlns:a16="http://schemas.microsoft.com/office/drawing/2014/main" id="{84AF7D6A-2C00-42FD-3565-6A8E144F3C2C}"/>
                </a:ext>
              </a:extLst>
            </p:cNvPr>
            <p:cNvSpPr/>
            <p:nvPr/>
          </p:nvSpPr>
          <p:spPr>
            <a:xfrm>
              <a:off x="5426875" y="3234963"/>
              <a:ext cx="18750" cy="18725"/>
            </a:xfrm>
            <a:custGeom>
              <a:avLst/>
              <a:gdLst/>
              <a:ahLst/>
              <a:cxnLst/>
              <a:rect l="l" t="t" r="r" b="b"/>
              <a:pathLst>
                <a:path w="750" h="749" extrusionOk="0">
                  <a:moveTo>
                    <a:pt x="750" y="374"/>
                  </a:moveTo>
                  <a:cubicBezTo>
                    <a:pt x="750" y="580"/>
                    <a:pt x="582" y="748"/>
                    <a:pt x="375" y="748"/>
                  </a:cubicBezTo>
                  <a:cubicBezTo>
                    <a:pt x="168" y="748"/>
                    <a:pt x="0" y="581"/>
                    <a:pt x="0" y="374"/>
                  </a:cubicBezTo>
                  <a:cubicBezTo>
                    <a:pt x="0" y="169"/>
                    <a:pt x="168" y="1"/>
                    <a:pt x="375" y="1"/>
                  </a:cubicBezTo>
                  <a:cubicBezTo>
                    <a:pt x="582" y="1"/>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1146;p54">
              <a:extLst>
                <a:ext uri="{FF2B5EF4-FFF2-40B4-BE49-F238E27FC236}">
                  <a16:creationId xmlns:a16="http://schemas.microsoft.com/office/drawing/2014/main" id="{EC9F616E-2D76-07B4-8F0E-92AF2A7E6790}"/>
                </a:ext>
              </a:extLst>
            </p:cNvPr>
            <p:cNvSpPr/>
            <p:nvPr/>
          </p:nvSpPr>
          <p:spPr>
            <a:xfrm>
              <a:off x="5529350" y="3306188"/>
              <a:ext cx="18750" cy="18700"/>
            </a:xfrm>
            <a:custGeom>
              <a:avLst/>
              <a:gdLst/>
              <a:ahLst/>
              <a:cxnLst/>
              <a:rect l="l" t="t" r="r" b="b"/>
              <a:pathLst>
                <a:path w="750" h="748" extrusionOk="0">
                  <a:moveTo>
                    <a:pt x="750" y="374"/>
                  </a:moveTo>
                  <a:cubicBezTo>
                    <a:pt x="750" y="579"/>
                    <a:pt x="582" y="748"/>
                    <a:pt x="375" y="748"/>
                  </a:cubicBezTo>
                  <a:cubicBezTo>
                    <a:pt x="168" y="748"/>
                    <a:pt x="0" y="580"/>
                    <a:pt x="0" y="374"/>
                  </a:cubicBezTo>
                  <a:cubicBezTo>
                    <a:pt x="0" y="168"/>
                    <a:pt x="168" y="0"/>
                    <a:pt x="375" y="0"/>
                  </a:cubicBezTo>
                  <a:cubicBezTo>
                    <a:pt x="582" y="0"/>
                    <a:pt x="750" y="168"/>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1147;p54">
              <a:extLst>
                <a:ext uri="{FF2B5EF4-FFF2-40B4-BE49-F238E27FC236}">
                  <a16:creationId xmlns:a16="http://schemas.microsoft.com/office/drawing/2014/main" id="{3D11AAD6-B2F2-BFD6-7B9E-4FADBB4C1BFB}"/>
                </a:ext>
              </a:extLst>
            </p:cNvPr>
            <p:cNvSpPr/>
            <p:nvPr/>
          </p:nvSpPr>
          <p:spPr>
            <a:xfrm>
              <a:off x="5595725" y="3418913"/>
              <a:ext cx="18800" cy="18725"/>
            </a:xfrm>
            <a:custGeom>
              <a:avLst/>
              <a:gdLst/>
              <a:ahLst/>
              <a:cxnLst/>
              <a:rect l="l" t="t" r="r" b="b"/>
              <a:pathLst>
                <a:path w="752" h="749" extrusionOk="0">
                  <a:moveTo>
                    <a:pt x="751" y="374"/>
                  </a:moveTo>
                  <a:cubicBezTo>
                    <a:pt x="751" y="580"/>
                    <a:pt x="583" y="748"/>
                    <a:pt x="376" y="748"/>
                  </a:cubicBezTo>
                  <a:cubicBezTo>
                    <a:pt x="170" y="748"/>
                    <a:pt x="1" y="582"/>
                    <a:pt x="1" y="374"/>
                  </a:cubicBezTo>
                  <a:cubicBezTo>
                    <a:pt x="1" y="169"/>
                    <a:pt x="170" y="1"/>
                    <a:pt x="376" y="1"/>
                  </a:cubicBezTo>
                  <a:cubicBezTo>
                    <a:pt x="583" y="1"/>
                    <a:pt x="751" y="168"/>
                    <a:pt x="751"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1148;p54">
              <a:extLst>
                <a:ext uri="{FF2B5EF4-FFF2-40B4-BE49-F238E27FC236}">
                  <a16:creationId xmlns:a16="http://schemas.microsoft.com/office/drawing/2014/main" id="{A96EA2C9-68A2-767D-7B94-0751D42D2132}"/>
                </a:ext>
              </a:extLst>
            </p:cNvPr>
            <p:cNvSpPr/>
            <p:nvPr/>
          </p:nvSpPr>
          <p:spPr>
            <a:xfrm>
              <a:off x="5586375" y="3604888"/>
              <a:ext cx="18750" cy="18725"/>
            </a:xfrm>
            <a:custGeom>
              <a:avLst/>
              <a:gdLst/>
              <a:ahLst/>
              <a:cxnLst/>
              <a:rect l="l" t="t" r="r" b="b"/>
              <a:pathLst>
                <a:path w="750" h="749" extrusionOk="0">
                  <a:moveTo>
                    <a:pt x="750" y="375"/>
                  </a:moveTo>
                  <a:cubicBezTo>
                    <a:pt x="750" y="580"/>
                    <a:pt x="582" y="748"/>
                    <a:pt x="375" y="748"/>
                  </a:cubicBezTo>
                  <a:cubicBezTo>
                    <a:pt x="168" y="748"/>
                    <a:pt x="0" y="581"/>
                    <a:pt x="0" y="375"/>
                  </a:cubicBezTo>
                  <a:cubicBezTo>
                    <a:pt x="0" y="168"/>
                    <a:pt x="168" y="1"/>
                    <a:pt x="375" y="1"/>
                  </a:cubicBezTo>
                  <a:cubicBezTo>
                    <a:pt x="582" y="1"/>
                    <a:pt x="750" y="167"/>
                    <a:pt x="750"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1149;p54">
              <a:extLst>
                <a:ext uri="{FF2B5EF4-FFF2-40B4-BE49-F238E27FC236}">
                  <a16:creationId xmlns:a16="http://schemas.microsoft.com/office/drawing/2014/main" id="{EF273384-EF17-6A79-999A-920C54EC9FB0}"/>
                </a:ext>
              </a:extLst>
            </p:cNvPr>
            <p:cNvSpPr/>
            <p:nvPr/>
          </p:nvSpPr>
          <p:spPr>
            <a:xfrm>
              <a:off x="5517200" y="3713563"/>
              <a:ext cx="18775" cy="18725"/>
            </a:xfrm>
            <a:custGeom>
              <a:avLst/>
              <a:gdLst/>
              <a:ahLst/>
              <a:cxnLst/>
              <a:rect l="l" t="t" r="r" b="b"/>
              <a:pathLst>
                <a:path w="751" h="749" extrusionOk="0">
                  <a:moveTo>
                    <a:pt x="750" y="374"/>
                  </a:moveTo>
                  <a:cubicBezTo>
                    <a:pt x="750" y="579"/>
                    <a:pt x="582" y="748"/>
                    <a:pt x="375" y="748"/>
                  </a:cubicBezTo>
                  <a:cubicBezTo>
                    <a:pt x="168" y="748"/>
                    <a:pt x="0" y="582"/>
                    <a:pt x="0" y="374"/>
                  </a:cubicBezTo>
                  <a:cubicBezTo>
                    <a:pt x="0" y="168"/>
                    <a:pt x="168" y="1"/>
                    <a:pt x="375" y="1"/>
                  </a:cubicBezTo>
                  <a:cubicBezTo>
                    <a:pt x="582" y="1"/>
                    <a:pt x="750" y="167"/>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1150;p54">
              <a:extLst>
                <a:ext uri="{FF2B5EF4-FFF2-40B4-BE49-F238E27FC236}">
                  <a16:creationId xmlns:a16="http://schemas.microsoft.com/office/drawing/2014/main" id="{C29FBA7C-00D2-ED55-B25A-31093B5D116F}"/>
                </a:ext>
              </a:extLst>
            </p:cNvPr>
            <p:cNvSpPr/>
            <p:nvPr/>
          </p:nvSpPr>
          <p:spPr>
            <a:xfrm>
              <a:off x="5460275" y="3842488"/>
              <a:ext cx="18800" cy="18700"/>
            </a:xfrm>
            <a:custGeom>
              <a:avLst/>
              <a:gdLst/>
              <a:ahLst/>
              <a:cxnLst/>
              <a:rect l="l" t="t" r="r" b="b"/>
              <a:pathLst>
                <a:path w="752" h="748" extrusionOk="0">
                  <a:moveTo>
                    <a:pt x="752" y="374"/>
                  </a:moveTo>
                  <a:cubicBezTo>
                    <a:pt x="752" y="580"/>
                    <a:pt x="583" y="747"/>
                    <a:pt x="377" y="747"/>
                  </a:cubicBezTo>
                  <a:cubicBezTo>
                    <a:pt x="170" y="747"/>
                    <a:pt x="1" y="580"/>
                    <a:pt x="1" y="374"/>
                  </a:cubicBezTo>
                  <a:cubicBezTo>
                    <a:pt x="1" y="167"/>
                    <a:pt x="170" y="0"/>
                    <a:pt x="377" y="0"/>
                  </a:cubicBezTo>
                  <a:cubicBezTo>
                    <a:pt x="583" y="0"/>
                    <a:pt x="752" y="167"/>
                    <a:pt x="752"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1151;p54">
              <a:extLst>
                <a:ext uri="{FF2B5EF4-FFF2-40B4-BE49-F238E27FC236}">
                  <a16:creationId xmlns:a16="http://schemas.microsoft.com/office/drawing/2014/main" id="{A0061A2F-FC95-1872-F002-EEF42F666923}"/>
                </a:ext>
              </a:extLst>
            </p:cNvPr>
            <p:cNvSpPr/>
            <p:nvPr/>
          </p:nvSpPr>
          <p:spPr>
            <a:xfrm>
              <a:off x="5355375" y="3792763"/>
              <a:ext cx="18800" cy="18725"/>
            </a:xfrm>
            <a:custGeom>
              <a:avLst/>
              <a:gdLst/>
              <a:ahLst/>
              <a:cxnLst/>
              <a:rect l="l" t="t" r="r" b="b"/>
              <a:pathLst>
                <a:path w="752" h="749" extrusionOk="0">
                  <a:moveTo>
                    <a:pt x="751" y="375"/>
                  </a:moveTo>
                  <a:cubicBezTo>
                    <a:pt x="751" y="581"/>
                    <a:pt x="583" y="748"/>
                    <a:pt x="376" y="748"/>
                  </a:cubicBezTo>
                  <a:cubicBezTo>
                    <a:pt x="169" y="748"/>
                    <a:pt x="1" y="582"/>
                    <a:pt x="1" y="375"/>
                  </a:cubicBezTo>
                  <a:cubicBezTo>
                    <a:pt x="1" y="170"/>
                    <a:pt x="169" y="1"/>
                    <a:pt x="376" y="1"/>
                  </a:cubicBezTo>
                  <a:cubicBezTo>
                    <a:pt x="583" y="1"/>
                    <a:pt x="751" y="168"/>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1152;p54">
              <a:extLst>
                <a:ext uri="{FF2B5EF4-FFF2-40B4-BE49-F238E27FC236}">
                  <a16:creationId xmlns:a16="http://schemas.microsoft.com/office/drawing/2014/main" id="{5DCB67F3-ED40-77FC-0FC4-277F66565F82}"/>
                </a:ext>
              </a:extLst>
            </p:cNvPr>
            <p:cNvSpPr/>
            <p:nvPr/>
          </p:nvSpPr>
          <p:spPr>
            <a:xfrm>
              <a:off x="5389500" y="3848163"/>
              <a:ext cx="18750" cy="18700"/>
            </a:xfrm>
            <a:custGeom>
              <a:avLst/>
              <a:gdLst/>
              <a:ahLst/>
              <a:cxnLst/>
              <a:rect l="l" t="t" r="r" b="b"/>
              <a:pathLst>
                <a:path w="750" h="748" extrusionOk="0">
                  <a:moveTo>
                    <a:pt x="750" y="374"/>
                  </a:moveTo>
                  <a:cubicBezTo>
                    <a:pt x="750" y="581"/>
                    <a:pt x="582" y="748"/>
                    <a:pt x="375" y="748"/>
                  </a:cubicBezTo>
                  <a:cubicBezTo>
                    <a:pt x="168" y="748"/>
                    <a:pt x="0" y="581"/>
                    <a:pt x="0" y="374"/>
                  </a:cubicBezTo>
                  <a:cubicBezTo>
                    <a:pt x="0" y="168"/>
                    <a:pt x="168" y="0"/>
                    <a:pt x="375" y="0"/>
                  </a:cubicBezTo>
                  <a:cubicBezTo>
                    <a:pt x="582" y="0"/>
                    <a:pt x="750" y="168"/>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1153;p54">
              <a:extLst>
                <a:ext uri="{FF2B5EF4-FFF2-40B4-BE49-F238E27FC236}">
                  <a16:creationId xmlns:a16="http://schemas.microsoft.com/office/drawing/2014/main" id="{D60852EF-AC54-06EE-55BE-A77FBDE0B4B2}"/>
                </a:ext>
              </a:extLst>
            </p:cNvPr>
            <p:cNvSpPr/>
            <p:nvPr/>
          </p:nvSpPr>
          <p:spPr>
            <a:xfrm>
              <a:off x="5619925" y="3556063"/>
              <a:ext cx="18775" cy="18725"/>
            </a:xfrm>
            <a:custGeom>
              <a:avLst/>
              <a:gdLst/>
              <a:ahLst/>
              <a:cxnLst/>
              <a:rect l="l" t="t" r="r" b="b"/>
              <a:pathLst>
                <a:path w="751" h="749" extrusionOk="0">
                  <a:moveTo>
                    <a:pt x="751" y="375"/>
                  </a:moveTo>
                  <a:cubicBezTo>
                    <a:pt x="751" y="580"/>
                    <a:pt x="582" y="748"/>
                    <a:pt x="376" y="748"/>
                  </a:cubicBezTo>
                  <a:cubicBezTo>
                    <a:pt x="169" y="748"/>
                    <a:pt x="0" y="582"/>
                    <a:pt x="0" y="375"/>
                  </a:cubicBezTo>
                  <a:cubicBezTo>
                    <a:pt x="0" y="169"/>
                    <a:pt x="169" y="1"/>
                    <a:pt x="376" y="1"/>
                  </a:cubicBezTo>
                  <a:cubicBezTo>
                    <a:pt x="582" y="1"/>
                    <a:pt x="751" y="167"/>
                    <a:pt x="751" y="37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1154;p54">
              <a:extLst>
                <a:ext uri="{FF2B5EF4-FFF2-40B4-BE49-F238E27FC236}">
                  <a16:creationId xmlns:a16="http://schemas.microsoft.com/office/drawing/2014/main" id="{1124800C-C11E-4B78-528A-B057610397DE}"/>
                </a:ext>
              </a:extLst>
            </p:cNvPr>
            <p:cNvSpPr/>
            <p:nvPr/>
          </p:nvSpPr>
          <p:spPr>
            <a:xfrm>
              <a:off x="4969200" y="3268063"/>
              <a:ext cx="18750" cy="18725"/>
            </a:xfrm>
            <a:custGeom>
              <a:avLst/>
              <a:gdLst/>
              <a:ahLst/>
              <a:cxnLst/>
              <a:rect l="l" t="t" r="r" b="b"/>
              <a:pathLst>
                <a:path w="750" h="749" extrusionOk="0">
                  <a:moveTo>
                    <a:pt x="750" y="374"/>
                  </a:moveTo>
                  <a:cubicBezTo>
                    <a:pt x="750" y="579"/>
                    <a:pt x="582" y="748"/>
                    <a:pt x="375" y="748"/>
                  </a:cubicBezTo>
                  <a:cubicBezTo>
                    <a:pt x="168" y="748"/>
                    <a:pt x="0" y="582"/>
                    <a:pt x="0" y="374"/>
                  </a:cubicBezTo>
                  <a:cubicBezTo>
                    <a:pt x="0" y="167"/>
                    <a:pt x="168" y="1"/>
                    <a:pt x="375" y="1"/>
                  </a:cubicBezTo>
                  <a:cubicBezTo>
                    <a:pt x="583" y="2"/>
                    <a:pt x="750" y="169"/>
                    <a:pt x="750" y="3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1155;p54">
            <a:extLst>
              <a:ext uri="{FF2B5EF4-FFF2-40B4-BE49-F238E27FC236}">
                <a16:creationId xmlns:a16="http://schemas.microsoft.com/office/drawing/2014/main" id="{FCBB5F90-A41B-25E2-CE88-4247DEF175C8}"/>
              </a:ext>
            </a:extLst>
          </p:cNvPr>
          <p:cNvGrpSpPr/>
          <p:nvPr/>
        </p:nvGrpSpPr>
        <p:grpSpPr>
          <a:xfrm>
            <a:off x="0" y="709157"/>
            <a:ext cx="1773511" cy="1835430"/>
            <a:chOff x="6620475" y="1766613"/>
            <a:chExt cx="837075" cy="866300"/>
          </a:xfrm>
        </p:grpSpPr>
        <p:sp>
          <p:nvSpPr>
            <p:cNvPr id="428" name="Google Shape;1156;p54">
              <a:extLst>
                <a:ext uri="{FF2B5EF4-FFF2-40B4-BE49-F238E27FC236}">
                  <a16:creationId xmlns:a16="http://schemas.microsoft.com/office/drawing/2014/main" id="{6290D286-5F61-DF88-9784-68076AA8DF46}"/>
                </a:ext>
              </a:extLst>
            </p:cNvPr>
            <p:cNvSpPr/>
            <p:nvPr/>
          </p:nvSpPr>
          <p:spPr>
            <a:xfrm>
              <a:off x="6984250" y="2018663"/>
              <a:ext cx="111700" cy="106250"/>
            </a:xfrm>
            <a:custGeom>
              <a:avLst/>
              <a:gdLst/>
              <a:ahLst/>
              <a:cxnLst/>
              <a:rect l="l" t="t" r="r" b="b"/>
              <a:pathLst>
                <a:path w="4468" h="4250" extrusionOk="0">
                  <a:moveTo>
                    <a:pt x="1544" y="0"/>
                  </a:moveTo>
                  <a:lnTo>
                    <a:pt x="427" y="812"/>
                  </a:lnTo>
                  <a:lnTo>
                    <a:pt x="0" y="2125"/>
                  </a:lnTo>
                  <a:lnTo>
                    <a:pt x="427" y="3438"/>
                  </a:lnTo>
                  <a:lnTo>
                    <a:pt x="1544" y="4249"/>
                  </a:lnTo>
                  <a:lnTo>
                    <a:pt x="2925" y="4249"/>
                  </a:lnTo>
                  <a:lnTo>
                    <a:pt x="4042" y="3438"/>
                  </a:lnTo>
                  <a:lnTo>
                    <a:pt x="4468" y="2125"/>
                  </a:lnTo>
                  <a:lnTo>
                    <a:pt x="4042" y="812"/>
                  </a:lnTo>
                  <a:lnTo>
                    <a:pt x="2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1157;p54">
              <a:extLst>
                <a:ext uri="{FF2B5EF4-FFF2-40B4-BE49-F238E27FC236}">
                  <a16:creationId xmlns:a16="http://schemas.microsoft.com/office/drawing/2014/main" id="{9616A1E8-AB31-399C-3C42-C229EAF1359A}"/>
                </a:ext>
              </a:extLst>
            </p:cNvPr>
            <p:cNvSpPr/>
            <p:nvPr/>
          </p:nvSpPr>
          <p:spPr>
            <a:xfrm>
              <a:off x="6965000" y="2000338"/>
              <a:ext cx="150275" cy="142925"/>
            </a:xfrm>
            <a:custGeom>
              <a:avLst/>
              <a:gdLst/>
              <a:ahLst/>
              <a:cxnLst/>
              <a:rect l="l" t="t" r="r" b="b"/>
              <a:pathLst>
                <a:path w="6011" h="5717" extrusionOk="0">
                  <a:moveTo>
                    <a:pt x="3866" y="205"/>
                  </a:moveTo>
                  <a:lnTo>
                    <a:pt x="5259" y="1218"/>
                  </a:lnTo>
                  <a:lnTo>
                    <a:pt x="5792" y="2857"/>
                  </a:lnTo>
                  <a:lnTo>
                    <a:pt x="5259" y="4496"/>
                  </a:lnTo>
                  <a:lnTo>
                    <a:pt x="3866" y="5510"/>
                  </a:lnTo>
                  <a:lnTo>
                    <a:pt x="2142" y="5510"/>
                  </a:lnTo>
                  <a:lnTo>
                    <a:pt x="749" y="4496"/>
                  </a:lnTo>
                  <a:lnTo>
                    <a:pt x="216" y="2857"/>
                  </a:lnTo>
                  <a:lnTo>
                    <a:pt x="749" y="1218"/>
                  </a:lnTo>
                  <a:lnTo>
                    <a:pt x="2142" y="205"/>
                  </a:lnTo>
                  <a:close/>
                  <a:moveTo>
                    <a:pt x="2077" y="1"/>
                  </a:moveTo>
                  <a:lnTo>
                    <a:pt x="574" y="1093"/>
                  </a:lnTo>
                  <a:lnTo>
                    <a:pt x="0" y="2858"/>
                  </a:lnTo>
                  <a:lnTo>
                    <a:pt x="574" y="4624"/>
                  </a:lnTo>
                  <a:lnTo>
                    <a:pt x="2077" y="5717"/>
                  </a:lnTo>
                  <a:lnTo>
                    <a:pt x="3934" y="5717"/>
                  </a:lnTo>
                  <a:lnTo>
                    <a:pt x="5436" y="4624"/>
                  </a:lnTo>
                  <a:lnTo>
                    <a:pt x="6011" y="2858"/>
                  </a:lnTo>
                  <a:lnTo>
                    <a:pt x="5436" y="1093"/>
                  </a:lnTo>
                  <a:lnTo>
                    <a:pt x="3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1158;p54">
              <a:extLst>
                <a:ext uri="{FF2B5EF4-FFF2-40B4-BE49-F238E27FC236}">
                  <a16:creationId xmlns:a16="http://schemas.microsoft.com/office/drawing/2014/main" id="{6CED8A42-54F4-453B-D157-A5A2A80B097B}"/>
                </a:ext>
              </a:extLst>
            </p:cNvPr>
            <p:cNvSpPr/>
            <p:nvPr/>
          </p:nvSpPr>
          <p:spPr>
            <a:xfrm>
              <a:off x="6975650" y="2010438"/>
              <a:ext cx="128950" cy="122675"/>
            </a:xfrm>
            <a:custGeom>
              <a:avLst/>
              <a:gdLst/>
              <a:ahLst/>
              <a:cxnLst/>
              <a:rect l="l" t="t" r="r" b="b"/>
              <a:pathLst>
                <a:path w="5158" h="4907" extrusionOk="0">
                  <a:moveTo>
                    <a:pt x="3355" y="65"/>
                  </a:moveTo>
                  <a:lnTo>
                    <a:pt x="4612" y="978"/>
                  </a:lnTo>
                  <a:lnTo>
                    <a:pt x="5092" y="2454"/>
                  </a:lnTo>
                  <a:lnTo>
                    <a:pt x="4612" y="3932"/>
                  </a:lnTo>
                  <a:lnTo>
                    <a:pt x="3355" y="4845"/>
                  </a:lnTo>
                  <a:lnTo>
                    <a:pt x="1802" y="4845"/>
                  </a:lnTo>
                  <a:lnTo>
                    <a:pt x="545" y="3932"/>
                  </a:lnTo>
                  <a:lnTo>
                    <a:pt x="64" y="2454"/>
                  </a:lnTo>
                  <a:lnTo>
                    <a:pt x="545" y="978"/>
                  </a:lnTo>
                  <a:lnTo>
                    <a:pt x="1802" y="65"/>
                  </a:lnTo>
                  <a:close/>
                  <a:moveTo>
                    <a:pt x="1781" y="1"/>
                  </a:moveTo>
                  <a:lnTo>
                    <a:pt x="493" y="937"/>
                  </a:lnTo>
                  <a:lnTo>
                    <a:pt x="0" y="2453"/>
                  </a:lnTo>
                  <a:lnTo>
                    <a:pt x="489" y="3960"/>
                  </a:lnTo>
                  <a:lnTo>
                    <a:pt x="493" y="3969"/>
                  </a:lnTo>
                  <a:lnTo>
                    <a:pt x="1774" y="4902"/>
                  </a:lnTo>
                  <a:lnTo>
                    <a:pt x="1781" y="4907"/>
                  </a:lnTo>
                  <a:lnTo>
                    <a:pt x="3375" y="4907"/>
                  </a:lnTo>
                  <a:lnTo>
                    <a:pt x="4664" y="3969"/>
                  </a:lnTo>
                  <a:lnTo>
                    <a:pt x="5158" y="2453"/>
                  </a:lnTo>
                  <a:lnTo>
                    <a:pt x="4668" y="947"/>
                  </a:lnTo>
                  <a:lnTo>
                    <a:pt x="4664" y="937"/>
                  </a:lnTo>
                  <a:lnTo>
                    <a:pt x="3383" y="6"/>
                  </a:lnTo>
                  <a:lnTo>
                    <a:pt x="33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1159;p54">
              <a:extLst>
                <a:ext uri="{FF2B5EF4-FFF2-40B4-BE49-F238E27FC236}">
                  <a16:creationId xmlns:a16="http://schemas.microsoft.com/office/drawing/2014/main" id="{5DDCDC58-0390-7B4D-03C0-2E1CC4DA4E10}"/>
                </a:ext>
              </a:extLst>
            </p:cNvPr>
            <p:cNvSpPr/>
            <p:nvPr/>
          </p:nvSpPr>
          <p:spPr>
            <a:xfrm>
              <a:off x="6957225" y="2034788"/>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1160;p54">
              <a:extLst>
                <a:ext uri="{FF2B5EF4-FFF2-40B4-BE49-F238E27FC236}">
                  <a16:creationId xmlns:a16="http://schemas.microsoft.com/office/drawing/2014/main" id="{F90FC171-9FE9-DD15-F705-438EA2C4CB2B}"/>
                </a:ext>
              </a:extLst>
            </p:cNvPr>
            <p:cNvSpPr/>
            <p:nvPr/>
          </p:nvSpPr>
          <p:spPr>
            <a:xfrm>
              <a:off x="6957225" y="205641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1161;p54">
              <a:extLst>
                <a:ext uri="{FF2B5EF4-FFF2-40B4-BE49-F238E27FC236}">
                  <a16:creationId xmlns:a16="http://schemas.microsoft.com/office/drawing/2014/main" id="{E932BE5E-C49D-FA61-E34C-02E284DF6CD0}"/>
                </a:ext>
              </a:extLst>
            </p:cNvPr>
            <p:cNvSpPr/>
            <p:nvPr/>
          </p:nvSpPr>
          <p:spPr>
            <a:xfrm>
              <a:off x="6957225" y="21021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1162;p54">
              <a:extLst>
                <a:ext uri="{FF2B5EF4-FFF2-40B4-BE49-F238E27FC236}">
                  <a16:creationId xmlns:a16="http://schemas.microsoft.com/office/drawing/2014/main" id="{2D237E8E-7110-80B7-BE70-CFB3E07CADCA}"/>
                </a:ext>
              </a:extLst>
            </p:cNvPr>
            <p:cNvSpPr/>
            <p:nvPr/>
          </p:nvSpPr>
          <p:spPr>
            <a:xfrm>
              <a:off x="6957225" y="2078063"/>
              <a:ext cx="56250" cy="8675"/>
            </a:xfrm>
            <a:custGeom>
              <a:avLst/>
              <a:gdLst/>
              <a:ahLst/>
              <a:cxnLst/>
              <a:rect l="l" t="t" r="r" b="b"/>
              <a:pathLst>
                <a:path w="2250" h="347" extrusionOk="0">
                  <a:moveTo>
                    <a:pt x="0" y="0"/>
                  </a:moveTo>
                  <a:lnTo>
                    <a:pt x="0" y="346"/>
                  </a:lnTo>
                  <a:lnTo>
                    <a:pt x="2249" y="346"/>
                  </a:lnTo>
                  <a:lnTo>
                    <a:pt x="2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1163;p54">
              <a:extLst>
                <a:ext uri="{FF2B5EF4-FFF2-40B4-BE49-F238E27FC236}">
                  <a16:creationId xmlns:a16="http://schemas.microsoft.com/office/drawing/2014/main" id="{0E86E599-CEEB-0E29-6C0B-66FEB99CC9D4}"/>
                </a:ext>
              </a:extLst>
            </p:cNvPr>
            <p:cNvSpPr/>
            <p:nvPr/>
          </p:nvSpPr>
          <p:spPr>
            <a:xfrm>
              <a:off x="7067825" y="203498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1164;p54">
              <a:extLst>
                <a:ext uri="{FF2B5EF4-FFF2-40B4-BE49-F238E27FC236}">
                  <a16:creationId xmlns:a16="http://schemas.microsoft.com/office/drawing/2014/main" id="{1F46B757-E4FB-3BBA-C7D9-3FF0C31B96EA}"/>
                </a:ext>
              </a:extLst>
            </p:cNvPr>
            <p:cNvSpPr/>
            <p:nvPr/>
          </p:nvSpPr>
          <p:spPr>
            <a:xfrm>
              <a:off x="7067825" y="205661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1165;p54">
              <a:extLst>
                <a:ext uri="{FF2B5EF4-FFF2-40B4-BE49-F238E27FC236}">
                  <a16:creationId xmlns:a16="http://schemas.microsoft.com/office/drawing/2014/main" id="{91638FD5-031B-933F-A74B-357226ADD8D2}"/>
                </a:ext>
              </a:extLst>
            </p:cNvPr>
            <p:cNvSpPr/>
            <p:nvPr/>
          </p:nvSpPr>
          <p:spPr>
            <a:xfrm>
              <a:off x="7067825" y="2102338"/>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1166;p54">
              <a:extLst>
                <a:ext uri="{FF2B5EF4-FFF2-40B4-BE49-F238E27FC236}">
                  <a16:creationId xmlns:a16="http://schemas.microsoft.com/office/drawing/2014/main" id="{BDF9337F-FC9D-99B7-1BEE-D18FF92E0CF2}"/>
                </a:ext>
              </a:extLst>
            </p:cNvPr>
            <p:cNvSpPr/>
            <p:nvPr/>
          </p:nvSpPr>
          <p:spPr>
            <a:xfrm>
              <a:off x="7067825" y="2078263"/>
              <a:ext cx="56250" cy="8675"/>
            </a:xfrm>
            <a:custGeom>
              <a:avLst/>
              <a:gdLst/>
              <a:ahLst/>
              <a:cxnLst/>
              <a:rect l="l" t="t" r="r" b="b"/>
              <a:pathLst>
                <a:path w="2250" h="347" extrusionOk="0">
                  <a:moveTo>
                    <a:pt x="0" y="1"/>
                  </a:moveTo>
                  <a:lnTo>
                    <a:pt x="0" y="347"/>
                  </a:lnTo>
                  <a:lnTo>
                    <a:pt x="2249" y="347"/>
                  </a:lnTo>
                  <a:lnTo>
                    <a:pt x="22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1167;p54">
              <a:extLst>
                <a:ext uri="{FF2B5EF4-FFF2-40B4-BE49-F238E27FC236}">
                  <a16:creationId xmlns:a16="http://schemas.microsoft.com/office/drawing/2014/main" id="{A2E32542-D364-EE84-ABFA-E53F881BACDE}"/>
                </a:ext>
              </a:extLst>
            </p:cNvPr>
            <p:cNvSpPr/>
            <p:nvPr/>
          </p:nvSpPr>
          <p:spPr>
            <a:xfrm>
              <a:off x="7002625" y="2099963"/>
              <a:ext cx="8650" cy="56250"/>
            </a:xfrm>
            <a:custGeom>
              <a:avLst/>
              <a:gdLst/>
              <a:ahLst/>
              <a:cxnLst/>
              <a:rect l="l" t="t" r="r" b="b"/>
              <a:pathLst>
                <a:path w="346" h="2250" extrusionOk="0">
                  <a:moveTo>
                    <a:pt x="1" y="1"/>
                  </a:moveTo>
                  <a:lnTo>
                    <a:pt x="1" y="2250"/>
                  </a:lnTo>
                  <a:lnTo>
                    <a:pt x="346" y="2250"/>
                  </a:lnTo>
                  <a:lnTo>
                    <a:pt x="3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1168;p54">
              <a:extLst>
                <a:ext uri="{FF2B5EF4-FFF2-40B4-BE49-F238E27FC236}">
                  <a16:creationId xmlns:a16="http://schemas.microsoft.com/office/drawing/2014/main" id="{E04AF4EF-F506-64C7-9B61-523F905D7BD9}"/>
                </a:ext>
              </a:extLst>
            </p:cNvPr>
            <p:cNvSpPr/>
            <p:nvPr/>
          </p:nvSpPr>
          <p:spPr>
            <a:xfrm>
              <a:off x="7024250" y="2099963"/>
              <a:ext cx="8675" cy="56250"/>
            </a:xfrm>
            <a:custGeom>
              <a:avLst/>
              <a:gdLst/>
              <a:ahLst/>
              <a:cxnLst/>
              <a:rect l="l" t="t" r="r" b="b"/>
              <a:pathLst>
                <a:path w="347" h="2250" extrusionOk="0">
                  <a:moveTo>
                    <a:pt x="1" y="1"/>
                  </a:moveTo>
                  <a:lnTo>
                    <a:pt x="1" y="2250"/>
                  </a:lnTo>
                  <a:lnTo>
                    <a:pt x="347" y="2250"/>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1169;p54">
              <a:extLst>
                <a:ext uri="{FF2B5EF4-FFF2-40B4-BE49-F238E27FC236}">
                  <a16:creationId xmlns:a16="http://schemas.microsoft.com/office/drawing/2014/main" id="{C487DA3E-454A-56B7-1328-6A2134B0DCED}"/>
                </a:ext>
              </a:extLst>
            </p:cNvPr>
            <p:cNvSpPr/>
            <p:nvPr/>
          </p:nvSpPr>
          <p:spPr>
            <a:xfrm>
              <a:off x="7069975" y="2099963"/>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1170;p54">
              <a:extLst>
                <a:ext uri="{FF2B5EF4-FFF2-40B4-BE49-F238E27FC236}">
                  <a16:creationId xmlns:a16="http://schemas.microsoft.com/office/drawing/2014/main" id="{B0DD330F-A27F-E924-D90C-1A0387FAC3F6}"/>
                </a:ext>
              </a:extLst>
            </p:cNvPr>
            <p:cNvSpPr/>
            <p:nvPr/>
          </p:nvSpPr>
          <p:spPr>
            <a:xfrm>
              <a:off x="7045875" y="2099938"/>
              <a:ext cx="8675" cy="56275"/>
            </a:xfrm>
            <a:custGeom>
              <a:avLst/>
              <a:gdLst/>
              <a:ahLst/>
              <a:cxnLst/>
              <a:rect l="l" t="t" r="r" b="b"/>
              <a:pathLst>
                <a:path w="347" h="2251" extrusionOk="0">
                  <a:moveTo>
                    <a:pt x="1" y="1"/>
                  </a:moveTo>
                  <a:lnTo>
                    <a:pt x="1" y="2251"/>
                  </a:lnTo>
                  <a:lnTo>
                    <a:pt x="347" y="2251"/>
                  </a:lnTo>
                  <a:lnTo>
                    <a:pt x="3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1171;p54">
              <a:extLst>
                <a:ext uri="{FF2B5EF4-FFF2-40B4-BE49-F238E27FC236}">
                  <a16:creationId xmlns:a16="http://schemas.microsoft.com/office/drawing/2014/main" id="{B6626F36-6557-E371-72D7-8C826E9D7CAF}"/>
                </a:ext>
              </a:extLst>
            </p:cNvPr>
            <p:cNvSpPr/>
            <p:nvPr/>
          </p:nvSpPr>
          <p:spPr>
            <a:xfrm>
              <a:off x="7002625" y="1989363"/>
              <a:ext cx="8675" cy="56250"/>
            </a:xfrm>
            <a:custGeom>
              <a:avLst/>
              <a:gdLst/>
              <a:ahLst/>
              <a:cxnLst/>
              <a:rect l="l" t="t" r="r" b="b"/>
              <a:pathLst>
                <a:path w="347" h="2250" extrusionOk="0">
                  <a:moveTo>
                    <a:pt x="1" y="0"/>
                  </a:moveTo>
                  <a:lnTo>
                    <a:pt x="1" y="2250"/>
                  </a:lnTo>
                  <a:lnTo>
                    <a:pt x="347" y="2250"/>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1172;p54">
              <a:extLst>
                <a:ext uri="{FF2B5EF4-FFF2-40B4-BE49-F238E27FC236}">
                  <a16:creationId xmlns:a16="http://schemas.microsoft.com/office/drawing/2014/main" id="{0EDF1F48-33F9-C1D7-74BA-F61DB999F8E9}"/>
                </a:ext>
              </a:extLst>
            </p:cNvPr>
            <p:cNvSpPr/>
            <p:nvPr/>
          </p:nvSpPr>
          <p:spPr>
            <a:xfrm>
              <a:off x="7024250"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1173;p54">
              <a:extLst>
                <a:ext uri="{FF2B5EF4-FFF2-40B4-BE49-F238E27FC236}">
                  <a16:creationId xmlns:a16="http://schemas.microsoft.com/office/drawing/2014/main" id="{BA158AE2-B02F-AB11-7A7B-0F6B82FE86B2}"/>
                </a:ext>
              </a:extLst>
            </p:cNvPr>
            <p:cNvSpPr/>
            <p:nvPr/>
          </p:nvSpPr>
          <p:spPr>
            <a:xfrm>
              <a:off x="7069975" y="1989388"/>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1174;p54">
              <a:extLst>
                <a:ext uri="{FF2B5EF4-FFF2-40B4-BE49-F238E27FC236}">
                  <a16:creationId xmlns:a16="http://schemas.microsoft.com/office/drawing/2014/main" id="{9D8B7E07-553E-3EEE-981D-532AE56770F0}"/>
                </a:ext>
              </a:extLst>
            </p:cNvPr>
            <p:cNvSpPr/>
            <p:nvPr/>
          </p:nvSpPr>
          <p:spPr>
            <a:xfrm>
              <a:off x="7045875" y="1989363"/>
              <a:ext cx="8675" cy="56225"/>
            </a:xfrm>
            <a:custGeom>
              <a:avLst/>
              <a:gdLst/>
              <a:ahLst/>
              <a:cxnLst/>
              <a:rect l="l" t="t" r="r" b="b"/>
              <a:pathLst>
                <a:path w="347" h="2249" extrusionOk="0">
                  <a:moveTo>
                    <a:pt x="1" y="0"/>
                  </a:moveTo>
                  <a:lnTo>
                    <a:pt x="1" y="2249"/>
                  </a:lnTo>
                  <a:lnTo>
                    <a:pt x="347" y="2249"/>
                  </a:lnTo>
                  <a:lnTo>
                    <a:pt x="3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1175;p54">
              <a:extLst>
                <a:ext uri="{FF2B5EF4-FFF2-40B4-BE49-F238E27FC236}">
                  <a16:creationId xmlns:a16="http://schemas.microsoft.com/office/drawing/2014/main" id="{4288FB85-96B9-1972-D570-5D8DBB43C9C0}"/>
                </a:ext>
              </a:extLst>
            </p:cNvPr>
            <p:cNvSpPr/>
            <p:nvPr/>
          </p:nvSpPr>
          <p:spPr>
            <a:xfrm>
              <a:off x="6808850" y="1895538"/>
              <a:ext cx="180850" cy="143975"/>
            </a:xfrm>
            <a:custGeom>
              <a:avLst/>
              <a:gdLst/>
              <a:ahLst/>
              <a:cxnLst/>
              <a:rect l="l" t="t" r="r" b="b"/>
              <a:pathLst>
                <a:path w="7234" h="5759" extrusionOk="0">
                  <a:moveTo>
                    <a:pt x="44" y="1"/>
                  </a:moveTo>
                  <a:lnTo>
                    <a:pt x="1" y="45"/>
                  </a:lnTo>
                  <a:lnTo>
                    <a:pt x="810" y="853"/>
                  </a:lnTo>
                  <a:lnTo>
                    <a:pt x="810" y="2207"/>
                  </a:lnTo>
                  <a:lnTo>
                    <a:pt x="1814" y="3211"/>
                  </a:lnTo>
                  <a:lnTo>
                    <a:pt x="1821" y="3220"/>
                  </a:lnTo>
                  <a:lnTo>
                    <a:pt x="3012" y="3220"/>
                  </a:lnTo>
                  <a:lnTo>
                    <a:pt x="5543" y="5751"/>
                  </a:lnTo>
                  <a:lnTo>
                    <a:pt x="5552" y="5758"/>
                  </a:lnTo>
                  <a:lnTo>
                    <a:pt x="7234" y="5758"/>
                  </a:lnTo>
                  <a:lnTo>
                    <a:pt x="7234" y="5697"/>
                  </a:lnTo>
                  <a:lnTo>
                    <a:pt x="5578" y="5697"/>
                  </a:lnTo>
                  <a:lnTo>
                    <a:pt x="3047" y="3167"/>
                  </a:lnTo>
                  <a:lnTo>
                    <a:pt x="3039" y="3158"/>
                  </a:lnTo>
                  <a:lnTo>
                    <a:pt x="1848" y="3158"/>
                  </a:lnTo>
                  <a:lnTo>
                    <a:pt x="871" y="2181"/>
                  </a:lnTo>
                  <a:lnTo>
                    <a:pt x="871" y="828"/>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176;p54">
              <a:extLst>
                <a:ext uri="{FF2B5EF4-FFF2-40B4-BE49-F238E27FC236}">
                  <a16:creationId xmlns:a16="http://schemas.microsoft.com/office/drawing/2014/main" id="{2328504E-F92E-83B8-6662-09A08DC24F8F}"/>
                </a:ext>
              </a:extLst>
            </p:cNvPr>
            <p:cNvSpPr/>
            <p:nvPr/>
          </p:nvSpPr>
          <p:spPr>
            <a:xfrm>
              <a:off x="6783475" y="1870638"/>
              <a:ext cx="30500" cy="30550"/>
            </a:xfrm>
            <a:custGeom>
              <a:avLst/>
              <a:gdLst/>
              <a:ahLst/>
              <a:cxnLst/>
              <a:rect l="l" t="t" r="r" b="b"/>
              <a:pathLst>
                <a:path w="1220" h="1222" extrusionOk="0">
                  <a:moveTo>
                    <a:pt x="610" y="63"/>
                  </a:moveTo>
                  <a:cubicBezTo>
                    <a:pt x="912" y="63"/>
                    <a:pt x="1159" y="308"/>
                    <a:pt x="1159" y="611"/>
                  </a:cubicBezTo>
                  <a:cubicBezTo>
                    <a:pt x="1159" y="914"/>
                    <a:pt x="912" y="1159"/>
                    <a:pt x="610" y="1159"/>
                  </a:cubicBezTo>
                  <a:cubicBezTo>
                    <a:pt x="307" y="1159"/>
                    <a:pt x="61" y="913"/>
                    <a:pt x="61" y="611"/>
                  </a:cubicBezTo>
                  <a:cubicBezTo>
                    <a:pt x="61" y="308"/>
                    <a:pt x="309" y="63"/>
                    <a:pt x="610" y="63"/>
                  </a:cubicBezTo>
                  <a:close/>
                  <a:moveTo>
                    <a:pt x="610" y="1"/>
                  </a:moveTo>
                  <a:cubicBezTo>
                    <a:pt x="274" y="1"/>
                    <a:pt x="0" y="275"/>
                    <a:pt x="0" y="611"/>
                  </a:cubicBezTo>
                  <a:cubicBezTo>
                    <a:pt x="0" y="948"/>
                    <a:pt x="274" y="1221"/>
                    <a:pt x="610" y="1221"/>
                  </a:cubicBezTo>
                  <a:cubicBezTo>
                    <a:pt x="946" y="1221"/>
                    <a:pt x="1220" y="948"/>
                    <a:pt x="1220" y="611"/>
                  </a:cubicBezTo>
                  <a:cubicBezTo>
                    <a:pt x="1220" y="275"/>
                    <a:pt x="946" y="1"/>
                    <a:pt x="6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1177;p54">
              <a:extLst>
                <a:ext uri="{FF2B5EF4-FFF2-40B4-BE49-F238E27FC236}">
                  <a16:creationId xmlns:a16="http://schemas.microsoft.com/office/drawing/2014/main" id="{00CD3BB4-777D-6BFE-19FE-A2CE6C0B97CF}"/>
                </a:ext>
              </a:extLst>
            </p:cNvPr>
            <p:cNvSpPr/>
            <p:nvPr/>
          </p:nvSpPr>
          <p:spPr>
            <a:xfrm>
              <a:off x="6774150" y="1901338"/>
              <a:ext cx="58925" cy="53075"/>
            </a:xfrm>
            <a:custGeom>
              <a:avLst/>
              <a:gdLst/>
              <a:ahLst/>
              <a:cxnLst/>
              <a:rect l="l" t="t" r="r" b="b"/>
              <a:pathLst>
                <a:path w="2357" h="2123" extrusionOk="0">
                  <a:moveTo>
                    <a:pt x="44" y="1"/>
                  </a:moveTo>
                  <a:lnTo>
                    <a:pt x="1" y="45"/>
                  </a:lnTo>
                  <a:lnTo>
                    <a:pt x="648" y="692"/>
                  </a:lnTo>
                  <a:lnTo>
                    <a:pt x="648" y="1576"/>
                  </a:lnTo>
                  <a:lnTo>
                    <a:pt x="1194" y="2122"/>
                  </a:lnTo>
                  <a:lnTo>
                    <a:pt x="2356" y="2122"/>
                  </a:lnTo>
                  <a:lnTo>
                    <a:pt x="2356" y="2060"/>
                  </a:lnTo>
                  <a:lnTo>
                    <a:pt x="1221" y="2060"/>
                  </a:lnTo>
                  <a:lnTo>
                    <a:pt x="710" y="1549"/>
                  </a:lnTo>
                  <a:lnTo>
                    <a:pt x="710" y="6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1178;p54">
              <a:extLst>
                <a:ext uri="{FF2B5EF4-FFF2-40B4-BE49-F238E27FC236}">
                  <a16:creationId xmlns:a16="http://schemas.microsoft.com/office/drawing/2014/main" id="{10683A2E-2167-B969-CCD0-F303BED78F7A}"/>
                </a:ext>
              </a:extLst>
            </p:cNvPr>
            <p:cNvSpPr/>
            <p:nvPr/>
          </p:nvSpPr>
          <p:spPr>
            <a:xfrm>
              <a:off x="6763425" y="1909963"/>
              <a:ext cx="76400" cy="51175"/>
            </a:xfrm>
            <a:custGeom>
              <a:avLst/>
              <a:gdLst/>
              <a:ahLst/>
              <a:cxnLst/>
              <a:rect l="l" t="t" r="r" b="b"/>
              <a:pathLst>
                <a:path w="3056" h="2047" extrusionOk="0">
                  <a:moveTo>
                    <a:pt x="44" y="0"/>
                  </a:moveTo>
                  <a:lnTo>
                    <a:pt x="0" y="44"/>
                  </a:lnTo>
                  <a:lnTo>
                    <a:pt x="335" y="380"/>
                  </a:lnTo>
                  <a:lnTo>
                    <a:pt x="335" y="1059"/>
                  </a:lnTo>
                  <a:lnTo>
                    <a:pt x="1314" y="2037"/>
                  </a:lnTo>
                  <a:lnTo>
                    <a:pt x="1322" y="2046"/>
                  </a:lnTo>
                  <a:lnTo>
                    <a:pt x="3055" y="2046"/>
                  </a:lnTo>
                  <a:lnTo>
                    <a:pt x="3055" y="1983"/>
                  </a:lnTo>
                  <a:lnTo>
                    <a:pt x="1348" y="1983"/>
                  </a:lnTo>
                  <a:lnTo>
                    <a:pt x="397" y="1032"/>
                  </a:lnTo>
                  <a:lnTo>
                    <a:pt x="397" y="35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79;p54">
              <a:extLst>
                <a:ext uri="{FF2B5EF4-FFF2-40B4-BE49-F238E27FC236}">
                  <a16:creationId xmlns:a16="http://schemas.microsoft.com/office/drawing/2014/main" id="{272C0B86-28C5-5069-9BFA-78F486BFEFA2}"/>
                </a:ext>
              </a:extLst>
            </p:cNvPr>
            <p:cNvSpPr/>
            <p:nvPr/>
          </p:nvSpPr>
          <p:spPr>
            <a:xfrm>
              <a:off x="6773600" y="1958713"/>
              <a:ext cx="72725" cy="8925"/>
            </a:xfrm>
            <a:custGeom>
              <a:avLst/>
              <a:gdLst/>
              <a:ahLst/>
              <a:cxnLst/>
              <a:rect l="l" t="t" r="r" b="b"/>
              <a:pathLst>
                <a:path w="2909" h="357" extrusionOk="0">
                  <a:moveTo>
                    <a:pt x="44" y="0"/>
                  </a:moveTo>
                  <a:lnTo>
                    <a:pt x="0" y="43"/>
                  </a:lnTo>
                  <a:lnTo>
                    <a:pt x="312" y="357"/>
                  </a:lnTo>
                  <a:lnTo>
                    <a:pt x="2909" y="357"/>
                  </a:lnTo>
                  <a:lnTo>
                    <a:pt x="2909" y="294"/>
                  </a:lnTo>
                  <a:lnTo>
                    <a:pt x="338" y="294"/>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1180;p54">
              <a:extLst>
                <a:ext uri="{FF2B5EF4-FFF2-40B4-BE49-F238E27FC236}">
                  <a16:creationId xmlns:a16="http://schemas.microsoft.com/office/drawing/2014/main" id="{44FE3941-2E63-C19C-66F2-10BBACFD3656}"/>
                </a:ext>
              </a:extLst>
            </p:cNvPr>
            <p:cNvSpPr/>
            <p:nvPr/>
          </p:nvSpPr>
          <p:spPr>
            <a:xfrm>
              <a:off x="6735450" y="1986413"/>
              <a:ext cx="25875" cy="8025"/>
            </a:xfrm>
            <a:custGeom>
              <a:avLst/>
              <a:gdLst/>
              <a:ahLst/>
              <a:cxnLst/>
              <a:rect l="l" t="t" r="r" b="b"/>
              <a:pathLst>
                <a:path w="1035" h="321" extrusionOk="0">
                  <a:moveTo>
                    <a:pt x="0" y="1"/>
                  </a:moveTo>
                  <a:lnTo>
                    <a:pt x="0" y="61"/>
                  </a:lnTo>
                  <a:lnTo>
                    <a:pt x="267" y="61"/>
                  </a:lnTo>
                  <a:lnTo>
                    <a:pt x="527" y="321"/>
                  </a:lnTo>
                  <a:lnTo>
                    <a:pt x="1034" y="321"/>
                  </a:lnTo>
                  <a:lnTo>
                    <a:pt x="1034" y="258"/>
                  </a:lnTo>
                  <a:lnTo>
                    <a:pt x="551" y="258"/>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1181;p54">
              <a:extLst>
                <a:ext uri="{FF2B5EF4-FFF2-40B4-BE49-F238E27FC236}">
                  <a16:creationId xmlns:a16="http://schemas.microsoft.com/office/drawing/2014/main" id="{1828F31B-7512-C090-9A57-A2A960E4E0EB}"/>
                </a:ext>
              </a:extLst>
            </p:cNvPr>
            <p:cNvSpPr/>
            <p:nvPr/>
          </p:nvSpPr>
          <p:spPr>
            <a:xfrm>
              <a:off x="6707675" y="2000188"/>
              <a:ext cx="19950" cy="19950"/>
            </a:xfrm>
            <a:custGeom>
              <a:avLst/>
              <a:gdLst/>
              <a:ahLst/>
              <a:cxnLst/>
              <a:rect l="l" t="t" r="r" b="b"/>
              <a:pathLst>
                <a:path w="798" h="798" extrusionOk="0">
                  <a:moveTo>
                    <a:pt x="45" y="1"/>
                  </a:moveTo>
                  <a:lnTo>
                    <a:pt x="1" y="44"/>
                  </a:lnTo>
                  <a:lnTo>
                    <a:pt x="754" y="797"/>
                  </a:lnTo>
                  <a:lnTo>
                    <a:pt x="798" y="753"/>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1182;p54">
              <a:extLst>
                <a:ext uri="{FF2B5EF4-FFF2-40B4-BE49-F238E27FC236}">
                  <a16:creationId xmlns:a16="http://schemas.microsoft.com/office/drawing/2014/main" id="{F22F10F3-FCDC-E1AB-163B-F94420F8252C}"/>
                </a:ext>
              </a:extLst>
            </p:cNvPr>
            <p:cNvSpPr/>
            <p:nvPr/>
          </p:nvSpPr>
          <p:spPr>
            <a:xfrm>
              <a:off x="6732775" y="2045038"/>
              <a:ext cx="37950" cy="1550"/>
            </a:xfrm>
            <a:custGeom>
              <a:avLst/>
              <a:gdLst/>
              <a:ahLst/>
              <a:cxnLst/>
              <a:rect l="l" t="t" r="r" b="b"/>
              <a:pathLst>
                <a:path w="1518" h="62" extrusionOk="0">
                  <a:moveTo>
                    <a:pt x="1" y="0"/>
                  </a:moveTo>
                  <a:lnTo>
                    <a:pt x="1" y="61"/>
                  </a:lnTo>
                  <a:lnTo>
                    <a:pt x="1518" y="61"/>
                  </a:lnTo>
                  <a:lnTo>
                    <a:pt x="1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1183;p54">
              <a:extLst>
                <a:ext uri="{FF2B5EF4-FFF2-40B4-BE49-F238E27FC236}">
                  <a16:creationId xmlns:a16="http://schemas.microsoft.com/office/drawing/2014/main" id="{25BE2012-FD93-A744-46E6-7EF78107EEDD}"/>
                </a:ext>
              </a:extLst>
            </p:cNvPr>
            <p:cNvSpPr/>
            <p:nvPr/>
          </p:nvSpPr>
          <p:spPr>
            <a:xfrm>
              <a:off x="6816175" y="2064513"/>
              <a:ext cx="34725" cy="16450"/>
            </a:xfrm>
            <a:custGeom>
              <a:avLst/>
              <a:gdLst/>
              <a:ahLst/>
              <a:cxnLst/>
              <a:rect l="l" t="t" r="r" b="b"/>
              <a:pathLst>
                <a:path w="1389" h="658" extrusionOk="0">
                  <a:moveTo>
                    <a:pt x="1345" y="1"/>
                  </a:moveTo>
                  <a:lnTo>
                    <a:pt x="749" y="596"/>
                  </a:lnTo>
                  <a:lnTo>
                    <a:pt x="0" y="596"/>
                  </a:lnTo>
                  <a:lnTo>
                    <a:pt x="0" y="658"/>
                  </a:lnTo>
                  <a:lnTo>
                    <a:pt x="775" y="658"/>
                  </a:lnTo>
                  <a:lnTo>
                    <a:pt x="1388" y="45"/>
                  </a:lnTo>
                  <a:lnTo>
                    <a:pt x="13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1184;p54">
              <a:extLst>
                <a:ext uri="{FF2B5EF4-FFF2-40B4-BE49-F238E27FC236}">
                  <a16:creationId xmlns:a16="http://schemas.microsoft.com/office/drawing/2014/main" id="{DA9DFF45-DF5E-300C-1D1C-8E41E52ACFB6}"/>
                </a:ext>
              </a:extLst>
            </p:cNvPr>
            <p:cNvSpPr/>
            <p:nvPr/>
          </p:nvSpPr>
          <p:spPr>
            <a:xfrm>
              <a:off x="6784975" y="2063738"/>
              <a:ext cx="82525" cy="47850"/>
            </a:xfrm>
            <a:custGeom>
              <a:avLst/>
              <a:gdLst/>
              <a:ahLst/>
              <a:cxnLst/>
              <a:rect l="l" t="t" r="r" b="b"/>
              <a:pathLst>
                <a:path w="3301" h="1914" extrusionOk="0">
                  <a:moveTo>
                    <a:pt x="3257" y="1"/>
                  </a:moveTo>
                  <a:lnTo>
                    <a:pt x="1407" y="1852"/>
                  </a:lnTo>
                  <a:lnTo>
                    <a:pt x="0" y="1852"/>
                  </a:lnTo>
                  <a:lnTo>
                    <a:pt x="0" y="1913"/>
                  </a:lnTo>
                  <a:lnTo>
                    <a:pt x="1432" y="1913"/>
                  </a:lnTo>
                  <a:lnTo>
                    <a:pt x="3301" y="45"/>
                  </a:lnTo>
                  <a:lnTo>
                    <a:pt x="3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1185;p54">
              <a:extLst>
                <a:ext uri="{FF2B5EF4-FFF2-40B4-BE49-F238E27FC236}">
                  <a16:creationId xmlns:a16="http://schemas.microsoft.com/office/drawing/2014/main" id="{6A0FF0AA-C390-54BE-9D6D-F22A37DAFB51}"/>
                </a:ext>
              </a:extLst>
            </p:cNvPr>
            <p:cNvSpPr/>
            <p:nvPr/>
          </p:nvSpPr>
          <p:spPr>
            <a:xfrm>
              <a:off x="6698225" y="2114138"/>
              <a:ext cx="67825" cy="29450"/>
            </a:xfrm>
            <a:custGeom>
              <a:avLst/>
              <a:gdLst/>
              <a:ahLst/>
              <a:cxnLst/>
              <a:rect l="l" t="t" r="r" b="b"/>
              <a:pathLst>
                <a:path w="2713" h="1178" extrusionOk="0">
                  <a:moveTo>
                    <a:pt x="1" y="1"/>
                  </a:moveTo>
                  <a:lnTo>
                    <a:pt x="1" y="62"/>
                  </a:lnTo>
                  <a:lnTo>
                    <a:pt x="1553" y="62"/>
                  </a:lnTo>
                  <a:lnTo>
                    <a:pt x="2669" y="1178"/>
                  </a:lnTo>
                  <a:lnTo>
                    <a:pt x="2712" y="1134"/>
                  </a:lnTo>
                  <a:lnTo>
                    <a:pt x="1589" y="8"/>
                  </a:lnTo>
                  <a:lnTo>
                    <a:pt x="15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1186;p54">
              <a:extLst>
                <a:ext uri="{FF2B5EF4-FFF2-40B4-BE49-F238E27FC236}">
                  <a16:creationId xmlns:a16="http://schemas.microsoft.com/office/drawing/2014/main" id="{65F25FD9-DA8C-FEA5-2AC6-48E09DE94EA1}"/>
                </a:ext>
              </a:extLst>
            </p:cNvPr>
            <p:cNvSpPr/>
            <p:nvPr/>
          </p:nvSpPr>
          <p:spPr>
            <a:xfrm>
              <a:off x="6664075" y="2114638"/>
              <a:ext cx="51400" cy="30650"/>
            </a:xfrm>
            <a:custGeom>
              <a:avLst/>
              <a:gdLst/>
              <a:ahLst/>
              <a:cxnLst/>
              <a:rect l="l" t="t" r="r" b="b"/>
              <a:pathLst>
                <a:path w="2056" h="1226" extrusionOk="0">
                  <a:moveTo>
                    <a:pt x="2012" y="0"/>
                  </a:moveTo>
                  <a:lnTo>
                    <a:pt x="848" y="1163"/>
                  </a:lnTo>
                  <a:lnTo>
                    <a:pt x="223" y="1163"/>
                  </a:lnTo>
                  <a:lnTo>
                    <a:pt x="43" y="985"/>
                  </a:lnTo>
                  <a:lnTo>
                    <a:pt x="0" y="1028"/>
                  </a:lnTo>
                  <a:lnTo>
                    <a:pt x="197" y="1226"/>
                  </a:lnTo>
                  <a:lnTo>
                    <a:pt x="874" y="1226"/>
                  </a:lnTo>
                  <a:lnTo>
                    <a:pt x="2056" y="43"/>
                  </a:lnTo>
                  <a:lnTo>
                    <a:pt x="20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1187;p54">
              <a:extLst>
                <a:ext uri="{FF2B5EF4-FFF2-40B4-BE49-F238E27FC236}">
                  <a16:creationId xmlns:a16="http://schemas.microsoft.com/office/drawing/2014/main" id="{F64DBAF7-63EE-BB14-76FE-A16136CCEB73}"/>
                </a:ext>
              </a:extLst>
            </p:cNvPr>
            <p:cNvSpPr/>
            <p:nvPr/>
          </p:nvSpPr>
          <p:spPr>
            <a:xfrm>
              <a:off x="6658700" y="2129588"/>
              <a:ext cx="90675" cy="26700"/>
            </a:xfrm>
            <a:custGeom>
              <a:avLst/>
              <a:gdLst/>
              <a:ahLst/>
              <a:cxnLst/>
              <a:rect l="l" t="t" r="r" b="b"/>
              <a:pathLst>
                <a:path w="3627" h="1068" extrusionOk="0">
                  <a:moveTo>
                    <a:pt x="2591" y="0"/>
                  </a:moveTo>
                  <a:lnTo>
                    <a:pt x="1585" y="1007"/>
                  </a:lnTo>
                  <a:lnTo>
                    <a:pt x="1" y="1007"/>
                  </a:lnTo>
                  <a:lnTo>
                    <a:pt x="1" y="1068"/>
                  </a:lnTo>
                  <a:lnTo>
                    <a:pt x="1611" y="1068"/>
                  </a:lnTo>
                  <a:lnTo>
                    <a:pt x="2617" y="63"/>
                  </a:lnTo>
                  <a:lnTo>
                    <a:pt x="3086" y="63"/>
                  </a:lnTo>
                  <a:lnTo>
                    <a:pt x="3583" y="560"/>
                  </a:lnTo>
                  <a:lnTo>
                    <a:pt x="3627" y="516"/>
                  </a:lnTo>
                  <a:lnTo>
                    <a:pt x="31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1188;p54">
              <a:extLst>
                <a:ext uri="{FF2B5EF4-FFF2-40B4-BE49-F238E27FC236}">
                  <a16:creationId xmlns:a16="http://schemas.microsoft.com/office/drawing/2014/main" id="{BAFDDDD2-526E-57E6-5645-A9E4824A0DDD}"/>
                </a:ext>
              </a:extLst>
            </p:cNvPr>
            <p:cNvSpPr/>
            <p:nvPr/>
          </p:nvSpPr>
          <p:spPr>
            <a:xfrm>
              <a:off x="6714350" y="2184038"/>
              <a:ext cx="45650" cy="6525"/>
            </a:xfrm>
            <a:custGeom>
              <a:avLst/>
              <a:gdLst/>
              <a:ahLst/>
              <a:cxnLst/>
              <a:rect l="l" t="t" r="r" b="b"/>
              <a:pathLst>
                <a:path w="1826" h="261" extrusionOk="0">
                  <a:moveTo>
                    <a:pt x="218" y="0"/>
                  </a:moveTo>
                  <a:lnTo>
                    <a:pt x="1" y="217"/>
                  </a:lnTo>
                  <a:lnTo>
                    <a:pt x="45" y="261"/>
                  </a:lnTo>
                  <a:lnTo>
                    <a:pt x="242" y="63"/>
                  </a:lnTo>
                  <a:lnTo>
                    <a:pt x="1826" y="63"/>
                  </a:lnTo>
                  <a:lnTo>
                    <a:pt x="18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1189;p54">
              <a:extLst>
                <a:ext uri="{FF2B5EF4-FFF2-40B4-BE49-F238E27FC236}">
                  <a16:creationId xmlns:a16="http://schemas.microsoft.com/office/drawing/2014/main" id="{D6717DAC-5E19-18CA-2C3E-B237220D3BC5}"/>
                </a:ext>
              </a:extLst>
            </p:cNvPr>
            <p:cNvSpPr/>
            <p:nvPr/>
          </p:nvSpPr>
          <p:spPr>
            <a:xfrm>
              <a:off x="6860625" y="2081613"/>
              <a:ext cx="104775" cy="65650"/>
            </a:xfrm>
            <a:custGeom>
              <a:avLst/>
              <a:gdLst/>
              <a:ahLst/>
              <a:cxnLst/>
              <a:rect l="l" t="t" r="r" b="b"/>
              <a:pathLst>
                <a:path w="4191" h="2626" extrusionOk="0">
                  <a:moveTo>
                    <a:pt x="3445" y="0"/>
                  </a:moveTo>
                  <a:lnTo>
                    <a:pt x="2146" y="1299"/>
                  </a:lnTo>
                  <a:lnTo>
                    <a:pt x="1283" y="1299"/>
                  </a:lnTo>
                  <a:lnTo>
                    <a:pt x="0" y="2581"/>
                  </a:lnTo>
                  <a:lnTo>
                    <a:pt x="43" y="2626"/>
                  </a:lnTo>
                  <a:lnTo>
                    <a:pt x="1308" y="1361"/>
                  </a:lnTo>
                  <a:lnTo>
                    <a:pt x="2172" y="1361"/>
                  </a:lnTo>
                  <a:lnTo>
                    <a:pt x="3470" y="61"/>
                  </a:lnTo>
                  <a:lnTo>
                    <a:pt x="4190" y="61"/>
                  </a:lnTo>
                  <a:lnTo>
                    <a:pt x="4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1190;p54">
              <a:extLst>
                <a:ext uri="{FF2B5EF4-FFF2-40B4-BE49-F238E27FC236}">
                  <a16:creationId xmlns:a16="http://schemas.microsoft.com/office/drawing/2014/main" id="{BB2ACDE9-5B5A-8628-4EE1-D1CE27C194FE}"/>
                </a:ext>
              </a:extLst>
            </p:cNvPr>
            <p:cNvSpPr/>
            <p:nvPr/>
          </p:nvSpPr>
          <p:spPr>
            <a:xfrm>
              <a:off x="6726175" y="2203363"/>
              <a:ext cx="95275" cy="13475"/>
            </a:xfrm>
            <a:custGeom>
              <a:avLst/>
              <a:gdLst/>
              <a:ahLst/>
              <a:cxnLst/>
              <a:rect l="l" t="t" r="r" b="b"/>
              <a:pathLst>
                <a:path w="3811" h="539" extrusionOk="0">
                  <a:moveTo>
                    <a:pt x="216" y="0"/>
                  </a:moveTo>
                  <a:lnTo>
                    <a:pt x="1" y="215"/>
                  </a:lnTo>
                  <a:lnTo>
                    <a:pt x="45" y="258"/>
                  </a:lnTo>
                  <a:lnTo>
                    <a:pt x="241" y="62"/>
                  </a:lnTo>
                  <a:lnTo>
                    <a:pt x="492" y="62"/>
                  </a:lnTo>
                  <a:lnTo>
                    <a:pt x="968" y="539"/>
                  </a:lnTo>
                  <a:lnTo>
                    <a:pt x="1978" y="539"/>
                  </a:lnTo>
                  <a:lnTo>
                    <a:pt x="2329" y="188"/>
                  </a:lnTo>
                  <a:lnTo>
                    <a:pt x="3811" y="188"/>
                  </a:lnTo>
                  <a:lnTo>
                    <a:pt x="3811" y="127"/>
                  </a:lnTo>
                  <a:lnTo>
                    <a:pt x="2303" y="127"/>
                  </a:lnTo>
                  <a:lnTo>
                    <a:pt x="1953" y="477"/>
                  </a:lnTo>
                  <a:lnTo>
                    <a:pt x="994" y="477"/>
                  </a:lnTo>
                  <a:lnTo>
                    <a:pt x="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1191;p54">
              <a:extLst>
                <a:ext uri="{FF2B5EF4-FFF2-40B4-BE49-F238E27FC236}">
                  <a16:creationId xmlns:a16="http://schemas.microsoft.com/office/drawing/2014/main" id="{412B5A70-CF89-550D-2658-6F1FA286797F}"/>
                </a:ext>
              </a:extLst>
            </p:cNvPr>
            <p:cNvSpPr/>
            <p:nvPr/>
          </p:nvSpPr>
          <p:spPr>
            <a:xfrm>
              <a:off x="6718925" y="2274938"/>
              <a:ext cx="53375" cy="24550"/>
            </a:xfrm>
            <a:custGeom>
              <a:avLst/>
              <a:gdLst/>
              <a:ahLst/>
              <a:cxnLst/>
              <a:rect l="l" t="t" r="r" b="b"/>
              <a:pathLst>
                <a:path w="2135" h="982" extrusionOk="0">
                  <a:moveTo>
                    <a:pt x="2091" y="0"/>
                  </a:moveTo>
                  <a:lnTo>
                    <a:pt x="1173" y="921"/>
                  </a:lnTo>
                  <a:lnTo>
                    <a:pt x="0" y="921"/>
                  </a:lnTo>
                  <a:lnTo>
                    <a:pt x="0" y="981"/>
                  </a:lnTo>
                  <a:lnTo>
                    <a:pt x="1199" y="981"/>
                  </a:lnTo>
                  <a:lnTo>
                    <a:pt x="2135" y="45"/>
                  </a:lnTo>
                  <a:lnTo>
                    <a:pt x="20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1192;p54">
              <a:extLst>
                <a:ext uri="{FF2B5EF4-FFF2-40B4-BE49-F238E27FC236}">
                  <a16:creationId xmlns:a16="http://schemas.microsoft.com/office/drawing/2014/main" id="{4C6C5B4F-1F02-1268-3E81-01B606205683}"/>
                </a:ext>
              </a:extLst>
            </p:cNvPr>
            <p:cNvSpPr/>
            <p:nvPr/>
          </p:nvSpPr>
          <p:spPr>
            <a:xfrm>
              <a:off x="6822975" y="2197988"/>
              <a:ext cx="17250" cy="71275"/>
            </a:xfrm>
            <a:custGeom>
              <a:avLst/>
              <a:gdLst/>
              <a:ahLst/>
              <a:cxnLst/>
              <a:rect l="l" t="t" r="r" b="b"/>
              <a:pathLst>
                <a:path w="690" h="2851" extrusionOk="0">
                  <a:moveTo>
                    <a:pt x="626" y="1"/>
                  </a:moveTo>
                  <a:lnTo>
                    <a:pt x="626" y="600"/>
                  </a:lnTo>
                  <a:lnTo>
                    <a:pt x="1" y="1225"/>
                  </a:lnTo>
                  <a:lnTo>
                    <a:pt x="1" y="2851"/>
                  </a:lnTo>
                  <a:lnTo>
                    <a:pt x="64" y="2851"/>
                  </a:lnTo>
                  <a:lnTo>
                    <a:pt x="64" y="1251"/>
                  </a:lnTo>
                  <a:lnTo>
                    <a:pt x="689" y="625"/>
                  </a:lnTo>
                  <a:lnTo>
                    <a:pt x="6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1193;p54">
              <a:extLst>
                <a:ext uri="{FF2B5EF4-FFF2-40B4-BE49-F238E27FC236}">
                  <a16:creationId xmlns:a16="http://schemas.microsoft.com/office/drawing/2014/main" id="{BAEC3EB7-40C1-C8FE-127B-F7C33254469C}"/>
                </a:ext>
              </a:extLst>
            </p:cNvPr>
            <p:cNvSpPr/>
            <p:nvPr/>
          </p:nvSpPr>
          <p:spPr>
            <a:xfrm>
              <a:off x="6854925" y="2176138"/>
              <a:ext cx="15775" cy="45000"/>
            </a:xfrm>
            <a:custGeom>
              <a:avLst/>
              <a:gdLst/>
              <a:ahLst/>
              <a:cxnLst/>
              <a:rect l="l" t="t" r="r" b="b"/>
              <a:pathLst>
                <a:path w="631" h="1800" extrusionOk="0">
                  <a:moveTo>
                    <a:pt x="570" y="0"/>
                  </a:moveTo>
                  <a:lnTo>
                    <a:pt x="570" y="535"/>
                  </a:lnTo>
                  <a:lnTo>
                    <a:pt x="1" y="1103"/>
                  </a:lnTo>
                  <a:lnTo>
                    <a:pt x="1" y="1799"/>
                  </a:lnTo>
                  <a:lnTo>
                    <a:pt x="64" y="1799"/>
                  </a:lnTo>
                  <a:lnTo>
                    <a:pt x="64" y="1128"/>
                  </a:lnTo>
                  <a:lnTo>
                    <a:pt x="631" y="561"/>
                  </a:lnTo>
                  <a:lnTo>
                    <a:pt x="6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1194;p54">
              <a:extLst>
                <a:ext uri="{FF2B5EF4-FFF2-40B4-BE49-F238E27FC236}">
                  <a16:creationId xmlns:a16="http://schemas.microsoft.com/office/drawing/2014/main" id="{70152D20-775B-0F32-FB63-6B72F618077A}"/>
                </a:ext>
              </a:extLst>
            </p:cNvPr>
            <p:cNvSpPr/>
            <p:nvPr/>
          </p:nvSpPr>
          <p:spPr>
            <a:xfrm>
              <a:off x="6913600" y="2117488"/>
              <a:ext cx="31425" cy="79925"/>
            </a:xfrm>
            <a:custGeom>
              <a:avLst/>
              <a:gdLst/>
              <a:ahLst/>
              <a:cxnLst/>
              <a:rect l="l" t="t" r="r" b="b"/>
              <a:pathLst>
                <a:path w="1257" h="3197" extrusionOk="0">
                  <a:moveTo>
                    <a:pt x="1196" y="0"/>
                  </a:moveTo>
                  <a:lnTo>
                    <a:pt x="1196" y="1958"/>
                  </a:lnTo>
                  <a:lnTo>
                    <a:pt x="1" y="3152"/>
                  </a:lnTo>
                  <a:lnTo>
                    <a:pt x="45" y="3196"/>
                  </a:lnTo>
                  <a:lnTo>
                    <a:pt x="1247" y="1993"/>
                  </a:lnTo>
                  <a:lnTo>
                    <a:pt x="1256" y="1983"/>
                  </a:lnTo>
                  <a:lnTo>
                    <a:pt x="12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1195;p54">
              <a:extLst>
                <a:ext uri="{FF2B5EF4-FFF2-40B4-BE49-F238E27FC236}">
                  <a16:creationId xmlns:a16="http://schemas.microsoft.com/office/drawing/2014/main" id="{63A93A65-3D51-D1BD-ED7F-37FAF024AC27}"/>
                </a:ext>
              </a:extLst>
            </p:cNvPr>
            <p:cNvSpPr/>
            <p:nvPr/>
          </p:nvSpPr>
          <p:spPr>
            <a:xfrm>
              <a:off x="6908250" y="2124888"/>
              <a:ext cx="28575" cy="46200"/>
            </a:xfrm>
            <a:custGeom>
              <a:avLst/>
              <a:gdLst/>
              <a:ahLst/>
              <a:cxnLst/>
              <a:rect l="l" t="t" r="r" b="b"/>
              <a:pathLst>
                <a:path w="1143" h="1848" extrusionOk="0">
                  <a:moveTo>
                    <a:pt x="1080" y="0"/>
                  </a:moveTo>
                  <a:lnTo>
                    <a:pt x="1080" y="1240"/>
                  </a:lnTo>
                  <a:lnTo>
                    <a:pt x="535" y="1784"/>
                  </a:lnTo>
                  <a:lnTo>
                    <a:pt x="0" y="1784"/>
                  </a:lnTo>
                  <a:lnTo>
                    <a:pt x="0" y="1847"/>
                  </a:lnTo>
                  <a:lnTo>
                    <a:pt x="562" y="1847"/>
                  </a:lnTo>
                  <a:lnTo>
                    <a:pt x="1143" y="1265"/>
                  </a:lnTo>
                  <a:lnTo>
                    <a:pt x="11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1196;p54">
              <a:extLst>
                <a:ext uri="{FF2B5EF4-FFF2-40B4-BE49-F238E27FC236}">
                  <a16:creationId xmlns:a16="http://schemas.microsoft.com/office/drawing/2014/main" id="{1D9BE87E-D794-9C7D-DC3B-B92852281C4B}"/>
                </a:ext>
              </a:extLst>
            </p:cNvPr>
            <p:cNvSpPr/>
            <p:nvPr/>
          </p:nvSpPr>
          <p:spPr>
            <a:xfrm>
              <a:off x="6980800" y="2171288"/>
              <a:ext cx="17825" cy="55825"/>
            </a:xfrm>
            <a:custGeom>
              <a:avLst/>
              <a:gdLst/>
              <a:ahLst/>
              <a:cxnLst/>
              <a:rect l="l" t="t" r="r" b="b"/>
              <a:pathLst>
                <a:path w="713" h="2233" extrusionOk="0">
                  <a:moveTo>
                    <a:pt x="650" y="1"/>
                  </a:moveTo>
                  <a:lnTo>
                    <a:pt x="650" y="1540"/>
                  </a:lnTo>
                  <a:lnTo>
                    <a:pt x="0" y="2190"/>
                  </a:lnTo>
                  <a:lnTo>
                    <a:pt x="45" y="2233"/>
                  </a:lnTo>
                  <a:lnTo>
                    <a:pt x="703" y="1575"/>
                  </a:lnTo>
                  <a:lnTo>
                    <a:pt x="713" y="1565"/>
                  </a:lnTo>
                  <a:lnTo>
                    <a:pt x="7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1197;p54">
              <a:extLst>
                <a:ext uri="{FF2B5EF4-FFF2-40B4-BE49-F238E27FC236}">
                  <a16:creationId xmlns:a16="http://schemas.microsoft.com/office/drawing/2014/main" id="{97CF13C6-9CF1-78CF-A972-9DE86F7D9A4F}"/>
                </a:ext>
              </a:extLst>
            </p:cNvPr>
            <p:cNvSpPr/>
            <p:nvPr/>
          </p:nvSpPr>
          <p:spPr>
            <a:xfrm>
              <a:off x="6907900" y="2257938"/>
              <a:ext cx="34175" cy="87625"/>
            </a:xfrm>
            <a:custGeom>
              <a:avLst/>
              <a:gdLst/>
              <a:ahLst/>
              <a:cxnLst/>
              <a:rect l="l" t="t" r="r" b="b"/>
              <a:pathLst>
                <a:path w="1367" h="3505" extrusionOk="0">
                  <a:moveTo>
                    <a:pt x="1306" y="1"/>
                  </a:moveTo>
                  <a:lnTo>
                    <a:pt x="1306" y="2156"/>
                  </a:lnTo>
                  <a:lnTo>
                    <a:pt x="0" y="3461"/>
                  </a:lnTo>
                  <a:lnTo>
                    <a:pt x="44" y="3504"/>
                  </a:lnTo>
                  <a:lnTo>
                    <a:pt x="1357" y="2190"/>
                  </a:lnTo>
                  <a:lnTo>
                    <a:pt x="1367" y="218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1198;p54">
              <a:extLst>
                <a:ext uri="{FF2B5EF4-FFF2-40B4-BE49-F238E27FC236}">
                  <a16:creationId xmlns:a16="http://schemas.microsoft.com/office/drawing/2014/main" id="{97A34368-D995-F106-635B-C21171DB662D}"/>
                </a:ext>
              </a:extLst>
            </p:cNvPr>
            <p:cNvSpPr/>
            <p:nvPr/>
          </p:nvSpPr>
          <p:spPr>
            <a:xfrm>
              <a:off x="6876425" y="2264863"/>
              <a:ext cx="58750" cy="79050"/>
            </a:xfrm>
            <a:custGeom>
              <a:avLst/>
              <a:gdLst/>
              <a:ahLst/>
              <a:cxnLst/>
              <a:rect l="l" t="t" r="r" b="b"/>
              <a:pathLst>
                <a:path w="2350" h="3162" extrusionOk="0">
                  <a:moveTo>
                    <a:pt x="2289" y="1"/>
                  </a:moveTo>
                  <a:lnTo>
                    <a:pt x="2289" y="1571"/>
                  </a:lnTo>
                  <a:lnTo>
                    <a:pt x="1218" y="2640"/>
                  </a:lnTo>
                  <a:lnTo>
                    <a:pt x="476" y="2640"/>
                  </a:lnTo>
                  <a:lnTo>
                    <a:pt x="0" y="3117"/>
                  </a:lnTo>
                  <a:lnTo>
                    <a:pt x="43" y="3161"/>
                  </a:lnTo>
                  <a:lnTo>
                    <a:pt x="501" y="2703"/>
                  </a:lnTo>
                  <a:lnTo>
                    <a:pt x="1243" y="2703"/>
                  </a:lnTo>
                  <a:lnTo>
                    <a:pt x="2341" y="1606"/>
                  </a:lnTo>
                  <a:lnTo>
                    <a:pt x="2349" y="1597"/>
                  </a:lnTo>
                  <a:lnTo>
                    <a:pt x="2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1199;p54">
              <a:extLst>
                <a:ext uri="{FF2B5EF4-FFF2-40B4-BE49-F238E27FC236}">
                  <a16:creationId xmlns:a16="http://schemas.microsoft.com/office/drawing/2014/main" id="{0C6876AB-75DA-9F35-9A91-18BD22B2640B}"/>
                </a:ext>
              </a:extLst>
            </p:cNvPr>
            <p:cNvSpPr/>
            <p:nvPr/>
          </p:nvSpPr>
          <p:spPr>
            <a:xfrm>
              <a:off x="6858350" y="2269238"/>
              <a:ext cx="69150" cy="87125"/>
            </a:xfrm>
            <a:custGeom>
              <a:avLst/>
              <a:gdLst/>
              <a:ahLst/>
              <a:cxnLst/>
              <a:rect l="l" t="t" r="r" b="b"/>
              <a:pathLst>
                <a:path w="2766" h="3485" extrusionOk="0">
                  <a:moveTo>
                    <a:pt x="2703" y="1"/>
                  </a:moveTo>
                  <a:lnTo>
                    <a:pt x="2703" y="1278"/>
                  </a:lnTo>
                  <a:lnTo>
                    <a:pt x="1857" y="2123"/>
                  </a:lnTo>
                  <a:lnTo>
                    <a:pt x="1046" y="2123"/>
                  </a:lnTo>
                  <a:lnTo>
                    <a:pt x="10" y="3159"/>
                  </a:lnTo>
                  <a:lnTo>
                    <a:pt x="0" y="3168"/>
                  </a:lnTo>
                  <a:lnTo>
                    <a:pt x="0" y="3485"/>
                  </a:lnTo>
                  <a:lnTo>
                    <a:pt x="63" y="3485"/>
                  </a:lnTo>
                  <a:lnTo>
                    <a:pt x="63" y="3194"/>
                  </a:lnTo>
                  <a:lnTo>
                    <a:pt x="1070" y="2185"/>
                  </a:lnTo>
                  <a:lnTo>
                    <a:pt x="1882" y="2185"/>
                  </a:lnTo>
                  <a:lnTo>
                    <a:pt x="2756" y="1312"/>
                  </a:lnTo>
                  <a:lnTo>
                    <a:pt x="2766" y="1303"/>
                  </a:lnTo>
                  <a:lnTo>
                    <a:pt x="2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1200;p54">
              <a:extLst>
                <a:ext uri="{FF2B5EF4-FFF2-40B4-BE49-F238E27FC236}">
                  <a16:creationId xmlns:a16="http://schemas.microsoft.com/office/drawing/2014/main" id="{7DA24265-06D2-2AF2-3D49-449E30E78516}"/>
                </a:ext>
              </a:extLst>
            </p:cNvPr>
            <p:cNvSpPr/>
            <p:nvPr/>
          </p:nvSpPr>
          <p:spPr>
            <a:xfrm>
              <a:off x="6794850" y="2295963"/>
              <a:ext cx="55675" cy="11150"/>
            </a:xfrm>
            <a:custGeom>
              <a:avLst/>
              <a:gdLst/>
              <a:ahLst/>
              <a:cxnLst/>
              <a:rect l="l" t="t" r="r" b="b"/>
              <a:pathLst>
                <a:path w="2227" h="446" extrusionOk="0">
                  <a:moveTo>
                    <a:pt x="754" y="0"/>
                  </a:moveTo>
                  <a:lnTo>
                    <a:pt x="372" y="385"/>
                  </a:lnTo>
                  <a:lnTo>
                    <a:pt x="0" y="385"/>
                  </a:lnTo>
                  <a:lnTo>
                    <a:pt x="0" y="446"/>
                  </a:lnTo>
                  <a:lnTo>
                    <a:pt x="396" y="446"/>
                  </a:lnTo>
                  <a:lnTo>
                    <a:pt x="780" y="63"/>
                  </a:lnTo>
                  <a:lnTo>
                    <a:pt x="2227" y="63"/>
                  </a:lnTo>
                  <a:lnTo>
                    <a:pt x="2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1201;p54">
              <a:extLst>
                <a:ext uri="{FF2B5EF4-FFF2-40B4-BE49-F238E27FC236}">
                  <a16:creationId xmlns:a16="http://schemas.microsoft.com/office/drawing/2014/main" id="{3ACF8191-214D-CA41-3056-F2610BD81C18}"/>
                </a:ext>
              </a:extLst>
            </p:cNvPr>
            <p:cNvSpPr/>
            <p:nvPr/>
          </p:nvSpPr>
          <p:spPr>
            <a:xfrm>
              <a:off x="6942700" y="2358213"/>
              <a:ext cx="22375" cy="40675"/>
            </a:xfrm>
            <a:custGeom>
              <a:avLst/>
              <a:gdLst/>
              <a:ahLst/>
              <a:cxnLst/>
              <a:rect l="l" t="t" r="r" b="b"/>
              <a:pathLst>
                <a:path w="895" h="1627" extrusionOk="0">
                  <a:moveTo>
                    <a:pt x="832" y="1"/>
                  </a:moveTo>
                  <a:lnTo>
                    <a:pt x="832" y="417"/>
                  </a:lnTo>
                  <a:lnTo>
                    <a:pt x="10" y="1239"/>
                  </a:lnTo>
                  <a:lnTo>
                    <a:pt x="1" y="1249"/>
                  </a:lnTo>
                  <a:lnTo>
                    <a:pt x="1" y="1627"/>
                  </a:lnTo>
                  <a:lnTo>
                    <a:pt x="61" y="1627"/>
                  </a:lnTo>
                  <a:lnTo>
                    <a:pt x="61" y="1274"/>
                  </a:lnTo>
                  <a:lnTo>
                    <a:pt x="886" y="452"/>
                  </a:lnTo>
                  <a:lnTo>
                    <a:pt x="894" y="443"/>
                  </a:lnTo>
                  <a:lnTo>
                    <a:pt x="8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1202;p54">
              <a:extLst>
                <a:ext uri="{FF2B5EF4-FFF2-40B4-BE49-F238E27FC236}">
                  <a16:creationId xmlns:a16="http://schemas.microsoft.com/office/drawing/2014/main" id="{BA19A10C-2394-DD0E-4E84-7520E59C6998}"/>
                </a:ext>
              </a:extLst>
            </p:cNvPr>
            <p:cNvSpPr/>
            <p:nvPr/>
          </p:nvSpPr>
          <p:spPr>
            <a:xfrm>
              <a:off x="6916400" y="2457963"/>
              <a:ext cx="7525" cy="37150"/>
            </a:xfrm>
            <a:custGeom>
              <a:avLst/>
              <a:gdLst/>
              <a:ahLst/>
              <a:cxnLst/>
              <a:rect l="l" t="t" r="r" b="b"/>
              <a:pathLst>
                <a:path w="301" h="1486" extrusionOk="0">
                  <a:moveTo>
                    <a:pt x="1" y="1"/>
                  </a:moveTo>
                  <a:lnTo>
                    <a:pt x="1" y="1229"/>
                  </a:lnTo>
                  <a:lnTo>
                    <a:pt x="257" y="1485"/>
                  </a:lnTo>
                  <a:lnTo>
                    <a:pt x="301" y="1440"/>
                  </a:lnTo>
                  <a:lnTo>
                    <a:pt x="62" y="120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1203;p54">
              <a:extLst>
                <a:ext uri="{FF2B5EF4-FFF2-40B4-BE49-F238E27FC236}">
                  <a16:creationId xmlns:a16="http://schemas.microsoft.com/office/drawing/2014/main" id="{92F1D683-3317-6D8B-AEC8-CC46C1692EE2}"/>
                </a:ext>
              </a:extLst>
            </p:cNvPr>
            <p:cNvSpPr/>
            <p:nvPr/>
          </p:nvSpPr>
          <p:spPr>
            <a:xfrm>
              <a:off x="6916550" y="2407938"/>
              <a:ext cx="18400" cy="33900"/>
            </a:xfrm>
            <a:custGeom>
              <a:avLst/>
              <a:gdLst/>
              <a:ahLst/>
              <a:cxnLst/>
              <a:rect l="l" t="t" r="r" b="b"/>
              <a:pathLst>
                <a:path w="736" h="1356" extrusionOk="0">
                  <a:moveTo>
                    <a:pt x="691" y="1"/>
                  </a:moveTo>
                  <a:lnTo>
                    <a:pt x="10" y="683"/>
                  </a:lnTo>
                  <a:lnTo>
                    <a:pt x="0" y="692"/>
                  </a:lnTo>
                  <a:lnTo>
                    <a:pt x="0" y="1356"/>
                  </a:lnTo>
                  <a:lnTo>
                    <a:pt x="61" y="1356"/>
                  </a:lnTo>
                  <a:lnTo>
                    <a:pt x="61" y="717"/>
                  </a:lnTo>
                  <a:lnTo>
                    <a:pt x="736" y="44"/>
                  </a:lnTo>
                  <a:lnTo>
                    <a:pt x="6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1204;p54">
              <a:extLst>
                <a:ext uri="{FF2B5EF4-FFF2-40B4-BE49-F238E27FC236}">
                  <a16:creationId xmlns:a16="http://schemas.microsoft.com/office/drawing/2014/main" id="{61C3C20A-2D62-832B-FEEC-4773DA65CF74}"/>
                </a:ext>
              </a:extLst>
            </p:cNvPr>
            <p:cNvSpPr/>
            <p:nvPr/>
          </p:nvSpPr>
          <p:spPr>
            <a:xfrm>
              <a:off x="6940075" y="2377088"/>
              <a:ext cx="50050" cy="90150"/>
            </a:xfrm>
            <a:custGeom>
              <a:avLst/>
              <a:gdLst/>
              <a:ahLst/>
              <a:cxnLst/>
              <a:rect l="l" t="t" r="r" b="b"/>
              <a:pathLst>
                <a:path w="2002" h="3606" extrusionOk="0">
                  <a:moveTo>
                    <a:pt x="1959" y="0"/>
                  </a:moveTo>
                  <a:lnTo>
                    <a:pt x="1309" y="649"/>
                  </a:lnTo>
                  <a:lnTo>
                    <a:pt x="1300" y="658"/>
                  </a:lnTo>
                  <a:lnTo>
                    <a:pt x="1300" y="1627"/>
                  </a:lnTo>
                  <a:lnTo>
                    <a:pt x="10" y="2918"/>
                  </a:lnTo>
                  <a:lnTo>
                    <a:pt x="1" y="2927"/>
                  </a:lnTo>
                  <a:lnTo>
                    <a:pt x="1" y="3605"/>
                  </a:lnTo>
                  <a:lnTo>
                    <a:pt x="63" y="3605"/>
                  </a:lnTo>
                  <a:lnTo>
                    <a:pt x="63" y="2953"/>
                  </a:lnTo>
                  <a:lnTo>
                    <a:pt x="1354" y="1662"/>
                  </a:lnTo>
                  <a:lnTo>
                    <a:pt x="1362" y="1652"/>
                  </a:lnTo>
                  <a:lnTo>
                    <a:pt x="1362" y="684"/>
                  </a:lnTo>
                  <a:lnTo>
                    <a:pt x="2002" y="43"/>
                  </a:lnTo>
                  <a:lnTo>
                    <a:pt x="19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1205;p54">
              <a:extLst>
                <a:ext uri="{FF2B5EF4-FFF2-40B4-BE49-F238E27FC236}">
                  <a16:creationId xmlns:a16="http://schemas.microsoft.com/office/drawing/2014/main" id="{DED9EA6F-4421-E507-45FB-72FA1689B0EE}"/>
                </a:ext>
              </a:extLst>
            </p:cNvPr>
            <p:cNvSpPr/>
            <p:nvPr/>
          </p:nvSpPr>
          <p:spPr>
            <a:xfrm>
              <a:off x="6958050" y="2432613"/>
              <a:ext cx="7750" cy="27850"/>
            </a:xfrm>
            <a:custGeom>
              <a:avLst/>
              <a:gdLst/>
              <a:ahLst/>
              <a:cxnLst/>
              <a:rect l="l" t="t" r="r" b="b"/>
              <a:pathLst>
                <a:path w="310" h="1114" extrusionOk="0">
                  <a:moveTo>
                    <a:pt x="1" y="0"/>
                  </a:moveTo>
                  <a:lnTo>
                    <a:pt x="1" y="847"/>
                  </a:lnTo>
                  <a:lnTo>
                    <a:pt x="264" y="1113"/>
                  </a:lnTo>
                  <a:lnTo>
                    <a:pt x="309" y="1069"/>
                  </a:lnTo>
                  <a:lnTo>
                    <a:pt x="61" y="823"/>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1206;p54">
              <a:extLst>
                <a:ext uri="{FF2B5EF4-FFF2-40B4-BE49-F238E27FC236}">
                  <a16:creationId xmlns:a16="http://schemas.microsoft.com/office/drawing/2014/main" id="{690E5E46-913A-11CC-373C-7A196DE98807}"/>
                </a:ext>
              </a:extLst>
            </p:cNvPr>
            <p:cNvSpPr/>
            <p:nvPr/>
          </p:nvSpPr>
          <p:spPr>
            <a:xfrm>
              <a:off x="7013400" y="2346313"/>
              <a:ext cx="1575" cy="38650"/>
            </a:xfrm>
            <a:custGeom>
              <a:avLst/>
              <a:gdLst/>
              <a:ahLst/>
              <a:cxnLst/>
              <a:rect l="l" t="t" r="r" b="b"/>
              <a:pathLst>
                <a:path w="63" h="1546" extrusionOk="0">
                  <a:moveTo>
                    <a:pt x="0" y="0"/>
                  </a:moveTo>
                  <a:lnTo>
                    <a:pt x="0" y="1545"/>
                  </a:lnTo>
                  <a:lnTo>
                    <a:pt x="62" y="154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1207;p54">
              <a:extLst>
                <a:ext uri="{FF2B5EF4-FFF2-40B4-BE49-F238E27FC236}">
                  <a16:creationId xmlns:a16="http://schemas.microsoft.com/office/drawing/2014/main" id="{1D20BDB9-F088-5F78-4C88-D482BDB74323}"/>
                </a:ext>
              </a:extLst>
            </p:cNvPr>
            <p:cNvSpPr/>
            <p:nvPr/>
          </p:nvSpPr>
          <p:spPr>
            <a:xfrm>
              <a:off x="7028025" y="2249238"/>
              <a:ext cx="32725" cy="63575"/>
            </a:xfrm>
            <a:custGeom>
              <a:avLst/>
              <a:gdLst/>
              <a:ahLst/>
              <a:cxnLst/>
              <a:rect l="l" t="t" r="r" b="b"/>
              <a:pathLst>
                <a:path w="1309" h="2543" extrusionOk="0">
                  <a:moveTo>
                    <a:pt x="44" y="1"/>
                  </a:moveTo>
                  <a:lnTo>
                    <a:pt x="0" y="45"/>
                  </a:lnTo>
                  <a:lnTo>
                    <a:pt x="1247" y="1290"/>
                  </a:lnTo>
                  <a:lnTo>
                    <a:pt x="1247" y="2542"/>
                  </a:lnTo>
                  <a:lnTo>
                    <a:pt x="1308" y="2542"/>
                  </a:lnTo>
                  <a:lnTo>
                    <a:pt x="1308" y="1265"/>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1208;p54">
              <a:extLst>
                <a:ext uri="{FF2B5EF4-FFF2-40B4-BE49-F238E27FC236}">
                  <a16:creationId xmlns:a16="http://schemas.microsoft.com/office/drawing/2014/main" id="{72F75C4B-A7D9-E907-D84B-CAB96EF984F7}"/>
                </a:ext>
              </a:extLst>
            </p:cNvPr>
            <p:cNvSpPr/>
            <p:nvPr/>
          </p:nvSpPr>
          <p:spPr>
            <a:xfrm>
              <a:off x="7028025" y="2261088"/>
              <a:ext cx="19850" cy="37625"/>
            </a:xfrm>
            <a:custGeom>
              <a:avLst/>
              <a:gdLst/>
              <a:ahLst/>
              <a:cxnLst/>
              <a:rect l="l" t="t" r="r" b="b"/>
              <a:pathLst>
                <a:path w="794" h="1505" extrusionOk="0">
                  <a:moveTo>
                    <a:pt x="44" y="1"/>
                  </a:moveTo>
                  <a:lnTo>
                    <a:pt x="0" y="45"/>
                  </a:lnTo>
                  <a:lnTo>
                    <a:pt x="731" y="775"/>
                  </a:lnTo>
                  <a:lnTo>
                    <a:pt x="731" y="1504"/>
                  </a:lnTo>
                  <a:lnTo>
                    <a:pt x="794" y="1504"/>
                  </a:lnTo>
                  <a:lnTo>
                    <a:pt x="794" y="749"/>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1209;p54">
              <a:extLst>
                <a:ext uri="{FF2B5EF4-FFF2-40B4-BE49-F238E27FC236}">
                  <a16:creationId xmlns:a16="http://schemas.microsoft.com/office/drawing/2014/main" id="{4733A537-FE28-8CBC-58A9-A1123A7C0FFB}"/>
                </a:ext>
              </a:extLst>
            </p:cNvPr>
            <p:cNvSpPr/>
            <p:nvPr/>
          </p:nvSpPr>
          <p:spPr>
            <a:xfrm>
              <a:off x="7082625" y="2264863"/>
              <a:ext cx="1575" cy="33850"/>
            </a:xfrm>
            <a:custGeom>
              <a:avLst/>
              <a:gdLst/>
              <a:ahLst/>
              <a:cxnLst/>
              <a:rect l="l" t="t" r="r" b="b"/>
              <a:pathLst>
                <a:path w="63" h="1354" extrusionOk="0">
                  <a:moveTo>
                    <a:pt x="1" y="1"/>
                  </a:moveTo>
                  <a:lnTo>
                    <a:pt x="1" y="1353"/>
                  </a:lnTo>
                  <a:lnTo>
                    <a:pt x="63" y="135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1210;p54">
              <a:extLst>
                <a:ext uri="{FF2B5EF4-FFF2-40B4-BE49-F238E27FC236}">
                  <a16:creationId xmlns:a16="http://schemas.microsoft.com/office/drawing/2014/main" id="{32D5F280-4789-E030-2EDD-8A6D8491A347}"/>
                </a:ext>
              </a:extLst>
            </p:cNvPr>
            <p:cNvSpPr/>
            <p:nvPr/>
          </p:nvSpPr>
          <p:spPr>
            <a:xfrm>
              <a:off x="7028700" y="2149288"/>
              <a:ext cx="5775" cy="200375"/>
            </a:xfrm>
            <a:custGeom>
              <a:avLst/>
              <a:gdLst/>
              <a:ahLst/>
              <a:cxnLst/>
              <a:rect l="l" t="t" r="r" b="b"/>
              <a:pathLst>
                <a:path w="231" h="8015" extrusionOk="0">
                  <a:moveTo>
                    <a:pt x="1" y="0"/>
                  </a:moveTo>
                  <a:lnTo>
                    <a:pt x="1" y="7828"/>
                  </a:lnTo>
                  <a:lnTo>
                    <a:pt x="187" y="8015"/>
                  </a:lnTo>
                  <a:lnTo>
                    <a:pt x="231" y="7971"/>
                  </a:lnTo>
                  <a:lnTo>
                    <a:pt x="63" y="7802"/>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1211;p54">
              <a:extLst>
                <a:ext uri="{FF2B5EF4-FFF2-40B4-BE49-F238E27FC236}">
                  <a16:creationId xmlns:a16="http://schemas.microsoft.com/office/drawing/2014/main" id="{968B7E02-67EE-CB06-EB88-61695E06228A}"/>
                </a:ext>
              </a:extLst>
            </p:cNvPr>
            <p:cNvSpPr/>
            <p:nvPr/>
          </p:nvSpPr>
          <p:spPr>
            <a:xfrm>
              <a:off x="7003725" y="2208813"/>
              <a:ext cx="25600" cy="84300"/>
            </a:xfrm>
            <a:custGeom>
              <a:avLst/>
              <a:gdLst/>
              <a:ahLst/>
              <a:cxnLst/>
              <a:rect l="l" t="t" r="r" b="b"/>
              <a:pathLst>
                <a:path w="1024" h="3372" extrusionOk="0">
                  <a:moveTo>
                    <a:pt x="979" y="0"/>
                  </a:moveTo>
                  <a:lnTo>
                    <a:pt x="10" y="971"/>
                  </a:lnTo>
                  <a:lnTo>
                    <a:pt x="1" y="979"/>
                  </a:lnTo>
                  <a:lnTo>
                    <a:pt x="1" y="3371"/>
                  </a:lnTo>
                  <a:lnTo>
                    <a:pt x="64" y="3371"/>
                  </a:lnTo>
                  <a:lnTo>
                    <a:pt x="64" y="1005"/>
                  </a:lnTo>
                  <a:lnTo>
                    <a:pt x="1023" y="44"/>
                  </a:lnTo>
                  <a:lnTo>
                    <a:pt x="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1212;p54">
              <a:extLst>
                <a:ext uri="{FF2B5EF4-FFF2-40B4-BE49-F238E27FC236}">
                  <a16:creationId xmlns:a16="http://schemas.microsoft.com/office/drawing/2014/main" id="{AFA9998D-767A-44D2-D229-162877D98F25}"/>
                </a:ext>
              </a:extLst>
            </p:cNvPr>
            <p:cNvSpPr/>
            <p:nvPr/>
          </p:nvSpPr>
          <p:spPr>
            <a:xfrm>
              <a:off x="6913550" y="2346338"/>
              <a:ext cx="34225" cy="34250"/>
            </a:xfrm>
            <a:custGeom>
              <a:avLst/>
              <a:gdLst/>
              <a:ahLst/>
              <a:cxnLst/>
              <a:rect l="l" t="t" r="r" b="b"/>
              <a:pathLst>
                <a:path w="1369" h="1370" extrusionOk="0">
                  <a:moveTo>
                    <a:pt x="1326" y="0"/>
                  </a:moveTo>
                  <a:lnTo>
                    <a:pt x="1" y="1326"/>
                  </a:lnTo>
                  <a:lnTo>
                    <a:pt x="43" y="1369"/>
                  </a:lnTo>
                  <a:lnTo>
                    <a:pt x="1368" y="44"/>
                  </a:lnTo>
                  <a:lnTo>
                    <a:pt x="13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1213;p54">
              <a:extLst>
                <a:ext uri="{FF2B5EF4-FFF2-40B4-BE49-F238E27FC236}">
                  <a16:creationId xmlns:a16="http://schemas.microsoft.com/office/drawing/2014/main" id="{A0E9AD7C-136D-CE2F-A08E-9F893BC536D2}"/>
                </a:ext>
              </a:extLst>
            </p:cNvPr>
            <p:cNvSpPr/>
            <p:nvPr/>
          </p:nvSpPr>
          <p:spPr>
            <a:xfrm>
              <a:off x="6961250" y="2244138"/>
              <a:ext cx="43725" cy="84575"/>
            </a:xfrm>
            <a:custGeom>
              <a:avLst/>
              <a:gdLst/>
              <a:ahLst/>
              <a:cxnLst/>
              <a:rect l="l" t="t" r="r" b="b"/>
              <a:pathLst>
                <a:path w="1749" h="3383" extrusionOk="0">
                  <a:moveTo>
                    <a:pt x="1705" y="1"/>
                  </a:moveTo>
                  <a:lnTo>
                    <a:pt x="10" y="1697"/>
                  </a:lnTo>
                  <a:lnTo>
                    <a:pt x="1" y="1705"/>
                  </a:lnTo>
                  <a:lnTo>
                    <a:pt x="1" y="3383"/>
                  </a:lnTo>
                  <a:lnTo>
                    <a:pt x="62" y="3383"/>
                  </a:lnTo>
                  <a:lnTo>
                    <a:pt x="62" y="1732"/>
                  </a:lnTo>
                  <a:lnTo>
                    <a:pt x="1749" y="45"/>
                  </a:lnTo>
                  <a:lnTo>
                    <a:pt x="17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1214;p54">
              <a:extLst>
                <a:ext uri="{FF2B5EF4-FFF2-40B4-BE49-F238E27FC236}">
                  <a16:creationId xmlns:a16="http://schemas.microsoft.com/office/drawing/2014/main" id="{10BDD2D1-2E26-39A0-2812-7D62AB92EDC5}"/>
                </a:ext>
              </a:extLst>
            </p:cNvPr>
            <p:cNvSpPr/>
            <p:nvPr/>
          </p:nvSpPr>
          <p:spPr>
            <a:xfrm>
              <a:off x="6798975" y="2317513"/>
              <a:ext cx="54525" cy="40825"/>
            </a:xfrm>
            <a:custGeom>
              <a:avLst/>
              <a:gdLst/>
              <a:ahLst/>
              <a:cxnLst/>
              <a:rect l="l" t="t" r="r" b="b"/>
              <a:pathLst>
                <a:path w="2181" h="1633" extrusionOk="0">
                  <a:moveTo>
                    <a:pt x="2136" y="0"/>
                  </a:moveTo>
                  <a:lnTo>
                    <a:pt x="1512" y="627"/>
                  </a:lnTo>
                  <a:lnTo>
                    <a:pt x="965" y="627"/>
                  </a:lnTo>
                  <a:lnTo>
                    <a:pt x="1" y="1589"/>
                  </a:lnTo>
                  <a:lnTo>
                    <a:pt x="45" y="1633"/>
                  </a:lnTo>
                  <a:lnTo>
                    <a:pt x="989" y="688"/>
                  </a:lnTo>
                  <a:lnTo>
                    <a:pt x="1537" y="688"/>
                  </a:lnTo>
                  <a:lnTo>
                    <a:pt x="2180" y="45"/>
                  </a:lnTo>
                  <a:lnTo>
                    <a:pt x="21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1215;p54">
              <a:extLst>
                <a:ext uri="{FF2B5EF4-FFF2-40B4-BE49-F238E27FC236}">
                  <a16:creationId xmlns:a16="http://schemas.microsoft.com/office/drawing/2014/main" id="{FC3A7DD2-F2E2-891E-8991-5B04CB1E1B69}"/>
                </a:ext>
              </a:extLst>
            </p:cNvPr>
            <p:cNvSpPr/>
            <p:nvPr/>
          </p:nvSpPr>
          <p:spPr>
            <a:xfrm>
              <a:off x="6869350" y="2131438"/>
              <a:ext cx="138675" cy="162200"/>
            </a:xfrm>
            <a:custGeom>
              <a:avLst/>
              <a:gdLst/>
              <a:ahLst/>
              <a:cxnLst/>
              <a:rect l="l" t="t" r="r" b="b"/>
              <a:pathLst>
                <a:path w="5547" h="6488" extrusionOk="0">
                  <a:moveTo>
                    <a:pt x="5483" y="1"/>
                  </a:moveTo>
                  <a:lnTo>
                    <a:pt x="5483" y="1211"/>
                  </a:lnTo>
                  <a:lnTo>
                    <a:pt x="3129" y="3566"/>
                  </a:lnTo>
                  <a:lnTo>
                    <a:pt x="3120" y="3575"/>
                  </a:lnTo>
                  <a:lnTo>
                    <a:pt x="3120" y="4646"/>
                  </a:lnTo>
                  <a:lnTo>
                    <a:pt x="2099" y="5667"/>
                  </a:lnTo>
                  <a:lnTo>
                    <a:pt x="779" y="5667"/>
                  </a:lnTo>
                  <a:lnTo>
                    <a:pt x="0" y="6444"/>
                  </a:lnTo>
                  <a:lnTo>
                    <a:pt x="45" y="6488"/>
                  </a:lnTo>
                  <a:lnTo>
                    <a:pt x="804" y="5729"/>
                  </a:lnTo>
                  <a:lnTo>
                    <a:pt x="2124" y="5729"/>
                  </a:lnTo>
                  <a:lnTo>
                    <a:pt x="3174" y="4681"/>
                  </a:lnTo>
                  <a:lnTo>
                    <a:pt x="3181" y="4671"/>
                  </a:lnTo>
                  <a:lnTo>
                    <a:pt x="3181" y="3601"/>
                  </a:lnTo>
                  <a:lnTo>
                    <a:pt x="5537" y="1245"/>
                  </a:lnTo>
                  <a:lnTo>
                    <a:pt x="5546" y="1236"/>
                  </a:lnTo>
                  <a:lnTo>
                    <a:pt x="5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1216;p54">
              <a:extLst>
                <a:ext uri="{FF2B5EF4-FFF2-40B4-BE49-F238E27FC236}">
                  <a16:creationId xmlns:a16="http://schemas.microsoft.com/office/drawing/2014/main" id="{BF2637FF-EFEC-AE28-17B7-9E6EF116DCCE}"/>
                </a:ext>
              </a:extLst>
            </p:cNvPr>
            <p:cNvSpPr/>
            <p:nvPr/>
          </p:nvSpPr>
          <p:spPr>
            <a:xfrm>
              <a:off x="7028925" y="2169713"/>
              <a:ext cx="29100" cy="53825"/>
            </a:xfrm>
            <a:custGeom>
              <a:avLst/>
              <a:gdLst/>
              <a:ahLst/>
              <a:cxnLst/>
              <a:rect l="l" t="t" r="r" b="b"/>
              <a:pathLst>
                <a:path w="1164" h="2153" extrusionOk="0">
                  <a:moveTo>
                    <a:pt x="44" y="1"/>
                  </a:moveTo>
                  <a:lnTo>
                    <a:pt x="1" y="45"/>
                  </a:lnTo>
                  <a:lnTo>
                    <a:pt x="1101" y="1145"/>
                  </a:lnTo>
                  <a:lnTo>
                    <a:pt x="1101" y="2153"/>
                  </a:lnTo>
                  <a:lnTo>
                    <a:pt x="1163" y="2153"/>
                  </a:lnTo>
                  <a:lnTo>
                    <a:pt x="1163" y="112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1217;p54">
              <a:extLst>
                <a:ext uri="{FF2B5EF4-FFF2-40B4-BE49-F238E27FC236}">
                  <a16:creationId xmlns:a16="http://schemas.microsoft.com/office/drawing/2014/main" id="{FCD71DB1-4CB4-068B-1549-08675F7AFDE0}"/>
                </a:ext>
              </a:extLst>
            </p:cNvPr>
            <p:cNvSpPr/>
            <p:nvPr/>
          </p:nvSpPr>
          <p:spPr>
            <a:xfrm>
              <a:off x="7065375" y="2244538"/>
              <a:ext cx="37750" cy="37775"/>
            </a:xfrm>
            <a:custGeom>
              <a:avLst/>
              <a:gdLst/>
              <a:ahLst/>
              <a:cxnLst/>
              <a:rect l="l" t="t" r="r" b="b"/>
              <a:pathLst>
                <a:path w="1510" h="1511" extrusionOk="0">
                  <a:moveTo>
                    <a:pt x="44" y="1"/>
                  </a:moveTo>
                  <a:lnTo>
                    <a:pt x="0" y="45"/>
                  </a:lnTo>
                  <a:lnTo>
                    <a:pt x="1466" y="1511"/>
                  </a:lnTo>
                  <a:lnTo>
                    <a:pt x="1510" y="1467"/>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1218;p54">
              <a:extLst>
                <a:ext uri="{FF2B5EF4-FFF2-40B4-BE49-F238E27FC236}">
                  <a16:creationId xmlns:a16="http://schemas.microsoft.com/office/drawing/2014/main" id="{B81F5A1A-1812-356E-6279-E29BAF3DB17B}"/>
                </a:ext>
              </a:extLst>
            </p:cNvPr>
            <p:cNvSpPr/>
            <p:nvPr/>
          </p:nvSpPr>
          <p:spPr>
            <a:xfrm>
              <a:off x="7042575" y="2222138"/>
              <a:ext cx="29325" cy="29300"/>
            </a:xfrm>
            <a:custGeom>
              <a:avLst/>
              <a:gdLst/>
              <a:ahLst/>
              <a:cxnLst/>
              <a:rect l="l" t="t" r="r" b="b"/>
              <a:pathLst>
                <a:path w="1173" h="1172" extrusionOk="0">
                  <a:moveTo>
                    <a:pt x="586" y="62"/>
                  </a:moveTo>
                  <a:cubicBezTo>
                    <a:pt x="875" y="62"/>
                    <a:pt x="1110" y="297"/>
                    <a:pt x="1110" y="585"/>
                  </a:cubicBezTo>
                  <a:cubicBezTo>
                    <a:pt x="1110" y="873"/>
                    <a:pt x="875" y="1108"/>
                    <a:pt x="586" y="1108"/>
                  </a:cubicBezTo>
                  <a:cubicBezTo>
                    <a:pt x="298" y="1108"/>
                    <a:pt x="63" y="873"/>
                    <a:pt x="63" y="585"/>
                  </a:cubicBezTo>
                  <a:cubicBezTo>
                    <a:pt x="63" y="297"/>
                    <a:pt x="298" y="62"/>
                    <a:pt x="586" y="62"/>
                  </a:cubicBezTo>
                  <a:close/>
                  <a:moveTo>
                    <a:pt x="586" y="0"/>
                  </a:moveTo>
                  <a:cubicBezTo>
                    <a:pt x="263" y="0"/>
                    <a:pt x="0" y="263"/>
                    <a:pt x="0" y="585"/>
                  </a:cubicBezTo>
                  <a:cubicBezTo>
                    <a:pt x="0" y="909"/>
                    <a:pt x="263" y="1171"/>
                    <a:pt x="586" y="1171"/>
                  </a:cubicBezTo>
                  <a:cubicBezTo>
                    <a:pt x="909" y="1171"/>
                    <a:pt x="1173" y="909"/>
                    <a:pt x="1173" y="585"/>
                  </a:cubicBezTo>
                  <a:cubicBezTo>
                    <a:pt x="1173" y="263"/>
                    <a:pt x="909" y="0"/>
                    <a:pt x="5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1219;p54">
              <a:extLst>
                <a:ext uri="{FF2B5EF4-FFF2-40B4-BE49-F238E27FC236}">
                  <a16:creationId xmlns:a16="http://schemas.microsoft.com/office/drawing/2014/main" id="{CCF2E669-1E29-8F7B-81C3-7417E04A55D9}"/>
                </a:ext>
              </a:extLst>
            </p:cNvPr>
            <p:cNvSpPr/>
            <p:nvPr/>
          </p:nvSpPr>
          <p:spPr>
            <a:xfrm>
              <a:off x="7099000" y="2278788"/>
              <a:ext cx="18900" cy="18925"/>
            </a:xfrm>
            <a:custGeom>
              <a:avLst/>
              <a:gdLst/>
              <a:ahLst/>
              <a:cxnLst/>
              <a:rect l="l" t="t" r="r" b="b"/>
              <a:pathLst>
                <a:path w="756" h="757" extrusionOk="0">
                  <a:moveTo>
                    <a:pt x="378" y="64"/>
                  </a:moveTo>
                  <a:cubicBezTo>
                    <a:pt x="551" y="64"/>
                    <a:pt x="694" y="206"/>
                    <a:pt x="694" y="380"/>
                  </a:cubicBezTo>
                  <a:cubicBezTo>
                    <a:pt x="694" y="555"/>
                    <a:pt x="552" y="697"/>
                    <a:pt x="378" y="697"/>
                  </a:cubicBezTo>
                  <a:cubicBezTo>
                    <a:pt x="203" y="697"/>
                    <a:pt x="61" y="555"/>
                    <a:pt x="61" y="380"/>
                  </a:cubicBezTo>
                  <a:cubicBezTo>
                    <a:pt x="61" y="206"/>
                    <a:pt x="204" y="64"/>
                    <a:pt x="378" y="64"/>
                  </a:cubicBezTo>
                  <a:close/>
                  <a:moveTo>
                    <a:pt x="378" y="1"/>
                  </a:moveTo>
                  <a:cubicBezTo>
                    <a:pt x="170" y="1"/>
                    <a:pt x="0" y="171"/>
                    <a:pt x="0" y="379"/>
                  </a:cubicBezTo>
                  <a:cubicBezTo>
                    <a:pt x="0" y="587"/>
                    <a:pt x="170" y="757"/>
                    <a:pt x="378" y="757"/>
                  </a:cubicBezTo>
                  <a:cubicBezTo>
                    <a:pt x="586" y="757"/>
                    <a:pt x="755" y="587"/>
                    <a:pt x="755" y="379"/>
                  </a:cubicBezTo>
                  <a:cubicBezTo>
                    <a:pt x="755" y="171"/>
                    <a:pt x="587" y="1"/>
                    <a:pt x="3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1220;p54">
              <a:extLst>
                <a:ext uri="{FF2B5EF4-FFF2-40B4-BE49-F238E27FC236}">
                  <a16:creationId xmlns:a16="http://schemas.microsoft.com/office/drawing/2014/main" id="{5D5051A5-1984-25AB-920F-C94DF82C0563}"/>
                </a:ext>
              </a:extLst>
            </p:cNvPr>
            <p:cNvSpPr/>
            <p:nvPr/>
          </p:nvSpPr>
          <p:spPr>
            <a:xfrm>
              <a:off x="7155300" y="2287288"/>
              <a:ext cx="18900" cy="18900"/>
            </a:xfrm>
            <a:custGeom>
              <a:avLst/>
              <a:gdLst/>
              <a:ahLst/>
              <a:cxnLst/>
              <a:rect l="l" t="t" r="r" b="b"/>
              <a:pathLst>
                <a:path w="756" h="756" extrusionOk="0">
                  <a:moveTo>
                    <a:pt x="377" y="63"/>
                  </a:moveTo>
                  <a:cubicBezTo>
                    <a:pt x="551" y="63"/>
                    <a:pt x="694" y="204"/>
                    <a:pt x="694" y="380"/>
                  </a:cubicBezTo>
                  <a:cubicBezTo>
                    <a:pt x="694" y="554"/>
                    <a:pt x="551" y="696"/>
                    <a:pt x="377" y="696"/>
                  </a:cubicBezTo>
                  <a:cubicBezTo>
                    <a:pt x="204" y="696"/>
                    <a:pt x="62" y="554"/>
                    <a:pt x="62" y="380"/>
                  </a:cubicBezTo>
                  <a:cubicBezTo>
                    <a:pt x="62" y="204"/>
                    <a:pt x="204" y="63"/>
                    <a:pt x="377" y="63"/>
                  </a:cubicBezTo>
                  <a:close/>
                  <a:moveTo>
                    <a:pt x="377" y="0"/>
                  </a:moveTo>
                  <a:cubicBezTo>
                    <a:pt x="169" y="0"/>
                    <a:pt x="0" y="170"/>
                    <a:pt x="0" y="378"/>
                  </a:cubicBezTo>
                  <a:cubicBezTo>
                    <a:pt x="0" y="587"/>
                    <a:pt x="169" y="755"/>
                    <a:pt x="377" y="755"/>
                  </a:cubicBezTo>
                  <a:cubicBezTo>
                    <a:pt x="586" y="755"/>
                    <a:pt x="755" y="587"/>
                    <a:pt x="755" y="378"/>
                  </a:cubicBezTo>
                  <a:cubicBezTo>
                    <a:pt x="755" y="170"/>
                    <a:pt x="586" y="0"/>
                    <a:pt x="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1221;p54">
              <a:extLst>
                <a:ext uri="{FF2B5EF4-FFF2-40B4-BE49-F238E27FC236}">
                  <a16:creationId xmlns:a16="http://schemas.microsoft.com/office/drawing/2014/main" id="{009DD20A-F613-71F6-88BF-9FE04BB0ADAC}"/>
                </a:ext>
              </a:extLst>
            </p:cNvPr>
            <p:cNvSpPr/>
            <p:nvPr/>
          </p:nvSpPr>
          <p:spPr>
            <a:xfrm>
              <a:off x="6977400" y="2289688"/>
              <a:ext cx="33800" cy="33800"/>
            </a:xfrm>
            <a:custGeom>
              <a:avLst/>
              <a:gdLst/>
              <a:ahLst/>
              <a:cxnLst/>
              <a:rect l="l" t="t" r="r" b="b"/>
              <a:pathLst>
                <a:path w="1352" h="1352" extrusionOk="0">
                  <a:moveTo>
                    <a:pt x="676" y="64"/>
                  </a:moveTo>
                  <a:cubicBezTo>
                    <a:pt x="1014" y="64"/>
                    <a:pt x="1288" y="338"/>
                    <a:pt x="1288" y="675"/>
                  </a:cubicBezTo>
                  <a:cubicBezTo>
                    <a:pt x="1288" y="1013"/>
                    <a:pt x="1014" y="1288"/>
                    <a:pt x="676" y="1288"/>
                  </a:cubicBezTo>
                  <a:cubicBezTo>
                    <a:pt x="338" y="1288"/>
                    <a:pt x="64" y="1013"/>
                    <a:pt x="64" y="675"/>
                  </a:cubicBezTo>
                  <a:cubicBezTo>
                    <a:pt x="64" y="338"/>
                    <a:pt x="338" y="64"/>
                    <a:pt x="676" y="64"/>
                  </a:cubicBezTo>
                  <a:close/>
                  <a:moveTo>
                    <a:pt x="676" y="1"/>
                  </a:moveTo>
                  <a:cubicBezTo>
                    <a:pt x="304" y="1"/>
                    <a:pt x="1" y="303"/>
                    <a:pt x="1" y="675"/>
                  </a:cubicBezTo>
                  <a:cubicBezTo>
                    <a:pt x="1" y="1048"/>
                    <a:pt x="304" y="1351"/>
                    <a:pt x="676" y="1351"/>
                  </a:cubicBezTo>
                  <a:cubicBezTo>
                    <a:pt x="1048" y="1351"/>
                    <a:pt x="1351" y="1048"/>
                    <a:pt x="1351" y="675"/>
                  </a:cubicBezTo>
                  <a:cubicBezTo>
                    <a:pt x="1351" y="303"/>
                    <a:pt x="1048" y="1"/>
                    <a:pt x="6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1222;p54">
              <a:extLst>
                <a:ext uri="{FF2B5EF4-FFF2-40B4-BE49-F238E27FC236}">
                  <a16:creationId xmlns:a16="http://schemas.microsoft.com/office/drawing/2014/main" id="{45A8CF3F-42D0-3CC9-4D72-EC7B9B228AEA}"/>
                </a:ext>
              </a:extLst>
            </p:cNvPr>
            <p:cNvSpPr/>
            <p:nvPr/>
          </p:nvSpPr>
          <p:spPr>
            <a:xfrm>
              <a:off x="6946325" y="2327638"/>
              <a:ext cx="31400" cy="31400"/>
            </a:xfrm>
            <a:custGeom>
              <a:avLst/>
              <a:gdLst/>
              <a:ahLst/>
              <a:cxnLst/>
              <a:rect l="l" t="t" r="r" b="b"/>
              <a:pathLst>
                <a:path w="1256" h="1256" extrusionOk="0">
                  <a:moveTo>
                    <a:pt x="629" y="63"/>
                  </a:moveTo>
                  <a:cubicBezTo>
                    <a:pt x="940" y="63"/>
                    <a:pt x="1195" y="316"/>
                    <a:pt x="1194" y="629"/>
                  </a:cubicBezTo>
                  <a:cubicBezTo>
                    <a:pt x="1194" y="941"/>
                    <a:pt x="940" y="1195"/>
                    <a:pt x="629" y="1195"/>
                  </a:cubicBezTo>
                  <a:cubicBezTo>
                    <a:pt x="316" y="1195"/>
                    <a:pt x="63" y="941"/>
                    <a:pt x="63" y="629"/>
                  </a:cubicBezTo>
                  <a:cubicBezTo>
                    <a:pt x="63" y="316"/>
                    <a:pt x="316" y="63"/>
                    <a:pt x="629" y="63"/>
                  </a:cubicBezTo>
                  <a:close/>
                  <a:moveTo>
                    <a:pt x="629" y="1"/>
                  </a:moveTo>
                  <a:cubicBezTo>
                    <a:pt x="283" y="1"/>
                    <a:pt x="1" y="283"/>
                    <a:pt x="1" y="629"/>
                  </a:cubicBezTo>
                  <a:cubicBezTo>
                    <a:pt x="1" y="975"/>
                    <a:pt x="283" y="1256"/>
                    <a:pt x="629" y="1256"/>
                  </a:cubicBezTo>
                  <a:cubicBezTo>
                    <a:pt x="974" y="1256"/>
                    <a:pt x="1255" y="975"/>
                    <a:pt x="1255" y="629"/>
                  </a:cubicBezTo>
                  <a:cubicBezTo>
                    <a:pt x="1255" y="283"/>
                    <a:pt x="974" y="1"/>
                    <a:pt x="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1223;p54">
              <a:extLst>
                <a:ext uri="{FF2B5EF4-FFF2-40B4-BE49-F238E27FC236}">
                  <a16:creationId xmlns:a16="http://schemas.microsoft.com/office/drawing/2014/main" id="{50AFED99-29C1-2586-20E6-DDF7CD1AA9DD}"/>
                </a:ext>
              </a:extLst>
            </p:cNvPr>
            <p:cNvSpPr/>
            <p:nvPr/>
          </p:nvSpPr>
          <p:spPr>
            <a:xfrm>
              <a:off x="6892125" y="2376263"/>
              <a:ext cx="27100" cy="27150"/>
            </a:xfrm>
            <a:custGeom>
              <a:avLst/>
              <a:gdLst/>
              <a:ahLst/>
              <a:cxnLst/>
              <a:rect l="l" t="t" r="r" b="b"/>
              <a:pathLst>
                <a:path w="1084" h="1086" extrusionOk="0">
                  <a:moveTo>
                    <a:pt x="542" y="63"/>
                  </a:moveTo>
                  <a:cubicBezTo>
                    <a:pt x="806" y="63"/>
                    <a:pt x="1022" y="280"/>
                    <a:pt x="1021" y="543"/>
                  </a:cubicBezTo>
                  <a:cubicBezTo>
                    <a:pt x="1021" y="807"/>
                    <a:pt x="806" y="1022"/>
                    <a:pt x="542" y="1022"/>
                  </a:cubicBezTo>
                  <a:cubicBezTo>
                    <a:pt x="278" y="1022"/>
                    <a:pt x="63" y="808"/>
                    <a:pt x="63" y="543"/>
                  </a:cubicBezTo>
                  <a:cubicBezTo>
                    <a:pt x="63" y="279"/>
                    <a:pt x="278" y="63"/>
                    <a:pt x="542" y="63"/>
                  </a:cubicBezTo>
                  <a:close/>
                  <a:moveTo>
                    <a:pt x="542" y="0"/>
                  </a:moveTo>
                  <a:cubicBezTo>
                    <a:pt x="243" y="0"/>
                    <a:pt x="0" y="244"/>
                    <a:pt x="0" y="543"/>
                  </a:cubicBezTo>
                  <a:cubicBezTo>
                    <a:pt x="0" y="842"/>
                    <a:pt x="243" y="1085"/>
                    <a:pt x="542" y="1085"/>
                  </a:cubicBezTo>
                  <a:cubicBezTo>
                    <a:pt x="841" y="1085"/>
                    <a:pt x="1084" y="842"/>
                    <a:pt x="1084" y="543"/>
                  </a:cubicBezTo>
                  <a:cubicBezTo>
                    <a:pt x="1084" y="244"/>
                    <a:pt x="841" y="0"/>
                    <a:pt x="5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1224;p54">
              <a:extLst>
                <a:ext uri="{FF2B5EF4-FFF2-40B4-BE49-F238E27FC236}">
                  <a16:creationId xmlns:a16="http://schemas.microsoft.com/office/drawing/2014/main" id="{68CD8F89-6FF9-BD6B-9884-A8D93DFC265F}"/>
                </a:ext>
              </a:extLst>
            </p:cNvPr>
            <p:cNvSpPr/>
            <p:nvPr/>
          </p:nvSpPr>
          <p:spPr>
            <a:xfrm>
              <a:off x="6844325" y="2354188"/>
              <a:ext cx="29675" cy="29650"/>
            </a:xfrm>
            <a:custGeom>
              <a:avLst/>
              <a:gdLst/>
              <a:ahLst/>
              <a:cxnLst/>
              <a:rect l="l" t="t" r="r" b="b"/>
              <a:pathLst>
                <a:path w="1187" h="1186" extrusionOk="0">
                  <a:moveTo>
                    <a:pt x="593" y="63"/>
                  </a:moveTo>
                  <a:cubicBezTo>
                    <a:pt x="886" y="63"/>
                    <a:pt x="1123" y="300"/>
                    <a:pt x="1123" y="593"/>
                  </a:cubicBezTo>
                  <a:cubicBezTo>
                    <a:pt x="1123" y="886"/>
                    <a:pt x="886" y="1123"/>
                    <a:pt x="593" y="1123"/>
                  </a:cubicBezTo>
                  <a:cubicBezTo>
                    <a:pt x="301" y="1123"/>
                    <a:pt x="64" y="886"/>
                    <a:pt x="64" y="593"/>
                  </a:cubicBezTo>
                  <a:cubicBezTo>
                    <a:pt x="64" y="300"/>
                    <a:pt x="301" y="63"/>
                    <a:pt x="593" y="63"/>
                  </a:cubicBezTo>
                  <a:close/>
                  <a:moveTo>
                    <a:pt x="593" y="0"/>
                  </a:moveTo>
                  <a:cubicBezTo>
                    <a:pt x="267" y="0"/>
                    <a:pt x="1" y="266"/>
                    <a:pt x="1" y="593"/>
                  </a:cubicBezTo>
                  <a:cubicBezTo>
                    <a:pt x="1" y="920"/>
                    <a:pt x="267" y="1186"/>
                    <a:pt x="593" y="1186"/>
                  </a:cubicBezTo>
                  <a:cubicBezTo>
                    <a:pt x="919" y="1186"/>
                    <a:pt x="1186" y="920"/>
                    <a:pt x="1186" y="593"/>
                  </a:cubicBezTo>
                  <a:cubicBezTo>
                    <a:pt x="1186" y="266"/>
                    <a:pt x="920" y="0"/>
                    <a:pt x="5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1225;p54">
              <a:extLst>
                <a:ext uri="{FF2B5EF4-FFF2-40B4-BE49-F238E27FC236}">
                  <a16:creationId xmlns:a16="http://schemas.microsoft.com/office/drawing/2014/main" id="{734FA410-F0F8-5451-D61B-7053B3E50980}"/>
                </a:ext>
              </a:extLst>
            </p:cNvPr>
            <p:cNvSpPr/>
            <p:nvPr/>
          </p:nvSpPr>
          <p:spPr>
            <a:xfrm>
              <a:off x="6845775" y="2291588"/>
              <a:ext cx="29525" cy="29525"/>
            </a:xfrm>
            <a:custGeom>
              <a:avLst/>
              <a:gdLst/>
              <a:ahLst/>
              <a:cxnLst/>
              <a:rect l="l" t="t" r="r" b="b"/>
              <a:pathLst>
                <a:path w="1181" h="1181" extrusionOk="0">
                  <a:moveTo>
                    <a:pt x="590" y="62"/>
                  </a:moveTo>
                  <a:cubicBezTo>
                    <a:pt x="881" y="62"/>
                    <a:pt x="1119" y="299"/>
                    <a:pt x="1119" y="591"/>
                  </a:cubicBezTo>
                  <a:cubicBezTo>
                    <a:pt x="1119" y="881"/>
                    <a:pt x="881" y="1119"/>
                    <a:pt x="590" y="1119"/>
                  </a:cubicBezTo>
                  <a:cubicBezTo>
                    <a:pt x="300" y="1119"/>
                    <a:pt x="61" y="881"/>
                    <a:pt x="61" y="591"/>
                  </a:cubicBezTo>
                  <a:cubicBezTo>
                    <a:pt x="61" y="299"/>
                    <a:pt x="300" y="62"/>
                    <a:pt x="590" y="62"/>
                  </a:cubicBezTo>
                  <a:close/>
                  <a:moveTo>
                    <a:pt x="590" y="0"/>
                  </a:moveTo>
                  <a:cubicBezTo>
                    <a:pt x="264" y="0"/>
                    <a:pt x="1" y="265"/>
                    <a:pt x="1" y="591"/>
                  </a:cubicBezTo>
                  <a:cubicBezTo>
                    <a:pt x="1" y="917"/>
                    <a:pt x="264" y="1180"/>
                    <a:pt x="590" y="1180"/>
                  </a:cubicBezTo>
                  <a:cubicBezTo>
                    <a:pt x="916" y="1180"/>
                    <a:pt x="1180" y="917"/>
                    <a:pt x="1180" y="591"/>
                  </a:cubicBezTo>
                  <a:cubicBezTo>
                    <a:pt x="1180" y="265"/>
                    <a:pt x="916" y="0"/>
                    <a:pt x="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1226;p54">
              <a:extLst>
                <a:ext uri="{FF2B5EF4-FFF2-40B4-BE49-F238E27FC236}">
                  <a16:creationId xmlns:a16="http://schemas.microsoft.com/office/drawing/2014/main" id="{F3997C68-D5DA-9D9F-6ABC-73C892FCC28F}"/>
                </a:ext>
              </a:extLst>
            </p:cNvPr>
            <p:cNvSpPr/>
            <p:nvPr/>
          </p:nvSpPr>
          <p:spPr>
            <a:xfrm>
              <a:off x="6778400" y="2352388"/>
              <a:ext cx="23825" cy="23850"/>
            </a:xfrm>
            <a:custGeom>
              <a:avLst/>
              <a:gdLst/>
              <a:ahLst/>
              <a:cxnLst/>
              <a:rect l="l" t="t" r="r" b="b"/>
              <a:pathLst>
                <a:path w="953" h="954" extrusionOk="0">
                  <a:moveTo>
                    <a:pt x="477" y="63"/>
                  </a:moveTo>
                  <a:cubicBezTo>
                    <a:pt x="705" y="63"/>
                    <a:pt x="891" y="249"/>
                    <a:pt x="891" y="477"/>
                  </a:cubicBezTo>
                  <a:cubicBezTo>
                    <a:pt x="891" y="706"/>
                    <a:pt x="705" y="890"/>
                    <a:pt x="477" y="890"/>
                  </a:cubicBezTo>
                  <a:cubicBezTo>
                    <a:pt x="248" y="890"/>
                    <a:pt x="63" y="706"/>
                    <a:pt x="63" y="477"/>
                  </a:cubicBezTo>
                  <a:cubicBezTo>
                    <a:pt x="63" y="249"/>
                    <a:pt x="248" y="63"/>
                    <a:pt x="477" y="63"/>
                  </a:cubicBezTo>
                  <a:close/>
                  <a:moveTo>
                    <a:pt x="477" y="1"/>
                  </a:moveTo>
                  <a:cubicBezTo>
                    <a:pt x="214" y="1"/>
                    <a:pt x="0" y="214"/>
                    <a:pt x="0" y="477"/>
                  </a:cubicBezTo>
                  <a:cubicBezTo>
                    <a:pt x="0" y="740"/>
                    <a:pt x="214" y="953"/>
                    <a:pt x="477" y="953"/>
                  </a:cubicBezTo>
                  <a:cubicBezTo>
                    <a:pt x="738" y="953"/>
                    <a:pt x="952" y="740"/>
                    <a:pt x="953" y="477"/>
                  </a:cubicBezTo>
                  <a:cubicBezTo>
                    <a:pt x="953" y="214"/>
                    <a:pt x="739" y="1"/>
                    <a:pt x="4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1227;p54">
              <a:extLst>
                <a:ext uri="{FF2B5EF4-FFF2-40B4-BE49-F238E27FC236}">
                  <a16:creationId xmlns:a16="http://schemas.microsoft.com/office/drawing/2014/main" id="{98953C42-80D0-3ACB-F6F0-85B280A97AFF}"/>
                </a:ext>
              </a:extLst>
            </p:cNvPr>
            <p:cNvSpPr/>
            <p:nvPr/>
          </p:nvSpPr>
          <p:spPr>
            <a:xfrm>
              <a:off x="6776925" y="2297213"/>
              <a:ext cx="18725" cy="18725"/>
            </a:xfrm>
            <a:custGeom>
              <a:avLst/>
              <a:gdLst/>
              <a:ahLst/>
              <a:cxnLst/>
              <a:rect l="l" t="t" r="r" b="b"/>
              <a:pathLst>
                <a:path w="749" h="749" extrusionOk="0">
                  <a:moveTo>
                    <a:pt x="374" y="64"/>
                  </a:moveTo>
                  <a:cubicBezTo>
                    <a:pt x="546" y="64"/>
                    <a:pt x="686" y="204"/>
                    <a:pt x="685" y="374"/>
                  </a:cubicBezTo>
                  <a:cubicBezTo>
                    <a:pt x="685" y="545"/>
                    <a:pt x="546" y="686"/>
                    <a:pt x="374" y="686"/>
                  </a:cubicBezTo>
                  <a:cubicBezTo>
                    <a:pt x="204" y="686"/>
                    <a:pt x="64" y="547"/>
                    <a:pt x="64" y="374"/>
                  </a:cubicBezTo>
                  <a:cubicBezTo>
                    <a:pt x="64" y="204"/>
                    <a:pt x="203" y="64"/>
                    <a:pt x="374" y="64"/>
                  </a:cubicBezTo>
                  <a:close/>
                  <a:moveTo>
                    <a:pt x="374" y="1"/>
                  </a:moveTo>
                  <a:cubicBezTo>
                    <a:pt x="168" y="1"/>
                    <a:pt x="1" y="169"/>
                    <a:pt x="1" y="374"/>
                  </a:cubicBezTo>
                  <a:cubicBezTo>
                    <a:pt x="1" y="580"/>
                    <a:pt x="168" y="748"/>
                    <a:pt x="374" y="748"/>
                  </a:cubicBezTo>
                  <a:cubicBezTo>
                    <a:pt x="582" y="748"/>
                    <a:pt x="748" y="582"/>
                    <a:pt x="748" y="374"/>
                  </a:cubicBezTo>
                  <a:cubicBezTo>
                    <a:pt x="748" y="169"/>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1228;p54">
              <a:extLst>
                <a:ext uri="{FF2B5EF4-FFF2-40B4-BE49-F238E27FC236}">
                  <a16:creationId xmlns:a16="http://schemas.microsoft.com/office/drawing/2014/main" id="{4553426A-5E20-52D1-653D-69DB3928CEEA}"/>
                </a:ext>
              </a:extLst>
            </p:cNvPr>
            <p:cNvSpPr/>
            <p:nvPr/>
          </p:nvSpPr>
          <p:spPr>
            <a:xfrm>
              <a:off x="6739450" y="2313288"/>
              <a:ext cx="18725" cy="18700"/>
            </a:xfrm>
            <a:custGeom>
              <a:avLst/>
              <a:gdLst/>
              <a:ahLst/>
              <a:cxnLst/>
              <a:rect l="l" t="t" r="r" b="b"/>
              <a:pathLst>
                <a:path w="749" h="748" extrusionOk="0">
                  <a:moveTo>
                    <a:pt x="374" y="62"/>
                  </a:moveTo>
                  <a:cubicBezTo>
                    <a:pt x="546" y="62"/>
                    <a:pt x="685" y="201"/>
                    <a:pt x="685" y="374"/>
                  </a:cubicBezTo>
                  <a:cubicBezTo>
                    <a:pt x="685" y="545"/>
                    <a:pt x="546" y="685"/>
                    <a:pt x="374" y="685"/>
                  </a:cubicBezTo>
                  <a:cubicBezTo>
                    <a:pt x="203" y="685"/>
                    <a:pt x="64" y="546"/>
                    <a:pt x="64" y="374"/>
                  </a:cubicBezTo>
                  <a:cubicBezTo>
                    <a:pt x="64" y="203"/>
                    <a:pt x="202" y="62"/>
                    <a:pt x="374" y="62"/>
                  </a:cubicBezTo>
                  <a:close/>
                  <a:moveTo>
                    <a:pt x="374" y="0"/>
                  </a:moveTo>
                  <a:cubicBezTo>
                    <a:pt x="169" y="0"/>
                    <a:pt x="1" y="168"/>
                    <a:pt x="1" y="374"/>
                  </a:cubicBezTo>
                  <a:cubicBezTo>
                    <a:pt x="1" y="579"/>
                    <a:pt x="169" y="748"/>
                    <a:pt x="374" y="748"/>
                  </a:cubicBezTo>
                  <a:cubicBezTo>
                    <a:pt x="580" y="748"/>
                    <a:pt x="748" y="579"/>
                    <a:pt x="748" y="374"/>
                  </a:cubicBezTo>
                  <a:cubicBezTo>
                    <a:pt x="748" y="168"/>
                    <a:pt x="579" y="0"/>
                    <a:pt x="3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1229;p54">
              <a:extLst>
                <a:ext uri="{FF2B5EF4-FFF2-40B4-BE49-F238E27FC236}">
                  <a16:creationId xmlns:a16="http://schemas.microsoft.com/office/drawing/2014/main" id="{3DF1649A-B2AA-2809-55BE-8D3310560B1E}"/>
                </a:ext>
              </a:extLst>
            </p:cNvPr>
            <p:cNvSpPr/>
            <p:nvPr/>
          </p:nvSpPr>
          <p:spPr>
            <a:xfrm>
              <a:off x="6894850" y="2340588"/>
              <a:ext cx="16975" cy="16975"/>
            </a:xfrm>
            <a:custGeom>
              <a:avLst/>
              <a:gdLst/>
              <a:ahLst/>
              <a:cxnLst/>
              <a:rect l="l" t="t" r="r" b="b"/>
              <a:pathLst>
                <a:path w="679" h="679" extrusionOk="0">
                  <a:moveTo>
                    <a:pt x="340" y="64"/>
                  </a:moveTo>
                  <a:cubicBezTo>
                    <a:pt x="491" y="64"/>
                    <a:pt x="616" y="188"/>
                    <a:pt x="617" y="341"/>
                  </a:cubicBezTo>
                  <a:cubicBezTo>
                    <a:pt x="617" y="495"/>
                    <a:pt x="493" y="619"/>
                    <a:pt x="340" y="619"/>
                  </a:cubicBezTo>
                  <a:cubicBezTo>
                    <a:pt x="186" y="619"/>
                    <a:pt x="62" y="495"/>
                    <a:pt x="62" y="341"/>
                  </a:cubicBezTo>
                  <a:cubicBezTo>
                    <a:pt x="62" y="188"/>
                    <a:pt x="186" y="64"/>
                    <a:pt x="340" y="64"/>
                  </a:cubicBezTo>
                  <a:close/>
                  <a:moveTo>
                    <a:pt x="340" y="1"/>
                  </a:moveTo>
                  <a:cubicBezTo>
                    <a:pt x="153" y="1"/>
                    <a:pt x="0" y="154"/>
                    <a:pt x="0" y="340"/>
                  </a:cubicBezTo>
                  <a:cubicBezTo>
                    <a:pt x="0" y="527"/>
                    <a:pt x="153" y="679"/>
                    <a:pt x="340" y="679"/>
                  </a:cubicBezTo>
                  <a:cubicBezTo>
                    <a:pt x="527" y="679"/>
                    <a:pt x="678" y="527"/>
                    <a:pt x="678" y="340"/>
                  </a:cubicBezTo>
                  <a:cubicBezTo>
                    <a:pt x="678" y="154"/>
                    <a:pt x="527"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1230;p54">
              <a:extLst>
                <a:ext uri="{FF2B5EF4-FFF2-40B4-BE49-F238E27FC236}">
                  <a16:creationId xmlns:a16="http://schemas.microsoft.com/office/drawing/2014/main" id="{58058E04-C152-AEC5-4D2B-ADC327214D08}"/>
                </a:ext>
              </a:extLst>
            </p:cNvPr>
            <p:cNvSpPr/>
            <p:nvPr/>
          </p:nvSpPr>
          <p:spPr>
            <a:xfrm>
              <a:off x="6872400" y="2341038"/>
              <a:ext cx="16200" cy="16175"/>
            </a:xfrm>
            <a:custGeom>
              <a:avLst/>
              <a:gdLst/>
              <a:ahLst/>
              <a:cxnLst/>
              <a:rect l="l" t="t" r="r" b="b"/>
              <a:pathLst>
                <a:path w="648" h="647" extrusionOk="0">
                  <a:moveTo>
                    <a:pt x="324" y="61"/>
                  </a:moveTo>
                  <a:cubicBezTo>
                    <a:pt x="469" y="61"/>
                    <a:pt x="586" y="178"/>
                    <a:pt x="585" y="322"/>
                  </a:cubicBezTo>
                  <a:cubicBezTo>
                    <a:pt x="585" y="467"/>
                    <a:pt x="468" y="584"/>
                    <a:pt x="324" y="584"/>
                  </a:cubicBezTo>
                  <a:cubicBezTo>
                    <a:pt x="179" y="584"/>
                    <a:pt x="62" y="467"/>
                    <a:pt x="62" y="322"/>
                  </a:cubicBezTo>
                  <a:cubicBezTo>
                    <a:pt x="62" y="178"/>
                    <a:pt x="179" y="61"/>
                    <a:pt x="324" y="61"/>
                  </a:cubicBezTo>
                  <a:close/>
                  <a:moveTo>
                    <a:pt x="324" y="1"/>
                  </a:moveTo>
                  <a:cubicBezTo>
                    <a:pt x="145" y="1"/>
                    <a:pt x="0" y="145"/>
                    <a:pt x="0" y="323"/>
                  </a:cubicBezTo>
                  <a:cubicBezTo>
                    <a:pt x="0" y="501"/>
                    <a:pt x="144" y="647"/>
                    <a:pt x="324" y="647"/>
                  </a:cubicBezTo>
                  <a:cubicBezTo>
                    <a:pt x="502" y="647"/>
                    <a:pt x="647" y="501"/>
                    <a:pt x="646" y="323"/>
                  </a:cubicBezTo>
                  <a:cubicBezTo>
                    <a:pt x="646" y="146"/>
                    <a:pt x="502"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1231;p54">
              <a:extLst>
                <a:ext uri="{FF2B5EF4-FFF2-40B4-BE49-F238E27FC236}">
                  <a16:creationId xmlns:a16="http://schemas.microsoft.com/office/drawing/2014/main" id="{48AA81BF-013B-4436-D111-643948EA0D94}"/>
                </a:ext>
              </a:extLst>
            </p:cNvPr>
            <p:cNvSpPr/>
            <p:nvPr/>
          </p:nvSpPr>
          <p:spPr>
            <a:xfrm>
              <a:off x="6932525" y="2395638"/>
              <a:ext cx="17575" cy="17575"/>
            </a:xfrm>
            <a:custGeom>
              <a:avLst/>
              <a:gdLst/>
              <a:ahLst/>
              <a:cxnLst/>
              <a:rect l="l" t="t" r="r" b="b"/>
              <a:pathLst>
                <a:path w="703" h="703" extrusionOk="0">
                  <a:moveTo>
                    <a:pt x="351" y="61"/>
                  </a:moveTo>
                  <a:cubicBezTo>
                    <a:pt x="511" y="61"/>
                    <a:pt x="641" y="191"/>
                    <a:pt x="641" y="351"/>
                  </a:cubicBezTo>
                  <a:cubicBezTo>
                    <a:pt x="641" y="511"/>
                    <a:pt x="510" y="641"/>
                    <a:pt x="351" y="641"/>
                  </a:cubicBezTo>
                  <a:cubicBezTo>
                    <a:pt x="191" y="641"/>
                    <a:pt x="62" y="510"/>
                    <a:pt x="62" y="351"/>
                  </a:cubicBezTo>
                  <a:cubicBezTo>
                    <a:pt x="62" y="191"/>
                    <a:pt x="193" y="61"/>
                    <a:pt x="351" y="61"/>
                  </a:cubicBezTo>
                  <a:close/>
                  <a:moveTo>
                    <a:pt x="351" y="1"/>
                  </a:moveTo>
                  <a:cubicBezTo>
                    <a:pt x="158" y="1"/>
                    <a:pt x="1" y="158"/>
                    <a:pt x="1" y="351"/>
                  </a:cubicBezTo>
                  <a:cubicBezTo>
                    <a:pt x="1" y="545"/>
                    <a:pt x="158" y="702"/>
                    <a:pt x="351" y="702"/>
                  </a:cubicBezTo>
                  <a:cubicBezTo>
                    <a:pt x="545" y="702"/>
                    <a:pt x="702" y="545"/>
                    <a:pt x="702" y="351"/>
                  </a:cubicBezTo>
                  <a:cubicBezTo>
                    <a:pt x="702" y="158"/>
                    <a:pt x="545"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1232;p54">
              <a:extLst>
                <a:ext uri="{FF2B5EF4-FFF2-40B4-BE49-F238E27FC236}">
                  <a16:creationId xmlns:a16="http://schemas.microsoft.com/office/drawing/2014/main" id="{D06C0726-6AE8-E125-C15B-924D15AC70F2}"/>
                </a:ext>
              </a:extLst>
            </p:cNvPr>
            <p:cNvSpPr/>
            <p:nvPr/>
          </p:nvSpPr>
          <p:spPr>
            <a:xfrm>
              <a:off x="6920425" y="2491263"/>
              <a:ext cx="17550" cy="17575"/>
            </a:xfrm>
            <a:custGeom>
              <a:avLst/>
              <a:gdLst/>
              <a:ahLst/>
              <a:cxnLst/>
              <a:rect l="l" t="t" r="r" b="b"/>
              <a:pathLst>
                <a:path w="702" h="703" extrusionOk="0">
                  <a:moveTo>
                    <a:pt x="351" y="62"/>
                  </a:moveTo>
                  <a:cubicBezTo>
                    <a:pt x="509" y="62"/>
                    <a:pt x="641" y="191"/>
                    <a:pt x="641" y="352"/>
                  </a:cubicBezTo>
                  <a:cubicBezTo>
                    <a:pt x="641" y="512"/>
                    <a:pt x="509" y="641"/>
                    <a:pt x="351" y="641"/>
                  </a:cubicBezTo>
                  <a:cubicBezTo>
                    <a:pt x="191" y="641"/>
                    <a:pt x="61" y="510"/>
                    <a:pt x="61" y="352"/>
                  </a:cubicBezTo>
                  <a:cubicBezTo>
                    <a:pt x="61" y="191"/>
                    <a:pt x="192" y="62"/>
                    <a:pt x="351" y="62"/>
                  </a:cubicBezTo>
                  <a:close/>
                  <a:moveTo>
                    <a:pt x="351" y="0"/>
                  </a:moveTo>
                  <a:cubicBezTo>
                    <a:pt x="157" y="0"/>
                    <a:pt x="0" y="158"/>
                    <a:pt x="0" y="352"/>
                  </a:cubicBezTo>
                  <a:cubicBezTo>
                    <a:pt x="0" y="545"/>
                    <a:pt x="157" y="703"/>
                    <a:pt x="351" y="703"/>
                  </a:cubicBezTo>
                  <a:cubicBezTo>
                    <a:pt x="545" y="703"/>
                    <a:pt x="702" y="545"/>
                    <a:pt x="702" y="352"/>
                  </a:cubicBezTo>
                  <a:cubicBezTo>
                    <a:pt x="702" y="158"/>
                    <a:pt x="545"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1233;p54">
              <a:extLst>
                <a:ext uri="{FF2B5EF4-FFF2-40B4-BE49-F238E27FC236}">
                  <a16:creationId xmlns:a16="http://schemas.microsoft.com/office/drawing/2014/main" id="{BA92677D-5088-3341-AD50-DE996FC81518}"/>
                </a:ext>
              </a:extLst>
            </p:cNvPr>
            <p:cNvSpPr/>
            <p:nvPr/>
          </p:nvSpPr>
          <p:spPr>
            <a:xfrm>
              <a:off x="6907650" y="2439713"/>
              <a:ext cx="19100" cy="19025"/>
            </a:xfrm>
            <a:custGeom>
              <a:avLst/>
              <a:gdLst/>
              <a:ahLst/>
              <a:cxnLst/>
              <a:rect l="l" t="t" r="r" b="b"/>
              <a:pathLst>
                <a:path w="764" h="761" extrusionOk="0">
                  <a:moveTo>
                    <a:pt x="382" y="61"/>
                  </a:moveTo>
                  <a:cubicBezTo>
                    <a:pt x="558" y="61"/>
                    <a:pt x="700" y="204"/>
                    <a:pt x="700" y="381"/>
                  </a:cubicBezTo>
                  <a:cubicBezTo>
                    <a:pt x="700" y="557"/>
                    <a:pt x="558" y="700"/>
                    <a:pt x="382" y="700"/>
                  </a:cubicBezTo>
                  <a:cubicBezTo>
                    <a:pt x="206" y="700"/>
                    <a:pt x="63" y="557"/>
                    <a:pt x="63" y="381"/>
                  </a:cubicBezTo>
                  <a:cubicBezTo>
                    <a:pt x="63" y="204"/>
                    <a:pt x="206" y="61"/>
                    <a:pt x="382" y="61"/>
                  </a:cubicBezTo>
                  <a:close/>
                  <a:moveTo>
                    <a:pt x="382" y="0"/>
                  </a:moveTo>
                  <a:cubicBezTo>
                    <a:pt x="171" y="0"/>
                    <a:pt x="1" y="171"/>
                    <a:pt x="1" y="381"/>
                  </a:cubicBezTo>
                  <a:cubicBezTo>
                    <a:pt x="1" y="590"/>
                    <a:pt x="171" y="761"/>
                    <a:pt x="382" y="761"/>
                  </a:cubicBezTo>
                  <a:cubicBezTo>
                    <a:pt x="592" y="761"/>
                    <a:pt x="763" y="590"/>
                    <a:pt x="762" y="381"/>
                  </a:cubicBezTo>
                  <a:cubicBezTo>
                    <a:pt x="762" y="171"/>
                    <a:pt x="591" y="0"/>
                    <a:pt x="3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1234;p54">
              <a:extLst>
                <a:ext uri="{FF2B5EF4-FFF2-40B4-BE49-F238E27FC236}">
                  <a16:creationId xmlns:a16="http://schemas.microsoft.com/office/drawing/2014/main" id="{C37463C1-9116-239C-0711-210036C6A19B}"/>
                </a:ext>
              </a:extLst>
            </p:cNvPr>
            <p:cNvSpPr/>
            <p:nvPr/>
          </p:nvSpPr>
          <p:spPr>
            <a:xfrm>
              <a:off x="6925075" y="2463038"/>
              <a:ext cx="18650" cy="18625"/>
            </a:xfrm>
            <a:custGeom>
              <a:avLst/>
              <a:gdLst/>
              <a:ahLst/>
              <a:cxnLst/>
              <a:rect l="l" t="t" r="r" b="b"/>
              <a:pathLst>
                <a:path w="746" h="745" extrusionOk="0">
                  <a:moveTo>
                    <a:pt x="374" y="63"/>
                  </a:moveTo>
                  <a:cubicBezTo>
                    <a:pt x="544" y="63"/>
                    <a:pt x="683" y="201"/>
                    <a:pt x="684" y="374"/>
                  </a:cubicBezTo>
                  <a:cubicBezTo>
                    <a:pt x="684" y="546"/>
                    <a:pt x="545" y="685"/>
                    <a:pt x="374" y="685"/>
                  </a:cubicBezTo>
                  <a:cubicBezTo>
                    <a:pt x="201" y="685"/>
                    <a:pt x="62" y="545"/>
                    <a:pt x="62" y="374"/>
                  </a:cubicBezTo>
                  <a:cubicBezTo>
                    <a:pt x="62" y="201"/>
                    <a:pt x="203" y="63"/>
                    <a:pt x="374" y="63"/>
                  </a:cubicBezTo>
                  <a:close/>
                  <a:moveTo>
                    <a:pt x="374" y="1"/>
                  </a:moveTo>
                  <a:cubicBezTo>
                    <a:pt x="167" y="1"/>
                    <a:pt x="1" y="167"/>
                    <a:pt x="1" y="372"/>
                  </a:cubicBezTo>
                  <a:cubicBezTo>
                    <a:pt x="1" y="578"/>
                    <a:pt x="167" y="745"/>
                    <a:pt x="374" y="745"/>
                  </a:cubicBezTo>
                  <a:cubicBezTo>
                    <a:pt x="579" y="745"/>
                    <a:pt x="745" y="578"/>
                    <a:pt x="745" y="372"/>
                  </a:cubicBezTo>
                  <a:cubicBezTo>
                    <a:pt x="745" y="167"/>
                    <a:pt x="579" y="1"/>
                    <a:pt x="3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1235;p54">
              <a:extLst>
                <a:ext uri="{FF2B5EF4-FFF2-40B4-BE49-F238E27FC236}">
                  <a16:creationId xmlns:a16="http://schemas.microsoft.com/office/drawing/2014/main" id="{2048BA16-90F8-2E94-F0CA-9F38E69AE7B9}"/>
                </a:ext>
              </a:extLst>
            </p:cNvPr>
            <p:cNvSpPr/>
            <p:nvPr/>
          </p:nvSpPr>
          <p:spPr>
            <a:xfrm>
              <a:off x="6961250" y="2455213"/>
              <a:ext cx="21700" cy="21725"/>
            </a:xfrm>
            <a:custGeom>
              <a:avLst/>
              <a:gdLst/>
              <a:ahLst/>
              <a:cxnLst/>
              <a:rect l="l" t="t" r="r" b="b"/>
              <a:pathLst>
                <a:path w="868" h="869" extrusionOk="0">
                  <a:moveTo>
                    <a:pt x="434" y="61"/>
                  </a:moveTo>
                  <a:cubicBezTo>
                    <a:pt x="640" y="61"/>
                    <a:pt x="807" y="229"/>
                    <a:pt x="807" y="433"/>
                  </a:cubicBezTo>
                  <a:cubicBezTo>
                    <a:pt x="807" y="639"/>
                    <a:pt x="640" y="806"/>
                    <a:pt x="434" y="806"/>
                  </a:cubicBezTo>
                  <a:cubicBezTo>
                    <a:pt x="229" y="806"/>
                    <a:pt x="62" y="639"/>
                    <a:pt x="62" y="433"/>
                  </a:cubicBezTo>
                  <a:cubicBezTo>
                    <a:pt x="62" y="228"/>
                    <a:pt x="229" y="61"/>
                    <a:pt x="434" y="61"/>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1236;p54">
              <a:extLst>
                <a:ext uri="{FF2B5EF4-FFF2-40B4-BE49-F238E27FC236}">
                  <a16:creationId xmlns:a16="http://schemas.microsoft.com/office/drawing/2014/main" id="{06FAA5F6-7E5C-30D5-C100-53A980F85E28}"/>
                </a:ext>
              </a:extLst>
            </p:cNvPr>
            <p:cNvSpPr/>
            <p:nvPr/>
          </p:nvSpPr>
          <p:spPr>
            <a:xfrm>
              <a:off x="7003625" y="2384038"/>
              <a:ext cx="19375" cy="19375"/>
            </a:xfrm>
            <a:custGeom>
              <a:avLst/>
              <a:gdLst/>
              <a:ahLst/>
              <a:cxnLst/>
              <a:rect l="l" t="t" r="r" b="b"/>
              <a:pathLst>
                <a:path w="775" h="775" extrusionOk="0">
                  <a:moveTo>
                    <a:pt x="388" y="62"/>
                  </a:moveTo>
                  <a:cubicBezTo>
                    <a:pt x="566" y="62"/>
                    <a:pt x="712" y="208"/>
                    <a:pt x="712" y="387"/>
                  </a:cubicBezTo>
                  <a:cubicBezTo>
                    <a:pt x="712" y="566"/>
                    <a:pt x="566" y="711"/>
                    <a:pt x="388" y="711"/>
                  </a:cubicBezTo>
                  <a:cubicBezTo>
                    <a:pt x="209" y="711"/>
                    <a:pt x="63" y="566"/>
                    <a:pt x="63" y="387"/>
                  </a:cubicBezTo>
                  <a:cubicBezTo>
                    <a:pt x="63" y="208"/>
                    <a:pt x="209" y="62"/>
                    <a:pt x="388" y="62"/>
                  </a:cubicBezTo>
                  <a:close/>
                  <a:moveTo>
                    <a:pt x="388" y="0"/>
                  </a:moveTo>
                  <a:cubicBezTo>
                    <a:pt x="174" y="0"/>
                    <a:pt x="0" y="173"/>
                    <a:pt x="0" y="387"/>
                  </a:cubicBezTo>
                  <a:cubicBezTo>
                    <a:pt x="0" y="600"/>
                    <a:pt x="174" y="774"/>
                    <a:pt x="388" y="774"/>
                  </a:cubicBezTo>
                  <a:cubicBezTo>
                    <a:pt x="601" y="774"/>
                    <a:pt x="774" y="600"/>
                    <a:pt x="774" y="387"/>
                  </a:cubicBezTo>
                  <a:cubicBezTo>
                    <a:pt x="774" y="173"/>
                    <a:pt x="601"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1237;p54">
              <a:extLst>
                <a:ext uri="{FF2B5EF4-FFF2-40B4-BE49-F238E27FC236}">
                  <a16:creationId xmlns:a16="http://schemas.microsoft.com/office/drawing/2014/main" id="{28E93761-72E7-B9CF-E97C-C225922E7593}"/>
                </a:ext>
              </a:extLst>
            </p:cNvPr>
            <p:cNvSpPr/>
            <p:nvPr/>
          </p:nvSpPr>
          <p:spPr>
            <a:xfrm>
              <a:off x="7030925" y="2342388"/>
              <a:ext cx="21650" cy="21650"/>
            </a:xfrm>
            <a:custGeom>
              <a:avLst/>
              <a:gdLst/>
              <a:ahLst/>
              <a:cxnLst/>
              <a:rect l="l" t="t" r="r" b="b"/>
              <a:pathLst>
                <a:path w="866" h="866" extrusionOk="0">
                  <a:moveTo>
                    <a:pt x="433" y="61"/>
                  </a:moveTo>
                  <a:cubicBezTo>
                    <a:pt x="637" y="61"/>
                    <a:pt x="804" y="228"/>
                    <a:pt x="804" y="433"/>
                  </a:cubicBezTo>
                  <a:cubicBezTo>
                    <a:pt x="804" y="637"/>
                    <a:pt x="637" y="803"/>
                    <a:pt x="433" y="803"/>
                  </a:cubicBezTo>
                  <a:cubicBezTo>
                    <a:pt x="229" y="803"/>
                    <a:pt x="61" y="637"/>
                    <a:pt x="61" y="433"/>
                  </a:cubicBezTo>
                  <a:cubicBezTo>
                    <a:pt x="61" y="228"/>
                    <a:pt x="229" y="61"/>
                    <a:pt x="433" y="61"/>
                  </a:cubicBezTo>
                  <a:close/>
                  <a:moveTo>
                    <a:pt x="433" y="0"/>
                  </a:moveTo>
                  <a:cubicBezTo>
                    <a:pt x="194" y="0"/>
                    <a:pt x="1" y="194"/>
                    <a:pt x="1" y="433"/>
                  </a:cubicBezTo>
                  <a:cubicBezTo>
                    <a:pt x="1" y="671"/>
                    <a:pt x="194" y="865"/>
                    <a:pt x="433" y="865"/>
                  </a:cubicBezTo>
                  <a:cubicBezTo>
                    <a:pt x="672" y="865"/>
                    <a:pt x="866" y="671"/>
                    <a:pt x="866" y="433"/>
                  </a:cubicBezTo>
                  <a:cubicBezTo>
                    <a:pt x="866" y="194"/>
                    <a:pt x="672"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1238;p54">
              <a:extLst>
                <a:ext uri="{FF2B5EF4-FFF2-40B4-BE49-F238E27FC236}">
                  <a16:creationId xmlns:a16="http://schemas.microsoft.com/office/drawing/2014/main" id="{A288720C-ED30-BE00-3BB5-F4B87342A8B4}"/>
                </a:ext>
              </a:extLst>
            </p:cNvPr>
            <p:cNvSpPr/>
            <p:nvPr/>
          </p:nvSpPr>
          <p:spPr>
            <a:xfrm>
              <a:off x="6810050" y="2266188"/>
              <a:ext cx="16725" cy="16725"/>
            </a:xfrm>
            <a:custGeom>
              <a:avLst/>
              <a:gdLst/>
              <a:ahLst/>
              <a:cxnLst/>
              <a:rect l="l" t="t" r="r" b="b"/>
              <a:pathLst>
                <a:path w="669" h="669" extrusionOk="0">
                  <a:moveTo>
                    <a:pt x="335" y="64"/>
                  </a:moveTo>
                  <a:cubicBezTo>
                    <a:pt x="485" y="64"/>
                    <a:pt x="607" y="185"/>
                    <a:pt x="605" y="336"/>
                  </a:cubicBezTo>
                  <a:cubicBezTo>
                    <a:pt x="605" y="486"/>
                    <a:pt x="485" y="606"/>
                    <a:pt x="335" y="606"/>
                  </a:cubicBezTo>
                  <a:cubicBezTo>
                    <a:pt x="183" y="606"/>
                    <a:pt x="63" y="486"/>
                    <a:pt x="63" y="336"/>
                  </a:cubicBezTo>
                  <a:cubicBezTo>
                    <a:pt x="63" y="185"/>
                    <a:pt x="186" y="64"/>
                    <a:pt x="335" y="64"/>
                  </a:cubicBezTo>
                  <a:close/>
                  <a:moveTo>
                    <a:pt x="335" y="1"/>
                  </a:moveTo>
                  <a:cubicBezTo>
                    <a:pt x="150" y="1"/>
                    <a:pt x="1" y="150"/>
                    <a:pt x="1" y="334"/>
                  </a:cubicBezTo>
                  <a:cubicBezTo>
                    <a:pt x="1" y="519"/>
                    <a:pt x="150" y="668"/>
                    <a:pt x="335" y="668"/>
                  </a:cubicBezTo>
                  <a:cubicBezTo>
                    <a:pt x="519" y="668"/>
                    <a:pt x="668" y="519"/>
                    <a:pt x="668" y="334"/>
                  </a:cubicBezTo>
                  <a:cubicBezTo>
                    <a:pt x="668" y="150"/>
                    <a:pt x="519" y="1"/>
                    <a:pt x="3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1239;p54">
              <a:extLst>
                <a:ext uri="{FF2B5EF4-FFF2-40B4-BE49-F238E27FC236}">
                  <a16:creationId xmlns:a16="http://schemas.microsoft.com/office/drawing/2014/main" id="{A5220A33-78C7-657C-D2B2-8984C7F15C6E}"/>
                </a:ext>
              </a:extLst>
            </p:cNvPr>
            <p:cNvSpPr/>
            <p:nvPr/>
          </p:nvSpPr>
          <p:spPr>
            <a:xfrm>
              <a:off x="6828725" y="2234013"/>
              <a:ext cx="16700" cy="16700"/>
            </a:xfrm>
            <a:custGeom>
              <a:avLst/>
              <a:gdLst/>
              <a:ahLst/>
              <a:cxnLst/>
              <a:rect l="l" t="t" r="r" b="b"/>
              <a:pathLst>
                <a:path w="668" h="668" extrusionOk="0">
                  <a:moveTo>
                    <a:pt x="333" y="61"/>
                  </a:moveTo>
                  <a:cubicBezTo>
                    <a:pt x="485" y="61"/>
                    <a:pt x="606" y="184"/>
                    <a:pt x="606" y="333"/>
                  </a:cubicBezTo>
                  <a:cubicBezTo>
                    <a:pt x="606" y="484"/>
                    <a:pt x="483" y="606"/>
                    <a:pt x="333" y="606"/>
                  </a:cubicBezTo>
                  <a:cubicBezTo>
                    <a:pt x="184" y="606"/>
                    <a:pt x="63" y="483"/>
                    <a:pt x="63" y="333"/>
                  </a:cubicBezTo>
                  <a:cubicBezTo>
                    <a:pt x="63" y="183"/>
                    <a:pt x="184" y="61"/>
                    <a:pt x="333" y="61"/>
                  </a:cubicBezTo>
                  <a:close/>
                  <a:moveTo>
                    <a:pt x="333" y="0"/>
                  </a:moveTo>
                  <a:cubicBezTo>
                    <a:pt x="150" y="0"/>
                    <a:pt x="0" y="150"/>
                    <a:pt x="0" y="333"/>
                  </a:cubicBezTo>
                  <a:cubicBezTo>
                    <a:pt x="0" y="518"/>
                    <a:pt x="150" y="668"/>
                    <a:pt x="333" y="668"/>
                  </a:cubicBezTo>
                  <a:cubicBezTo>
                    <a:pt x="518" y="668"/>
                    <a:pt x="668" y="518"/>
                    <a:pt x="668" y="333"/>
                  </a:cubicBezTo>
                  <a:cubicBezTo>
                    <a:pt x="668"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1240;p54">
              <a:extLst>
                <a:ext uri="{FF2B5EF4-FFF2-40B4-BE49-F238E27FC236}">
                  <a16:creationId xmlns:a16="http://schemas.microsoft.com/office/drawing/2014/main" id="{23F904C3-AC30-7A6F-E08A-4B9AEBF6092D}"/>
                </a:ext>
              </a:extLst>
            </p:cNvPr>
            <p:cNvSpPr/>
            <p:nvPr/>
          </p:nvSpPr>
          <p:spPr>
            <a:xfrm>
              <a:off x="6843250" y="2267138"/>
              <a:ext cx="16700" cy="16700"/>
            </a:xfrm>
            <a:custGeom>
              <a:avLst/>
              <a:gdLst/>
              <a:ahLst/>
              <a:cxnLst/>
              <a:rect l="l" t="t" r="r" b="b"/>
              <a:pathLst>
                <a:path w="668" h="668" extrusionOk="0">
                  <a:moveTo>
                    <a:pt x="333" y="63"/>
                  </a:moveTo>
                  <a:cubicBezTo>
                    <a:pt x="483" y="63"/>
                    <a:pt x="604" y="184"/>
                    <a:pt x="606" y="333"/>
                  </a:cubicBezTo>
                  <a:cubicBezTo>
                    <a:pt x="606" y="485"/>
                    <a:pt x="483" y="606"/>
                    <a:pt x="333" y="606"/>
                  </a:cubicBezTo>
                  <a:cubicBezTo>
                    <a:pt x="183" y="606"/>
                    <a:pt x="61" y="483"/>
                    <a:pt x="61" y="333"/>
                  </a:cubicBezTo>
                  <a:cubicBezTo>
                    <a:pt x="61" y="184"/>
                    <a:pt x="184" y="63"/>
                    <a:pt x="333" y="63"/>
                  </a:cubicBezTo>
                  <a:close/>
                  <a:moveTo>
                    <a:pt x="333" y="0"/>
                  </a:moveTo>
                  <a:cubicBezTo>
                    <a:pt x="150" y="0"/>
                    <a:pt x="0" y="150"/>
                    <a:pt x="0" y="333"/>
                  </a:cubicBezTo>
                  <a:cubicBezTo>
                    <a:pt x="0" y="518"/>
                    <a:pt x="150" y="668"/>
                    <a:pt x="333" y="668"/>
                  </a:cubicBezTo>
                  <a:cubicBezTo>
                    <a:pt x="518" y="668"/>
                    <a:pt x="667" y="518"/>
                    <a:pt x="667" y="333"/>
                  </a:cubicBezTo>
                  <a:cubicBezTo>
                    <a:pt x="667" y="150"/>
                    <a:pt x="518"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1241;p54">
              <a:extLst>
                <a:ext uri="{FF2B5EF4-FFF2-40B4-BE49-F238E27FC236}">
                  <a16:creationId xmlns:a16="http://schemas.microsoft.com/office/drawing/2014/main" id="{D8354FD9-81C4-061B-DFAA-DD6B4B71C0AB}"/>
                </a:ext>
              </a:extLst>
            </p:cNvPr>
            <p:cNvSpPr/>
            <p:nvPr/>
          </p:nvSpPr>
          <p:spPr>
            <a:xfrm>
              <a:off x="6844600" y="2218838"/>
              <a:ext cx="16700" cy="16725"/>
            </a:xfrm>
            <a:custGeom>
              <a:avLst/>
              <a:gdLst/>
              <a:ahLst/>
              <a:cxnLst/>
              <a:rect l="l" t="t" r="r" b="b"/>
              <a:pathLst>
                <a:path w="668" h="669" extrusionOk="0">
                  <a:moveTo>
                    <a:pt x="334" y="64"/>
                  </a:moveTo>
                  <a:cubicBezTo>
                    <a:pt x="483" y="64"/>
                    <a:pt x="605" y="185"/>
                    <a:pt x="605" y="335"/>
                  </a:cubicBezTo>
                  <a:cubicBezTo>
                    <a:pt x="605" y="485"/>
                    <a:pt x="483" y="607"/>
                    <a:pt x="334" y="607"/>
                  </a:cubicBezTo>
                  <a:cubicBezTo>
                    <a:pt x="183" y="607"/>
                    <a:pt x="61" y="484"/>
                    <a:pt x="61" y="335"/>
                  </a:cubicBezTo>
                  <a:cubicBezTo>
                    <a:pt x="61" y="185"/>
                    <a:pt x="184" y="64"/>
                    <a:pt x="334" y="64"/>
                  </a:cubicBezTo>
                  <a:close/>
                  <a:moveTo>
                    <a:pt x="334" y="1"/>
                  </a:moveTo>
                  <a:cubicBezTo>
                    <a:pt x="150" y="1"/>
                    <a:pt x="1" y="150"/>
                    <a:pt x="1" y="335"/>
                  </a:cubicBezTo>
                  <a:cubicBezTo>
                    <a:pt x="1" y="519"/>
                    <a:pt x="150" y="668"/>
                    <a:pt x="334" y="668"/>
                  </a:cubicBezTo>
                  <a:cubicBezTo>
                    <a:pt x="518" y="668"/>
                    <a:pt x="668" y="519"/>
                    <a:pt x="668" y="335"/>
                  </a:cubicBezTo>
                  <a:cubicBezTo>
                    <a:pt x="668" y="150"/>
                    <a:pt x="518" y="1"/>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1242;p54">
              <a:extLst>
                <a:ext uri="{FF2B5EF4-FFF2-40B4-BE49-F238E27FC236}">
                  <a16:creationId xmlns:a16="http://schemas.microsoft.com/office/drawing/2014/main" id="{98EF2D1F-7B6E-7F0D-B88F-8A184E2B4C21}"/>
                </a:ext>
              </a:extLst>
            </p:cNvPr>
            <p:cNvSpPr/>
            <p:nvPr/>
          </p:nvSpPr>
          <p:spPr>
            <a:xfrm>
              <a:off x="6759175" y="2170863"/>
              <a:ext cx="27925" cy="27925"/>
            </a:xfrm>
            <a:custGeom>
              <a:avLst/>
              <a:gdLst/>
              <a:ahLst/>
              <a:cxnLst/>
              <a:rect l="l" t="t" r="r" b="b"/>
              <a:pathLst>
                <a:path w="1117" h="1117" extrusionOk="0">
                  <a:moveTo>
                    <a:pt x="558" y="63"/>
                  </a:moveTo>
                  <a:cubicBezTo>
                    <a:pt x="832" y="63"/>
                    <a:pt x="1054" y="286"/>
                    <a:pt x="1054" y="558"/>
                  </a:cubicBezTo>
                  <a:cubicBezTo>
                    <a:pt x="1054" y="831"/>
                    <a:pt x="832" y="1054"/>
                    <a:pt x="558" y="1054"/>
                  </a:cubicBezTo>
                  <a:cubicBezTo>
                    <a:pt x="286" y="1054"/>
                    <a:pt x="64" y="832"/>
                    <a:pt x="64" y="558"/>
                  </a:cubicBezTo>
                  <a:cubicBezTo>
                    <a:pt x="64" y="286"/>
                    <a:pt x="285" y="63"/>
                    <a:pt x="558" y="63"/>
                  </a:cubicBezTo>
                  <a:close/>
                  <a:moveTo>
                    <a:pt x="558" y="1"/>
                  </a:moveTo>
                  <a:cubicBezTo>
                    <a:pt x="251" y="1"/>
                    <a:pt x="1" y="252"/>
                    <a:pt x="1" y="558"/>
                  </a:cubicBezTo>
                  <a:cubicBezTo>
                    <a:pt x="1" y="867"/>
                    <a:pt x="252" y="1117"/>
                    <a:pt x="558" y="1117"/>
                  </a:cubicBezTo>
                  <a:cubicBezTo>
                    <a:pt x="866" y="1117"/>
                    <a:pt x="1117" y="867"/>
                    <a:pt x="1117" y="558"/>
                  </a:cubicBezTo>
                  <a:cubicBezTo>
                    <a:pt x="1117"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1243;p54">
              <a:extLst>
                <a:ext uri="{FF2B5EF4-FFF2-40B4-BE49-F238E27FC236}">
                  <a16:creationId xmlns:a16="http://schemas.microsoft.com/office/drawing/2014/main" id="{1849C800-CC19-23AD-A3D5-90DA7125014F}"/>
                </a:ext>
              </a:extLst>
            </p:cNvPr>
            <p:cNvSpPr/>
            <p:nvPr/>
          </p:nvSpPr>
          <p:spPr>
            <a:xfrm>
              <a:off x="6662650" y="2170863"/>
              <a:ext cx="27925" cy="27925"/>
            </a:xfrm>
            <a:custGeom>
              <a:avLst/>
              <a:gdLst/>
              <a:ahLst/>
              <a:cxnLst/>
              <a:rect l="l" t="t" r="r" b="b"/>
              <a:pathLst>
                <a:path w="1117" h="1117" extrusionOk="0">
                  <a:moveTo>
                    <a:pt x="558" y="63"/>
                  </a:moveTo>
                  <a:cubicBezTo>
                    <a:pt x="831" y="63"/>
                    <a:pt x="1053" y="286"/>
                    <a:pt x="1053" y="558"/>
                  </a:cubicBezTo>
                  <a:cubicBezTo>
                    <a:pt x="1053" y="831"/>
                    <a:pt x="831" y="1054"/>
                    <a:pt x="558" y="1054"/>
                  </a:cubicBezTo>
                  <a:cubicBezTo>
                    <a:pt x="286" y="1054"/>
                    <a:pt x="63" y="832"/>
                    <a:pt x="63" y="558"/>
                  </a:cubicBezTo>
                  <a:cubicBezTo>
                    <a:pt x="63" y="286"/>
                    <a:pt x="285" y="63"/>
                    <a:pt x="558" y="63"/>
                  </a:cubicBezTo>
                  <a:close/>
                  <a:moveTo>
                    <a:pt x="558" y="1"/>
                  </a:moveTo>
                  <a:cubicBezTo>
                    <a:pt x="249" y="1"/>
                    <a:pt x="1" y="252"/>
                    <a:pt x="1" y="558"/>
                  </a:cubicBezTo>
                  <a:cubicBezTo>
                    <a:pt x="1" y="867"/>
                    <a:pt x="252" y="1117"/>
                    <a:pt x="558" y="1117"/>
                  </a:cubicBezTo>
                  <a:cubicBezTo>
                    <a:pt x="867" y="1117"/>
                    <a:pt x="1116" y="867"/>
                    <a:pt x="1116" y="558"/>
                  </a:cubicBezTo>
                  <a:cubicBezTo>
                    <a:pt x="1116" y="250"/>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1244;p54">
              <a:extLst>
                <a:ext uri="{FF2B5EF4-FFF2-40B4-BE49-F238E27FC236}">
                  <a16:creationId xmlns:a16="http://schemas.microsoft.com/office/drawing/2014/main" id="{5BEBAB79-DB2F-C0A5-22B5-160ACD00F10E}"/>
                </a:ext>
              </a:extLst>
            </p:cNvPr>
            <p:cNvSpPr/>
            <p:nvPr/>
          </p:nvSpPr>
          <p:spPr>
            <a:xfrm>
              <a:off x="6792275" y="2128988"/>
              <a:ext cx="27925" cy="27925"/>
            </a:xfrm>
            <a:custGeom>
              <a:avLst/>
              <a:gdLst/>
              <a:ahLst/>
              <a:cxnLst/>
              <a:rect l="l" t="t" r="r" b="b"/>
              <a:pathLst>
                <a:path w="1117" h="1117" extrusionOk="0">
                  <a:moveTo>
                    <a:pt x="558" y="64"/>
                  </a:moveTo>
                  <a:cubicBezTo>
                    <a:pt x="833" y="64"/>
                    <a:pt x="1054" y="286"/>
                    <a:pt x="1054" y="558"/>
                  </a:cubicBezTo>
                  <a:cubicBezTo>
                    <a:pt x="1054" y="830"/>
                    <a:pt x="833" y="1053"/>
                    <a:pt x="558" y="1053"/>
                  </a:cubicBezTo>
                  <a:cubicBezTo>
                    <a:pt x="286" y="1053"/>
                    <a:pt x="64" y="832"/>
                    <a:pt x="64" y="558"/>
                  </a:cubicBezTo>
                  <a:cubicBezTo>
                    <a:pt x="64" y="286"/>
                    <a:pt x="285" y="64"/>
                    <a:pt x="558" y="64"/>
                  </a:cubicBezTo>
                  <a:close/>
                  <a:moveTo>
                    <a:pt x="558" y="1"/>
                  </a:moveTo>
                  <a:cubicBezTo>
                    <a:pt x="251" y="1"/>
                    <a:pt x="1" y="249"/>
                    <a:pt x="1" y="558"/>
                  </a:cubicBezTo>
                  <a:cubicBezTo>
                    <a:pt x="1" y="867"/>
                    <a:pt x="252" y="1116"/>
                    <a:pt x="558" y="1116"/>
                  </a:cubicBezTo>
                  <a:cubicBezTo>
                    <a:pt x="866" y="1116"/>
                    <a:pt x="1117" y="867"/>
                    <a:pt x="1117" y="558"/>
                  </a:cubicBezTo>
                  <a:cubicBezTo>
                    <a:pt x="1117" y="249"/>
                    <a:pt x="866"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1245;p54">
              <a:extLst>
                <a:ext uri="{FF2B5EF4-FFF2-40B4-BE49-F238E27FC236}">
                  <a16:creationId xmlns:a16="http://schemas.microsoft.com/office/drawing/2014/main" id="{0D5E25A1-20DE-04BE-73CC-AFE70EEB5A0C}"/>
                </a:ext>
              </a:extLst>
            </p:cNvPr>
            <p:cNvSpPr/>
            <p:nvPr/>
          </p:nvSpPr>
          <p:spPr>
            <a:xfrm>
              <a:off x="6652925" y="2082438"/>
              <a:ext cx="26725" cy="26725"/>
            </a:xfrm>
            <a:custGeom>
              <a:avLst/>
              <a:gdLst/>
              <a:ahLst/>
              <a:cxnLst/>
              <a:rect l="l" t="t" r="r" b="b"/>
              <a:pathLst>
                <a:path w="1069" h="1069" extrusionOk="0">
                  <a:moveTo>
                    <a:pt x="535" y="63"/>
                  </a:moveTo>
                  <a:cubicBezTo>
                    <a:pt x="793" y="63"/>
                    <a:pt x="1006" y="274"/>
                    <a:pt x="1006" y="534"/>
                  </a:cubicBezTo>
                  <a:cubicBezTo>
                    <a:pt x="1006" y="795"/>
                    <a:pt x="795" y="1005"/>
                    <a:pt x="535" y="1005"/>
                  </a:cubicBezTo>
                  <a:cubicBezTo>
                    <a:pt x="274" y="1005"/>
                    <a:pt x="64" y="795"/>
                    <a:pt x="64" y="534"/>
                  </a:cubicBezTo>
                  <a:cubicBezTo>
                    <a:pt x="64" y="274"/>
                    <a:pt x="274" y="63"/>
                    <a:pt x="535" y="63"/>
                  </a:cubicBezTo>
                  <a:close/>
                  <a:moveTo>
                    <a:pt x="535" y="0"/>
                  </a:moveTo>
                  <a:cubicBezTo>
                    <a:pt x="240" y="0"/>
                    <a:pt x="1" y="241"/>
                    <a:pt x="1" y="534"/>
                  </a:cubicBezTo>
                  <a:cubicBezTo>
                    <a:pt x="1" y="829"/>
                    <a:pt x="241" y="1068"/>
                    <a:pt x="535" y="1068"/>
                  </a:cubicBezTo>
                  <a:cubicBezTo>
                    <a:pt x="828" y="1068"/>
                    <a:pt x="1068" y="828"/>
                    <a:pt x="1069" y="534"/>
                  </a:cubicBezTo>
                  <a:cubicBezTo>
                    <a:pt x="1069" y="240"/>
                    <a:pt x="830" y="0"/>
                    <a:pt x="5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1246;p54">
              <a:extLst>
                <a:ext uri="{FF2B5EF4-FFF2-40B4-BE49-F238E27FC236}">
                  <a16:creationId xmlns:a16="http://schemas.microsoft.com/office/drawing/2014/main" id="{62C4AFA3-1587-0ADF-5945-57B8DBF3D74E}"/>
                </a:ext>
              </a:extLst>
            </p:cNvPr>
            <p:cNvSpPr/>
            <p:nvPr/>
          </p:nvSpPr>
          <p:spPr>
            <a:xfrm>
              <a:off x="6677100" y="2041713"/>
              <a:ext cx="26725" cy="26725"/>
            </a:xfrm>
            <a:custGeom>
              <a:avLst/>
              <a:gdLst/>
              <a:ahLst/>
              <a:cxnLst/>
              <a:rect l="l" t="t" r="r" b="b"/>
              <a:pathLst>
                <a:path w="1069" h="1069" extrusionOk="0">
                  <a:moveTo>
                    <a:pt x="534" y="64"/>
                  </a:moveTo>
                  <a:cubicBezTo>
                    <a:pt x="795" y="64"/>
                    <a:pt x="1005" y="274"/>
                    <a:pt x="1005" y="535"/>
                  </a:cubicBezTo>
                  <a:cubicBezTo>
                    <a:pt x="1005" y="795"/>
                    <a:pt x="795" y="1006"/>
                    <a:pt x="534" y="1006"/>
                  </a:cubicBezTo>
                  <a:cubicBezTo>
                    <a:pt x="274" y="1006"/>
                    <a:pt x="63" y="795"/>
                    <a:pt x="63" y="535"/>
                  </a:cubicBezTo>
                  <a:cubicBezTo>
                    <a:pt x="63" y="274"/>
                    <a:pt x="274" y="64"/>
                    <a:pt x="534" y="64"/>
                  </a:cubicBezTo>
                  <a:close/>
                  <a:moveTo>
                    <a:pt x="534" y="1"/>
                  </a:moveTo>
                  <a:cubicBezTo>
                    <a:pt x="239" y="1"/>
                    <a:pt x="0" y="241"/>
                    <a:pt x="0" y="535"/>
                  </a:cubicBezTo>
                  <a:cubicBezTo>
                    <a:pt x="0" y="830"/>
                    <a:pt x="241" y="1069"/>
                    <a:pt x="534" y="1069"/>
                  </a:cubicBezTo>
                  <a:cubicBezTo>
                    <a:pt x="828" y="1069"/>
                    <a:pt x="1068" y="829"/>
                    <a:pt x="1068" y="535"/>
                  </a:cubicBezTo>
                  <a:cubicBezTo>
                    <a:pt x="1068" y="240"/>
                    <a:pt x="828" y="1"/>
                    <a:pt x="5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1247;p54">
              <a:extLst>
                <a:ext uri="{FF2B5EF4-FFF2-40B4-BE49-F238E27FC236}">
                  <a16:creationId xmlns:a16="http://schemas.microsoft.com/office/drawing/2014/main" id="{A37808D6-4A93-3334-FC08-BF857F65C392}"/>
                </a:ext>
              </a:extLst>
            </p:cNvPr>
            <p:cNvSpPr/>
            <p:nvPr/>
          </p:nvSpPr>
          <p:spPr>
            <a:xfrm>
              <a:off x="6866150" y="2072863"/>
              <a:ext cx="27925" cy="27900"/>
            </a:xfrm>
            <a:custGeom>
              <a:avLst/>
              <a:gdLst/>
              <a:ahLst/>
              <a:cxnLst/>
              <a:rect l="l" t="t" r="r" b="b"/>
              <a:pathLst>
                <a:path w="1117" h="1116" extrusionOk="0">
                  <a:moveTo>
                    <a:pt x="559" y="63"/>
                  </a:moveTo>
                  <a:cubicBezTo>
                    <a:pt x="832" y="63"/>
                    <a:pt x="1054" y="285"/>
                    <a:pt x="1054" y="558"/>
                  </a:cubicBezTo>
                  <a:cubicBezTo>
                    <a:pt x="1054" y="831"/>
                    <a:pt x="831" y="1054"/>
                    <a:pt x="559" y="1054"/>
                  </a:cubicBezTo>
                  <a:cubicBezTo>
                    <a:pt x="286" y="1054"/>
                    <a:pt x="63" y="832"/>
                    <a:pt x="63" y="558"/>
                  </a:cubicBezTo>
                  <a:cubicBezTo>
                    <a:pt x="63" y="286"/>
                    <a:pt x="285" y="63"/>
                    <a:pt x="559" y="63"/>
                  </a:cubicBezTo>
                  <a:close/>
                  <a:moveTo>
                    <a:pt x="559" y="0"/>
                  </a:moveTo>
                  <a:cubicBezTo>
                    <a:pt x="250" y="0"/>
                    <a:pt x="0" y="251"/>
                    <a:pt x="0" y="558"/>
                  </a:cubicBezTo>
                  <a:cubicBezTo>
                    <a:pt x="0" y="867"/>
                    <a:pt x="251" y="1116"/>
                    <a:pt x="559" y="1116"/>
                  </a:cubicBezTo>
                  <a:cubicBezTo>
                    <a:pt x="865" y="1116"/>
                    <a:pt x="1116" y="865"/>
                    <a:pt x="1116" y="558"/>
                  </a:cubicBezTo>
                  <a:cubicBezTo>
                    <a:pt x="1116" y="250"/>
                    <a:pt x="867"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1248;p54">
              <a:extLst>
                <a:ext uri="{FF2B5EF4-FFF2-40B4-BE49-F238E27FC236}">
                  <a16:creationId xmlns:a16="http://schemas.microsoft.com/office/drawing/2014/main" id="{4953D390-F8AC-A5DA-93D6-5865D8AC3FF6}"/>
                </a:ext>
              </a:extLst>
            </p:cNvPr>
            <p:cNvSpPr/>
            <p:nvPr/>
          </p:nvSpPr>
          <p:spPr>
            <a:xfrm>
              <a:off x="6735725" y="2106363"/>
              <a:ext cx="253975" cy="143425"/>
            </a:xfrm>
            <a:custGeom>
              <a:avLst/>
              <a:gdLst/>
              <a:ahLst/>
              <a:cxnLst/>
              <a:rect l="l" t="t" r="r" b="b"/>
              <a:pathLst>
                <a:path w="10159" h="5737" extrusionOk="0">
                  <a:moveTo>
                    <a:pt x="8781" y="0"/>
                  </a:moveTo>
                  <a:lnTo>
                    <a:pt x="7283" y="1498"/>
                  </a:lnTo>
                  <a:lnTo>
                    <a:pt x="6579" y="1498"/>
                  </a:lnTo>
                  <a:lnTo>
                    <a:pt x="4420" y="3659"/>
                  </a:lnTo>
                  <a:lnTo>
                    <a:pt x="3763" y="3659"/>
                  </a:lnTo>
                  <a:lnTo>
                    <a:pt x="2706" y="4716"/>
                  </a:lnTo>
                  <a:lnTo>
                    <a:pt x="976" y="4716"/>
                  </a:lnTo>
                  <a:lnTo>
                    <a:pt x="0" y="5691"/>
                  </a:lnTo>
                  <a:lnTo>
                    <a:pt x="43" y="5736"/>
                  </a:lnTo>
                  <a:lnTo>
                    <a:pt x="1002" y="4777"/>
                  </a:lnTo>
                  <a:lnTo>
                    <a:pt x="2733" y="4777"/>
                  </a:lnTo>
                  <a:lnTo>
                    <a:pt x="3789" y="3720"/>
                  </a:lnTo>
                  <a:lnTo>
                    <a:pt x="4445" y="3720"/>
                  </a:lnTo>
                  <a:lnTo>
                    <a:pt x="6605" y="1561"/>
                  </a:lnTo>
                  <a:lnTo>
                    <a:pt x="7309" y="1561"/>
                  </a:lnTo>
                  <a:lnTo>
                    <a:pt x="8807" y="62"/>
                  </a:lnTo>
                  <a:lnTo>
                    <a:pt x="10159" y="62"/>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1249;p54">
              <a:extLst>
                <a:ext uri="{FF2B5EF4-FFF2-40B4-BE49-F238E27FC236}">
                  <a16:creationId xmlns:a16="http://schemas.microsoft.com/office/drawing/2014/main" id="{EB617ACB-21D7-37FF-EA85-4F5D8E304CDD}"/>
                </a:ext>
              </a:extLst>
            </p:cNvPr>
            <p:cNvSpPr/>
            <p:nvPr/>
          </p:nvSpPr>
          <p:spPr>
            <a:xfrm>
              <a:off x="6786300" y="2184038"/>
              <a:ext cx="71425" cy="1575"/>
            </a:xfrm>
            <a:custGeom>
              <a:avLst/>
              <a:gdLst/>
              <a:ahLst/>
              <a:cxnLst/>
              <a:rect l="l" t="t" r="r" b="b"/>
              <a:pathLst>
                <a:path w="2857" h="63" extrusionOk="0">
                  <a:moveTo>
                    <a:pt x="1" y="0"/>
                  </a:moveTo>
                  <a:lnTo>
                    <a:pt x="1" y="62"/>
                  </a:lnTo>
                  <a:lnTo>
                    <a:pt x="2857" y="62"/>
                  </a:lnTo>
                  <a:lnTo>
                    <a:pt x="28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1250;p54">
              <a:extLst>
                <a:ext uri="{FF2B5EF4-FFF2-40B4-BE49-F238E27FC236}">
                  <a16:creationId xmlns:a16="http://schemas.microsoft.com/office/drawing/2014/main" id="{18AB0452-B047-3814-AB7B-FFFF207CBD29}"/>
                </a:ext>
              </a:extLst>
            </p:cNvPr>
            <p:cNvSpPr/>
            <p:nvPr/>
          </p:nvSpPr>
          <p:spPr>
            <a:xfrm>
              <a:off x="6715700" y="2206963"/>
              <a:ext cx="13850" cy="13850"/>
            </a:xfrm>
            <a:custGeom>
              <a:avLst/>
              <a:gdLst/>
              <a:ahLst/>
              <a:cxnLst/>
              <a:rect l="l" t="t" r="r" b="b"/>
              <a:pathLst>
                <a:path w="554" h="554" extrusionOk="0">
                  <a:moveTo>
                    <a:pt x="277" y="62"/>
                  </a:moveTo>
                  <a:cubicBezTo>
                    <a:pt x="394" y="62"/>
                    <a:pt x="490" y="159"/>
                    <a:pt x="491" y="277"/>
                  </a:cubicBezTo>
                  <a:cubicBezTo>
                    <a:pt x="491" y="396"/>
                    <a:pt x="395" y="492"/>
                    <a:pt x="277" y="492"/>
                  </a:cubicBezTo>
                  <a:cubicBezTo>
                    <a:pt x="157" y="492"/>
                    <a:pt x="61" y="396"/>
                    <a:pt x="61" y="277"/>
                  </a:cubicBezTo>
                  <a:cubicBezTo>
                    <a:pt x="61" y="159"/>
                    <a:pt x="158" y="62"/>
                    <a:pt x="277" y="62"/>
                  </a:cubicBezTo>
                  <a:close/>
                  <a:moveTo>
                    <a:pt x="277" y="1"/>
                  </a:moveTo>
                  <a:cubicBezTo>
                    <a:pt x="124" y="1"/>
                    <a:pt x="0" y="124"/>
                    <a:pt x="0" y="277"/>
                  </a:cubicBezTo>
                  <a:cubicBezTo>
                    <a:pt x="0" y="429"/>
                    <a:pt x="124" y="554"/>
                    <a:pt x="277" y="554"/>
                  </a:cubicBezTo>
                  <a:cubicBezTo>
                    <a:pt x="428" y="554"/>
                    <a:pt x="553" y="429"/>
                    <a:pt x="553" y="277"/>
                  </a:cubicBezTo>
                  <a:cubicBezTo>
                    <a:pt x="553" y="124"/>
                    <a:pt x="428"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1251;p54">
              <a:extLst>
                <a:ext uri="{FF2B5EF4-FFF2-40B4-BE49-F238E27FC236}">
                  <a16:creationId xmlns:a16="http://schemas.microsoft.com/office/drawing/2014/main" id="{224D18C5-654F-AC37-D63F-AA59D3FA6E43}"/>
                </a:ext>
              </a:extLst>
            </p:cNvPr>
            <p:cNvSpPr/>
            <p:nvPr/>
          </p:nvSpPr>
          <p:spPr>
            <a:xfrm>
              <a:off x="6704200" y="2187638"/>
              <a:ext cx="13875" cy="13850"/>
            </a:xfrm>
            <a:custGeom>
              <a:avLst/>
              <a:gdLst/>
              <a:ahLst/>
              <a:cxnLst/>
              <a:rect l="l" t="t" r="r" b="b"/>
              <a:pathLst>
                <a:path w="555" h="554" extrusionOk="0">
                  <a:moveTo>
                    <a:pt x="277" y="62"/>
                  </a:moveTo>
                  <a:cubicBezTo>
                    <a:pt x="395" y="62"/>
                    <a:pt x="491" y="158"/>
                    <a:pt x="491" y="277"/>
                  </a:cubicBezTo>
                  <a:cubicBezTo>
                    <a:pt x="491" y="396"/>
                    <a:pt x="395" y="492"/>
                    <a:pt x="277" y="492"/>
                  </a:cubicBezTo>
                  <a:cubicBezTo>
                    <a:pt x="157" y="492"/>
                    <a:pt x="61" y="396"/>
                    <a:pt x="61" y="277"/>
                  </a:cubicBezTo>
                  <a:cubicBezTo>
                    <a:pt x="61" y="158"/>
                    <a:pt x="157" y="62"/>
                    <a:pt x="277" y="62"/>
                  </a:cubicBezTo>
                  <a:close/>
                  <a:moveTo>
                    <a:pt x="277" y="0"/>
                  </a:moveTo>
                  <a:cubicBezTo>
                    <a:pt x="124" y="0"/>
                    <a:pt x="0" y="125"/>
                    <a:pt x="0" y="277"/>
                  </a:cubicBezTo>
                  <a:cubicBezTo>
                    <a:pt x="0" y="430"/>
                    <a:pt x="124" y="554"/>
                    <a:pt x="277" y="554"/>
                  </a:cubicBezTo>
                  <a:cubicBezTo>
                    <a:pt x="429" y="554"/>
                    <a:pt x="554" y="430"/>
                    <a:pt x="552" y="277"/>
                  </a:cubicBezTo>
                  <a:cubicBezTo>
                    <a:pt x="552" y="125"/>
                    <a:pt x="428" y="0"/>
                    <a:pt x="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1252;p54">
              <a:extLst>
                <a:ext uri="{FF2B5EF4-FFF2-40B4-BE49-F238E27FC236}">
                  <a16:creationId xmlns:a16="http://schemas.microsoft.com/office/drawing/2014/main" id="{168F2A06-C6F2-6C7B-7FAC-FA520D542060}"/>
                </a:ext>
              </a:extLst>
            </p:cNvPr>
            <p:cNvSpPr/>
            <p:nvPr/>
          </p:nvSpPr>
          <p:spPr>
            <a:xfrm>
              <a:off x="6687025" y="2218113"/>
              <a:ext cx="13850" cy="13825"/>
            </a:xfrm>
            <a:custGeom>
              <a:avLst/>
              <a:gdLst/>
              <a:ahLst/>
              <a:cxnLst/>
              <a:rect l="l" t="t" r="r" b="b"/>
              <a:pathLst>
                <a:path w="554" h="553" extrusionOk="0">
                  <a:moveTo>
                    <a:pt x="277" y="62"/>
                  </a:moveTo>
                  <a:cubicBezTo>
                    <a:pt x="396" y="62"/>
                    <a:pt x="492" y="158"/>
                    <a:pt x="492" y="276"/>
                  </a:cubicBezTo>
                  <a:cubicBezTo>
                    <a:pt x="492" y="396"/>
                    <a:pt x="396" y="492"/>
                    <a:pt x="277" y="492"/>
                  </a:cubicBezTo>
                  <a:cubicBezTo>
                    <a:pt x="159" y="492"/>
                    <a:pt x="62" y="396"/>
                    <a:pt x="62" y="276"/>
                  </a:cubicBezTo>
                  <a:cubicBezTo>
                    <a:pt x="62" y="158"/>
                    <a:pt x="159" y="62"/>
                    <a:pt x="277" y="62"/>
                  </a:cubicBezTo>
                  <a:close/>
                  <a:moveTo>
                    <a:pt x="277" y="1"/>
                  </a:moveTo>
                  <a:cubicBezTo>
                    <a:pt x="125" y="1"/>
                    <a:pt x="0" y="125"/>
                    <a:pt x="0" y="276"/>
                  </a:cubicBezTo>
                  <a:cubicBezTo>
                    <a:pt x="0" y="429"/>
                    <a:pt x="125" y="553"/>
                    <a:pt x="277" y="553"/>
                  </a:cubicBezTo>
                  <a:cubicBezTo>
                    <a:pt x="430" y="553"/>
                    <a:pt x="554" y="429"/>
                    <a:pt x="554" y="276"/>
                  </a:cubicBezTo>
                  <a:cubicBezTo>
                    <a:pt x="554" y="125"/>
                    <a:pt x="430"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1253;p54">
              <a:extLst>
                <a:ext uri="{FF2B5EF4-FFF2-40B4-BE49-F238E27FC236}">
                  <a16:creationId xmlns:a16="http://schemas.microsoft.com/office/drawing/2014/main" id="{A0FF3883-B458-7C34-9498-8F8C5838153E}"/>
                </a:ext>
              </a:extLst>
            </p:cNvPr>
            <p:cNvSpPr/>
            <p:nvPr/>
          </p:nvSpPr>
          <p:spPr>
            <a:xfrm>
              <a:off x="6681875" y="2105913"/>
              <a:ext cx="17150" cy="17200"/>
            </a:xfrm>
            <a:custGeom>
              <a:avLst/>
              <a:gdLst/>
              <a:ahLst/>
              <a:cxnLst/>
              <a:rect l="l" t="t" r="r" b="b"/>
              <a:pathLst>
                <a:path w="686" h="688" extrusionOk="0">
                  <a:moveTo>
                    <a:pt x="343" y="64"/>
                  </a:moveTo>
                  <a:cubicBezTo>
                    <a:pt x="498" y="64"/>
                    <a:pt x="623" y="189"/>
                    <a:pt x="623" y="344"/>
                  </a:cubicBezTo>
                  <a:cubicBezTo>
                    <a:pt x="623" y="501"/>
                    <a:pt x="498" y="626"/>
                    <a:pt x="343" y="626"/>
                  </a:cubicBezTo>
                  <a:cubicBezTo>
                    <a:pt x="188" y="626"/>
                    <a:pt x="62" y="499"/>
                    <a:pt x="62" y="344"/>
                  </a:cubicBezTo>
                  <a:cubicBezTo>
                    <a:pt x="62" y="189"/>
                    <a:pt x="188" y="64"/>
                    <a:pt x="343" y="64"/>
                  </a:cubicBezTo>
                  <a:close/>
                  <a:moveTo>
                    <a:pt x="343" y="1"/>
                  </a:moveTo>
                  <a:cubicBezTo>
                    <a:pt x="153" y="1"/>
                    <a:pt x="0" y="155"/>
                    <a:pt x="0" y="344"/>
                  </a:cubicBezTo>
                  <a:cubicBezTo>
                    <a:pt x="0" y="534"/>
                    <a:pt x="153" y="688"/>
                    <a:pt x="343" y="688"/>
                  </a:cubicBezTo>
                  <a:cubicBezTo>
                    <a:pt x="532" y="688"/>
                    <a:pt x="686" y="534"/>
                    <a:pt x="686" y="344"/>
                  </a:cubicBezTo>
                  <a:cubicBezTo>
                    <a:pt x="686" y="155"/>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1254;p54">
              <a:extLst>
                <a:ext uri="{FF2B5EF4-FFF2-40B4-BE49-F238E27FC236}">
                  <a16:creationId xmlns:a16="http://schemas.microsoft.com/office/drawing/2014/main" id="{9C4451FB-43C9-8D76-4A87-69028FC42F33}"/>
                </a:ext>
              </a:extLst>
            </p:cNvPr>
            <p:cNvSpPr/>
            <p:nvPr/>
          </p:nvSpPr>
          <p:spPr>
            <a:xfrm>
              <a:off x="6769225" y="2102213"/>
              <a:ext cx="17175" cy="17200"/>
            </a:xfrm>
            <a:custGeom>
              <a:avLst/>
              <a:gdLst/>
              <a:ahLst/>
              <a:cxnLst/>
              <a:rect l="l" t="t" r="r" b="b"/>
              <a:pathLst>
                <a:path w="687" h="688" extrusionOk="0">
                  <a:moveTo>
                    <a:pt x="343" y="63"/>
                  </a:moveTo>
                  <a:cubicBezTo>
                    <a:pt x="498" y="63"/>
                    <a:pt x="624" y="190"/>
                    <a:pt x="624" y="344"/>
                  </a:cubicBezTo>
                  <a:cubicBezTo>
                    <a:pt x="624" y="499"/>
                    <a:pt x="498" y="624"/>
                    <a:pt x="343" y="624"/>
                  </a:cubicBezTo>
                  <a:cubicBezTo>
                    <a:pt x="188" y="624"/>
                    <a:pt x="63" y="499"/>
                    <a:pt x="63" y="344"/>
                  </a:cubicBezTo>
                  <a:cubicBezTo>
                    <a:pt x="63" y="187"/>
                    <a:pt x="188" y="63"/>
                    <a:pt x="343" y="63"/>
                  </a:cubicBezTo>
                  <a:close/>
                  <a:moveTo>
                    <a:pt x="343" y="1"/>
                  </a:moveTo>
                  <a:cubicBezTo>
                    <a:pt x="154" y="1"/>
                    <a:pt x="0" y="154"/>
                    <a:pt x="0" y="344"/>
                  </a:cubicBezTo>
                  <a:cubicBezTo>
                    <a:pt x="0" y="533"/>
                    <a:pt x="154" y="687"/>
                    <a:pt x="343" y="687"/>
                  </a:cubicBezTo>
                  <a:cubicBezTo>
                    <a:pt x="532" y="687"/>
                    <a:pt x="685" y="532"/>
                    <a:pt x="687" y="344"/>
                  </a:cubicBezTo>
                  <a:cubicBezTo>
                    <a:pt x="687" y="154"/>
                    <a:pt x="53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1255;p54">
              <a:extLst>
                <a:ext uri="{FF2B5EF4-FFF2-40B4-BE49-F238E27FC236}">
                  <a16:creationId xmlns:a16="http://schemas.microsoft.com/office/drawing/2014/main" id="{B97104E4-0381-3036-5AE4-A38178933C7B}"/>
                </a:ext>
              </a:extLst>
            </p:cNvPr>
            <p:cNvSpPr/>
            <p:nvPr/>
          </p:nvSpPr>
          <p:spPr>
            <a:xfrm>
              <a:off x="6620475" y="2067188"/>
              <a:ext cx="17175" cy="17175"/>
            </a:xfrm>
            <a:custGeom>
              <a:avLst/>
              <a:gdLst/>
              <a:ahLst/>
              <a:cxnLst/>
              <a:rect l="l" t="t" r="r" b="b"/>
              <a:pathLst>
                <a:path w="687" h="687" extrusionOk="0">
                  <a:moveTo>
                    <a:pt x="343" y="62"/>
                  </a:moveTo>
                  <a:cubicBezTo>
                    <a:pt x="498" y="62"/>
                    <a:pt x="623" y="189"/>
                    <a:pt x="623" y="342"/>
                  </a:cubicBezTo>
                  <a:cubicBezTo>
                    <a:pt x="623" y="497"/>
                    <a:pt x="498" y="622"/>
                    <a:pt x="343" y="622"/>
                  </a:cubicBezTo>
                  <a:cubicBezTo>
                    <a:pt x="186" y="622"/>
                    <a:pt x="61" y="497"/>
                    <a:pt x="61" y="342"/>
                  </a:cubicBezTo>
                  <a:cubicBezTo>
                    <a:pt x="61" y="188"/>
                    <a:pt x="188" y="62"/>
                    <a:pt x="343" y="62"/>
                  </a:cubicBezTo>
                  <a:close/>
                  <a:moveTo>
                    <a:pt x="343" y="1"/>
                  </a:moveTo>
                  <a:cubicBezTo>
                    <a:pt x="153" y="1"/>
                    <a:pt x="1" y="154"/>
                    <a:pt x="1" y="343"/>
                  </a:cubicBezTo>
                  <a:cubicBezTo>
                    <a:pt x="1" y="533"/>
                    <a:pt x="153" y="686"/>
                    <a:pt x="343" y="686"/>
                  </a:cubicBezTo>
                  <a:cubicBezTo>
                    <a:pt x="531" y="686"/>
                    <a:pt x="686" y="531"/>
                    <a:pt x="686" y="343"/>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1256;p54">
              <a:extLst>
                <a:ext uri="{FF2B5EF4-FFF2-40B4-BE49-F238E27FC236}">
                  <a16:creationId xmlns:a16="http://schemas.microsoft.com/office/drawing/2014/main" id="{4D94A9FB-B5BC-EDD6-611D-8713A56DCE9B}"/>
                </a:ext>
              </a:extLst>
            </p:cNvPr>
            <p:cNvSpPr/>
            <p:nvPr/>
          </p:nvSpPr>
          <p:spPr>
            <a:xfrm>
              <a:off x="6799675" y="2071838"/>
              <a:ext cx="17375" cy="17150"/>
            </a:xfrm>
            <a:custGeom>
              <a:avLst/>
              <a:gdLst/>
              <a:ahLst/>
              <a:cxnLst/>
              <a:rect l="l" t="t" r="r" b="b"/>
              <a:pathLst>
                <a:path w="695" h="686" extrusionOk="0">
                  <a:moveTo>
                    <a:pt x="348" y="62"/>
                  </a:moveTo>
                  <a:cubicBezTo>
                    <a:pt x="497" y="62"/>
                    <a:pt x="622" y="180"/>
                    <a:pt x="626" y="331"/>
                  </a:cubicBezTo>
                  <a:cubicBezTo>
                    <a:pt x="635" y="486"/>
                    <a:pt x="515" y="618"/>
                    <a:pt x="359" y="625"/>
                  </a:cubicBezTo>
                  <a:cubicBezTo>
                    <a:pt x="355" y="625"/>
                    <a:pt x="351" y="625"/>
                    <a:pt x="347" y="625"/>
                  </a:cubicBezTo>
                  <a:cubicBezTo>
                    <a:pt x="200" y="625"/>
                    <a:pt x="73" y="509"/>
                    <a:pt x="66" y="358"/>
                  </a:cubicBezTo>
                  <a:cubicBezTo>
                    <a:pt x="63" y="281"/>
                    <a:pt x="89" y="211"/>
                    <a:pt x="139" y="155"/>
                  </a:cubicBezTo>
                  <a:cubicBezTo>
                    <a:pt x="191" y="99"/>
                    <a:pt x="260" y="67"/>
                    <a:pt x="335" y="62"/>
                  </a:cubicBezTo>
                  <a:close/>
                  <a:moveTo>
                    <a:pt x="348" y="0"/>
                  </a:moveTo>
                  <a:cubicBezTo>
                    <a:pt x="343" y="0"/>
                    <a:pt x="337" y="0"/>
                    <a:pt x="332" y="0"/>
                  </a:cubicBezTo>
                  <a:cubicBezTo>
                    <a:pt x="240" y="6"/>
                    <a:pt x="157" y="44"/>
                    <a:pt x="94" y="113"/>
                  </a:cubicBezTo>
                  <a:cubicBezTo>
                    <a:pt x="31" y="180"/>
                    <a:pt x="0" y="267"/>
                    <a:pt x="5" y="359"/>
                  </a:cubicBezTo>
                  <a:cubicBezTo>
                    <a:pt x="14" y="543"/>
                    <a:pt x="166" y="686"/>
                    <a:pt x="348" y="686"/>
                  </a:cubicBezTo>
                  <a:lnTo>
                    <a:pt x="364" y="686"/>
                  </a:lnTo>
                  <a:cubicBezTo>
                    <a:pt x="456" y="682"/>
                    <a:pt x="540" y="642"/>
                    <a:pt x="602" y="574"/>
                  </a:cubicBezTo>
                  <a:cubicBezTo>
                    <a:pt x="665" y="506"/>
                    <a:pt x="695" y="419"/>
                    <a:pt x="691" y="327"/>
                  </a:cubicBezTo>
                  <a:cubicBezTo>
                    <a:pt x="686" y="235"/>
                    <a:pt x="647" y="151"/>
                    <a:pt x="579" y="89"/>
                  </a:cubicBezTo>
                  <a:cubicBezTo>
                    <a:pt x="515" y="31"/>
                    <a:pt x="435"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1257;p54">
              <a:extLst>
                <a:ext uri="{FF2B5EF4-FFF2-40B4-BE49-F238E27FC236}">
                  <a16:creationId xmlns:a16="http://schemas.microsoft.com/office/drawing/2014/main" id="{04A90150-898E-3D7D-4D3A-A92033A276F2}"/>
                </a:ext>
              </a:extLst>
            </p:cNvPr>
            <p:cNvSpPr/>
            <p:nvPr/>
          </p:nvSpPr>
          <p:spPr>
            <a:xfrm>
              <a:off x="6846900" y="2144888"/>
              <a:ext cx="17650" cy="17200"/>
            </a:xfrm>
            <a:custGeom>
              <a:avLst/>
              <a:gdLst/>
              <a:ahLst/>
              <a:cxnLst/>
              <a:rect l="l" t="t" r="r" b="b"/>
              <a:pathLst>
                <a:path w="706" h="688" extrusionOk="0">
                  <a:moveTo>
                    <a:pt x="354" y="63"/>
                  </a:moveTo>
                  <a:cubicBezTo>
                    <a:pt x="502" y="63"/>
                    <a:pt x="626" y="180"/>
                    <a:pt x="635" y="330"/>
                  </a:cubicBezTo>
                  <a:cubicBezTo>
                    <a:pt x="642" y="485"/>
                    <a:pt x="523" y="616"/>
                    <a:pt x="368" y="623"/>
                  </a:cubicBezTo>
                  <a:cubicBezTo>
                    <a:pt x="363" y="624"/>
                    <a:pt x="359" y="624"/>
                    <a:pt x="354" y="624"/>
                  </a:cubicBezTo>
                  <a:cubicBezTo>
                    <a:pt x="206" y="624"/>
                    <a:pt x="80" y="507"/>
                    <a:pt x="74" y="357"/>
                  </a:cubicBezTo>
                  <a:cubicBezTo>
                    <a:pt x="66" y="201"/>
                    <a:pt x="186" y="69"/>
                    <a:pt x="341" y="63"/>
                  </a:cubicBezTo>
                  <a:close/>
                  <a:moveTo>
                    <a:pt x="356" y="0"/>
                  </a:moveTo>
                  <a:cubicBezTo>
                    <a:pt x="350" y="0"/>
                    <a:pt x="343" y="1"/>
                    <a:pt x="337" y="1"/>
                  </a:cubicBezTo>
                  <a:cubicBezTo>
                    <a:pt x="148" y="11"/>
                    <a:pt x="0" y="171"/>
                    <a:pt x="10" y="360"/>
                  </a:cubicBezTo>
                  <a:cubicBezTo>
                    <a:pt x="20" y="544"/>
                    <a:pt x="171" y="688"/>
                    <a:pt x="353" y="688"/>
                  </a:cubicBezTo>
                  <a:lnTo>
                    <a:pt x="369" y="688"/>
                  </a:lnTo>
                  <a:cubicBezTo>
                    <a:pt x="559" y="678"/>
                    <a:pt x="705" y="518"/>
                    <a:pt x="696" y="328"/>
                  </a:cubicBezTo>
                  <a:cubicBezTo>
                    <a:pt x="690" y="236"/>
                    <a:pt x="652" y="152"/>
                    <a:pt x="583" y="91"/>
                  </a:cubicBezTo>
                  <a:cubicBezTo>
                    <a:pt x="521" y="32"/>
                    <a:pt x="44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1258;p54">
              <a:extLst>
                <a:ext uri="{FF2B5EF4-FFF2-40B4-BE49-F238E27FC236}">
                  <a16:creationId xmlns:a16="http://schemas.microsoft.com/office/drawing/2014/main" id="{406C27C5-71B6-9D11-656B-FB81E63FAF57}"/>
                </a:ext>
              </a:extLst>
            </p:cNvPr>
            <p:cNvSpPr/>
            <p:nvPr/>
          </p:nvSpPr>
          <p:spPr>
            <a:xfrm>
              <a:off x="6688500" y="2009438"/>
              <a:ext cx="23100" cy="22700"/>
            </a:xfrm>
            <a:custGeom>
              <a:avLst/>
              <a:gdLst/>
              <a:ahLst/>
              <a:cxnLst/>
              <a:rect l="l" t="t" r="r" b="b"/>
              <a:pathLst>
                <a:path w="924" h="908" extrusionOk="0">
                  <a:moveTo>
                    <a:pt x="467" y="63"/>
                  </a:moveTo>
                  <a:cubicBezTo>
                    <a:pt x="564" y="63"/>
                    <a:pt x="657" y="99"/>
                    <a:pt x="730" y="164"/>
                  </a:cubicBezTo>
                  <a:cubicBezTo>
                    <a:pt x="806" y="235"/>
                    <a:pt x="852" y="331"/>
                    <a:pt x="858" y="436"/>
                  </a:cubicBezTo>
                  <a:cubicBezTo>
                    <a:pt x="863" y="539"/>
                    <a:pt x="827" y="640"/>
                    <a:pt x="756" y="716"/>
                  </a:cubicBezTo>
                  <a:cubicBezTo>
                    <a:pt x="686" y="794"/>
                    <a:pt x="590" y="839"/>
                    <a:pt x="485" y="845"/>
                  </a:cubicBezTo>
                  <a:cubicBezTo>
                    <a:pt x="479" y="845"/>
                    <a:pt x="473" y="845"/>
                    <a:pt x="468" y="845"/>
                  </a:cubicBezTo>
                  <a:cubicBezTo>
                    <a:pt x="370" y="845"/>
                    <a:pt x="277" y="811"/>
                    <a:pt x="203" y="743"/>
                  </a:cubicBezTo>
                  <a:cubicBezTo>
                    <a:pt x="126" y="673"/>
                    <a:pt x="80" y="577"/>
                    <a:pt x="75" y="473"/>
                  </a:cubicBezTo>
                  <a:cubicBezTo>
                    <a:pt x="64" y="256"/>
                    <a:pt x="232" y="74"/>
                    <a:pt x="448" y="63"/>
                  </a:cubicBezTo>
                  <a:close/>
                  <a:moveTo>
                    <a:pt x="467" y="0"/>
                  </a:moveTo>
                  <a:cubicBezTo>
                    <a:pt x="459" y="0"/>
                    <a:pt x="451" y="1"/>
                    <a:pt x="443" y="1"/>
                  </a:cubicBezTo>
                  <a:cubicBezTo>
                    <a:pt x="195" y="14"/>
                    <a:pt x="0" y="227"/>
                    <a:pt x="13" y="476"/>
                  </a:cubicBezTo>
                  <a:cubicBezTo>
                    <a:pt x="19" y="597"/>
                    <a:pt x="72" y="709"/>
                    <a:pt x="160" y="790"/>
                  </a:cubicBezTo>
                  <a:cubicBezTo>
                    <a:pt x="245" y="866"/>
                    <a:pt x="352" y="908"/>
                    <a:pt x="465" y="908"/>
                  </a:cubicBezTo>
                  <a:lnTo>
                    <a:pt x="488" y="908"/>
                  </a:lnTo>
                  <a:cubicBezTo>
                    <a:pt x="608" y="901"/>
                    <a:pt x="720" y="849"/>
                    <a:pt x="801" y="759"/>
                  </a:cubicBezTo>
                  <a:cubicBezTo>
                    <a:pt x="883" y="671"/>
                    <a:pt x="924" y="554"/>
                    <a:pt x="919" y="432"/>
                  </a:cubicBezTo>
                  <a:cubicBezTo>
                    <a:pt x="913" y="313"/>
                    <a:pt x="860" y="201"/>
                    <a:pt x="771" y="119"/>
                  </a:cubicBezTo>
                  <a:cubicBezTo>
                    <a:pt x="687" y="43"/>
                    <a:pt x="579"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1259;p54">
              <a:extLst>
                <a:ext uri="{FF2B5EF4-FFF2-40B4-BE49-F238E27FC236}">
                  <a16:creationId xmlns:a16="http://schemas.microsoft.com/office/drawing/2014/main" id="{9B1AD61E-8502-AFC3-1534-10B75CFB4D0E}"/>
                </a:ext>
              </a:extLst>
            </p:cNvPr>
            <p:cNvSpPr/>
            <p:nvPr/>
          </p:nvSpPr>
          <p:spPr>
            <a:xfrm>
              <a:off x="6716100" y="2036538"/>
              <a:ext cx="17375" cy="17200"/>
            </a:xfrm>
            <a:custGeom>
              <a:avLst/>
              <a:gdLst/>
              <a:ahLst/>
              <a:cxnLst/>
              <a:rect l="l" t="t" r="r" b="b"/>
              <a:pathLst>
                <a:path w="695" h="688" extrusionOk="0">
                  <a:moveTo>
                    <a:pt x="346" y="63"/>
                  </a:moveTo>
                  <a:cubicBezTo>
                    <a:pt x="496" y="63"/>
                    <a:pt x="620" y="180"/>
                    <a:pt x="628" y="331"/>
                  </a:cubicBezTo>
                  <a:cubicBezTo>
                    <a:pt x="636" y="486"/>
                    <a:pt x="516" y="618"/>
                    <a:pt x="361" y="624"/>
                  </a:cubicBezTo>
                  <a:cubicBezTo>
                    <a:pt x="357" y="625"/>
                    <a:pt x="353" y="625"/>
                    <a:pt x="349" y="625"/>
                  </a:cubicBezTo>
                  <a:cubicBezTo>
                    <a:pt x="278" y="625"/>
                    <a:pt x="211" y="599"/>
                    <a:pt x="158" y="551"/>
                  </a:cubicBezTo>
                  <a:cubicBezTo>
                    <a:pt x="102" y="501"/>
                    <a:pt x="70" y="431"/>
                    <a:pt x="65" y="356"/>
                  </a:cubicBezTo>
                  <a:cubicBezTo>
                    <a:pt x="58" y="202"/>
                    <a:pt x="178" y="69"/>
                    <a:pt x="332" y="63"/>
                  </a:cubicBezTo>
                  <a:close/>
                  <a:moveTo>
                    <a:pt x="345" y="1"/>
                  </a:moveTo>
                  <a:cubicBezTo>
                    <a:pt x="340" y="1"/>
                    <a:pt x="336" y="1"/>
                    <a:pt x="331" y="1"/>
                  </a:cubicBezTo>
                  <a:cubicBezTo>
                    <a:pt x="239" y="6"/>
                    <a:pt x="155" y="46"/>
                    <a:pt x="94" y="113"/>
                  </a:cubicBezTo>
                  <a:cubicBezTo>
                    <a:pt x="31" y="181"/>
                    <a:pt x="0" y="268"/>
                    <a:pt x="5" y="361"/>
                  </a:cubicBezTo>
                  <a:cubicBezTo>
                    <a:pt x="10" y="453"/>
                    <a:pt x="48" y="537"/>
                    <a:pt x="117" y="598"/>
                  </a:cubicBezTo>
                  <a:cubicBezTo>
                    <a:pt x="180" y="656"/>
                    <a:pt x="261" y="687"/>
                    <a:pt x="346" y="687"/>
                  </a:cubicBezTo>
                  <a:cubicBezTo>
                    <a:pt x="350" y="687"/>
                    <a:pt x="353" y="687"/>
                    <a:pt x="357" y="687"/>
                  </a:cubicBezTo>
                  <a:cubicBezTo>
                    <a:pt x="359" y="687"/>
                    <a:pt x="361" y="687"/>
                    <a:pt x="363" y="687"/>
                  </a:cubicBezTo>
                  <a:cubicBezTo>
                    <a:pt x="455" y="682"/>
                    <a:pt x="540" y="644"/>
                    <a:pt x="601" y="575"/>
                  </a:cubicBezTo>
                  <a:cubicBezTo>
                    <a:pt x="663" y="507"/>
                    <a:pt x="694" y="420"/>
                    <a:pt x="690" y="329"/>
                  </a:cubicBezTo>
                  <a:cubicBezTo>
                    <a:pt x="687" y="236"/>
                    <a:pt x="646" y="152"/>
                    <a:pt x="578" y="91"/>
                  </a:cubicBezTo>
                  <a:cubicBezTo>
                    <a:pt x="514" y="31"/>
                    <a:pt x="432" y="1"/>
                    <a:pt x="3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1260;p54">
              <a:extLst>
                <a:ext uri="{FF2B5EF4-FFF2-40B4-BE49-F238E27FC236}">
                  <a16:creationId xmlns:a16="http://schemas.microsoft.com/office/drawing/2014/main" id="{AC9FA5EA-00CC-E6AC-F0D4-77F5840B91DB}"/>
                </a:ext>
              </a:extLst>
            </p:cNvPr>
            <p:cNvSpPr/>
            <p:nvPr/>
          </p:nvSpPr>
          <p:spPr>
            <a:xfrm>
              <a:off x="6650125" y="2125138"/>
              <a:ext cx="17175" cy="17200"/>
            </a:xfrm>
            <a:custGeom>
              <a:avLst/>
              <a:gdLst/>
              <a:ahLst/>
              <a:cxnLst/>
              <a:rect l="l" t="t" r="r" b="b"/>
              <a:pathLst>
                <a:path w="687" h="688" extrusionOk="0">
                  <a:moveTo>
                    <a:pt x="344" y="64"/>
                  </a:moveTo>
                  <a:cubicBezTo>
                    <a:pt x="498" y="64"/>
                    <a:pt x="624" y="189"/>
                    <a:pt x="624" y="344"/>
                  </a:cubicBezTo>
                  <a:cubicBezTo>
                    <a:pt x="624" y="498"/>
                    <a:pt x="498" y="624"/>
                    <a:pt x="344" y="624"/>
                  </a:cubicBezTo>
                  <a:cubicBezTo>
                    <a:pt x="188" y="624"/>
                    <a:pt x="62" y="498"/>
                    <a:pt x="62" y="344"/>
                  </a:cubicBezTo>
                  <a:cubicBezTo>
                    <a:pt x="62" y="189"/>
                    <a:pt x="189" y="64"/>
                    <a:pt x="344" y="64"/>
                  </a:cubicBezTo>
                  <a:close/>
                  <a:moveTo>
                    <a:pt x="344" y="1"/>
                  </a:moveTo>
                  <a:cubicBezTo>
                    <a:pt x="155" y="1"/>
                    <a:pt x="1" y="155"/>
                    <a:pt x="1" y="344"/>
                  </a:cubicBezTo>
                  <a:cubicBezTo>
                    <a:pt x="1" y="534"/>
                    <a:pt x="155" y="687"/>
                    <a:pt x="344" y="687"/>
                  </a:cubicBezTo>
                  <a:cubicBezTo>
                    <a:pt x="532" y="687"/>
                    <a:pt x="685" y="534"/>
                    <a:pt x="686" y="344"/>
                  </a:cubicBezTo>
                  <a:cubicBezTo>
                    <a:pt x="686" y="155"/>
                    <a:pt x="534"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1261;p54">
              <a:extLst>
                <a:ext uri="{FF2B5EF4-FFF2-40B4-BE49-F238E27FC236}">
                  <a16:creationId xmlns:a16="http://schemas.microsoft.com/office/drawing/2014/main" id="{176BCCF0-B00D-F22D-6FC5-89B3EF688A02}"/>
                </a:ext>
              </a:extLst>
            </p:cNvPr>
            <p:cNvSpPr/>
            <p:nvPr/>
          </p:nvSpPr>
          <p:spPr>
            <a:xfrm>
              <a:off x="6645175" y="2152663"/>
              <a:ext cx="17150" cy="17200"/>
            </a:xfrm>
            <a:custGeom>
              <a:avLst/>
              <a:gdLst/>
              <a:ahLst/>
              <a:cxnLst/>
              <a:rect l="l" t="t" r="r" b="b"/>
              <a:pathLst>
                <a:path w="686" h="688" extrusionOk="0">
                  <a:moveTo>
                    <a:pt x="343" y="64"/>
                  </a:moveTo>
                  <a:cubicBezTo>
                    <a:pt x="498" y="64"/>
                    <a:pt x="623" y="190"/>
                    <a:pt x="623" y="344"/>
                  </a:cubicBezTo>
                  <a:cubicBezTo>
                    <a:pt x="623" y="499"/>
                    <a:pt x="498" y="624"/>
                    <a:pt x="343" y="624"/>
                  </a:cubicBezTo>
                  <a:cubicBezTo>
                    <a:pt x="186" y="624"/>
                    <a:pt x="61" y="499"/>
                    <a:pt x="61" y="344"/>
                  </a:cubicBezTo>
                  <a:cubicBezTo>
                    <a:pt x="61" y="190"/>
                    <a:pt x="188" y="64"/>
                    <a:pt x="343" y="64"/>
                  </a:cubicBezTo>
                  <a:close/>
                  <a:moveTo>
                    <a:pt x="343" y="1"/>
                  </a:moveTo>
                  <a:cubicBezTo>
                    <a:pt x="153" y="1"/>
                    <a:pt x="0" y="154"/>
                    <a:pt x="0" y="344"/>
                  </a:cubicBezTo>
                  <a:cubicBezTo>
                    <a:pt x="0" y="533"/>
                    <a:pt x="153" y="687"/>
                    <a:pt x="343" y="687"/>
                  </a:cubicBezTo>
                  <a:cubicBezTo>
                    <a:pt x="531" y="687"/>
                    <a:pt x="685" y="533"/>
                    <a:pt x="686" y="344"/>
                  </a:cubicBezTo>
                  <a:cubicBezTo>
                    <a:pt x="686" y="154"/>
                    <a:pt x="532"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1262;p54">
              <a:extLst>
                <a:ext uri="{FF2B5EF4-FFF2-40B4-BE49-F238E27FC236}">
                  <a16:creationId xmlns:a16="http://schemas.microsoft.com/office/drawing/2014/main" id="{2A9AB546-41F4-66A8-55FC-DA7BFBF68A9E}"/>
                </a:ext>
              </a:extLst>
            </p:cNvPr>
            <p:cNvSpPr/>
            <p:nvPr/>
          </p:nvSpPr>
          <p:spPr>
            <a:xfrm>
              <a:off x="6893250" y="2060163"/>
              <a:ext cx="51525" cy="26400"/>
            </a:xfrm>
            <a:custGeom>
              <a:avLst/>
              <a:gdLst/>
              <a:ahLst/>
              <a:cxnLst/>
              <a:rect l="l" t="t" r="r" b="b"/>
              <a:pathLst>
                <a:path w="2061" h="1056" extrusionOk="0">
                  <a:moveTo>
                    <a:pt x="2017" y="1"/>
                  </a:moveTo>
                  <a:lnTo>
                    <a:pt x="1025" y="994"/>
                  </a:lnTo>
                  <a:lnTo>
                    <a:pt x="0" y="994"/>
                  </a:lnTo>
                  <a:lnTo>
                    <a:pt x="0" y="1056"/>
                  </a:lnTo>
                  <a:lnTo>
                    <a:pt x="1051" y="1056"/>
                  </a:lnTo>
                  <a:lnTo>
                    <a:pt x="2061" y="46"/>
                  </a:lnTo>
                  <a:lnTo>
                    <a:pt x="20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1263;p54">
              <a:extLst>
                <a:ext uri="{FF2B5EF4-FFF2-40B4-BE49-F238E27FC236}">
                  <a16:creationId xmlns:a16="http://schemas.microsoft.com/office/drawing/2014/main" id="{B9A77D5B-D87E-909B-A32F-E19ABF88E507}"/>
                </a:ext>
              </a:extLst>
            </p:cNvPr>
            <p:cNvSpPr/>
            <p:nvPr/>
          </p:nvSpPr>
          <p:spPr>
            <a:xfrm>
              <a:off x="6819400" y="2097013"/>
              <a:ext cx="53450" cy="46700"/>
            </a:xfrm>
            <a:custGeom>
              <a:avLst/>
              <a:gdLst/>
              <a:ahLst/>
              <a:cxnLst/>
              <a:rect l="l" t="t" r="r" b="b"/>
              <a:pathLst>
                <a:path w="2138" h="1868" extrusionOk="0">
                  <a:moveTo>
                    <a:pt x="2093" y="0"/>
                  </a:moveTo>
                  <a:lnTo>
                    <a:pt x="288" y="1807"/>
                  </a:lnTo>
                  <a:lnTo>
                    <a:pt x="1" y="1807"/>
                  </a:lnTo>
                  <a:lnTo>
                    <a:pt x="1" y="1868"/>
                  </a:lnTo>
                  <a:lnTo>
                    <a:pt x="313" y="1868"/>
                  </a:lnTo>
                  <a:lnTo>
                    <a:pt x="2137" y="45"/>
                  </a:lnTo>
                  <a:lnTo>
                    <a:pt x="20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1264;p54">
              <a:extLst>
                <a:ext uri="{FF2B5EF4-FFF2-40B4-BE49-F238E27FC236}">
                  <a16:creationId xmlns:a16="http://schemas.microsoft.com/office/drawing/2014/main" id="{650FFC77-AAF3-416C-9803-425FF92093EF}"/>
                </a:ext>
              </a:extLst>
            </p:cNvPr>
            <p:cNvSpPr/>
            <p:nvPr/>
          </p:nvSpPr>
          <p:spPr>
            <a:xfrm>
              <a:off x="6682625" y="2142338"/>
              <a:ext cx="110475" cy="31575"/>
            </a:xfrm>
            <a:custGeom>
              <a:avLst/>
              <a:gdLst/>
              <a:ahLst/>
              <a:cxnLst/>
              <a:rect l="l" t="t" r="r" b="b"/>
              <a:pathLst>
                <a:path w="4419" h="1263" extrusionOk="0">
                  <a:moveTo>
                    <a:pt x="2184" y="0"/>
                  </a:moveTo>
                  <a:lnTo>
                    <a:pt x="983" y="1202"/>
                  </a:lnTo>
                  <a:lnTo>
                    <a:pt x="0" y="1202"/>
                  </a:lnTo>
                  <a:lnTo>
                    <a:pt x="0" y="1263"/>
                  </a:lnTo>
                  <a:lnTo>
                    <a:pt x="1008" y="1263"/>
                  </a:lnTo>
                  <a:lnTo>
                    <a:pt x="2210" y="63"/>
                  </a:lnTo>
                  <a:lnTo>
                    <a:pt x="4419" y="63"/>
                  </a:lnTo>
                  <a:lnTo>
                    <a:pt x="44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1265;p54">
              <a:extLst>
                <a:ext uri="{FF2B5EF4-FFF2-40B4-BE49-F238E27FC236}">
                  <a16:creationId xmlns:a16="http://schemas.microsoft.com/office/drawing/2014/main" id="{8CFEAB41-64D2-9285-C00B-6FF7A938F487}"/>
                </a:ext>
              </a:extLst>
            </p:cNvPr>
            <p:cNvSpPr/>
            <p:nvPr/>
          </p:nvSpPr>
          <p:spPr>
            <a:xfrm>
              <a:off x="6673325" y="2060313"/>
              <a:ext cx="303575" cy="26250"/>
            </a:xfrm>
            <a:custGeom>
              <a:avLst/>
              <a:gdLst/>
              <a:ahLst/>
              <a:cxnLst/>
              <a:rect l="l" t="t" r="r" b="b"/>
              <a:pathLst>
                <a:path w="12143" h="1050" extrusionOk="0">
                  <a:moveTo>
                    <a:pt x="3994" y="0"/>
                  </a:moveTo>
                  <a:lnTo>
                    <a:pt x="3008" y="988"/>
                  </a:lnTo>
                  <a:lnTo>
                    <a:pt x="1" y="988"/>
                  </a:lnTo>
                  <a:lnTo>
                    <a:pt x="1" y="1050"/>
                  </a:lnTo>
                  <a:lnTo>
                    <a:pt x="3033" y="1050"/>
                  </a:lnTo>
                  <a:lnTo>
                    <a:pt x="4019" y="62"/>
                  </a:lnTo>
                  <a:lnTo>
                    <a:pt x="12142" y="62"/>
                  </a:lnTo>
                  <a:lnTo>
                    <a:pt x="12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1266;p54">
              <a:extLst>
                <a:ext uri="{FF2B5EF4-FFF2-40B4-BE49-F238E27FC236}">
                  <a16:creationId xmlns:a16="http://schemas.microsoft.com/office/drawing/2014/main" id="{D12D2145-3714-70B8-BB55-CFAD2660217A}"/>
                </a:ext>
              </a:extLst>
            </p:cNvPr>
            <p:cNvSpPr/>
            <p:nvPr/>
          </p:nvSpPr>
          <p:spPr>
            <a:xfrm>
              <a:off x="6710700" y="2020113"/>
              <a:ext cx="76425" cy="41550"/>
            </a:xfrm>
            <a:custGeom>
              <a:avLst/>
              <a:gdLst/>
              <a:ahLst/>
              <a:cxnLst/>
              <a:rect l="l" t="t" r="r" b="b"/>
              <a:pathLst>
                <a:path w="3057" h="1662" extrusionOk="0">
                  <a:moveTo>
                    <a:pt x="1" y="0"/>
                  </a:moveTo>
                  <a:lnTo>
                    <a:pt x="1" y="62"/>
                  </a:lnTo>
                  <a:lnTo>
                    <a:pt x="1413" y="62"/>
                  </a:lnTo>
                  <a:lnTo>
                    <a:pt x="3013" y="1662"/>
                  </a:lnTo>
                  <a:lnTo>
                    <a:pt x="3057" y="1618"/>
                  </a:lnTo>
                  <a:lnTo>
                    <a:pt x="1449" y="9"/>
                  </a:lnTo>
                  <a:lnTo>
                    <a:pt x="14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1267;p54">
              <a:extLst>
                <a:ext uri="{FF2B5EF4-FFF2-40B4-BE49-F238E27FC236}">
                  <a16:creationId xmlns:a16="http://schemas.microsoft.com/office/drawing/2014/main" id="{83616C80-6A0D-880E-FA7C-B2CF74E333B7}"/>
                </a:ext>
              </a:extLst>
            </p:cNvPr>
            <p:cNvSpPr/>
            <p:nvPr/>
          </p:nvSpPr>
          <p:spPr>
            <a:xfrm>
              <a:off x="6695525" y="1987538"/>
              <a:ext cx="14950" cy="14975"/>
            </a:xfrm>
            <a:custGeom>
              <a:avLst/>
              <a:gdLst/>
              <a:ahLst/>
              <a:cxnLst/>
              <a:rect l="l" t="t" r="r" b="b"/>
              <a:pathLst>
                <a:path w="598" h="599" extrusionOk="0">
                  <a:moveTo>
                    <a:pt x="299" y="62"/>
                  </a:moveTo>
                  <a:cubicBezTo>
                    <a:pt x="429" y="62"/>
                    <a:pt x="536" y="169"/>
                    <a:pt x="536" y="299"/>
                  </a:cubicBezTo>
                  <a:cubicBezTo>
                    <a:pt x="536" y="431"/>
                    <a:pt x="429" y="538"/>
                    <a:pt x="299" y="538"/>
                  </a:cubicBezTo>
                  <a:cubicBezTo>
                    <a:pt x="168" y="538"/>
                    <a:pt x="61" y="431"/>
                    <a:pt x="61" y="299"/>
                  </a:cubicBezTo>
                  <a:cubicBezTo>
                    <a:pt x="61" y="169"/>
                    <a:pt x="168" y="62"/>
                    <a:pt x="299" y="62"/>
                  </a:cubicBezTo>
                  <a:close/>
                  <a:moveTo>
                    <a:pt x="299" y="0"/>
                  </a:moveTo>
                  <a:cubicBezTo>
                    <a:pt x="135" y="0"/>
                    <a:pt x="0" y="135"/>
                    <a:pt x="0" y="299"/>
                  </a:cubicBezTo>
                  <a:cubicBezTo>
                    <a:pt x="0" y="464"/>
                    <a:pt x="134" y="598"/>
                    <a:pt x="299" y="598"/>
                  </a:cubicBezTo>
                  <a:cubicBezTo>
                    <a:pt x="465" y="598"/>
                    <a:pt x="598" y="464"/>
                    <a:pt x="598" y="299"/>
                  </a:cubicBezTo>
                  <a:cubicBezTo>
                    <a:pt x="598" y="135"/>
                    <a:pt x="46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1268;p54">
              <a:extLst>
                <a:ext uri="{FF2B5EF4-FFF2-40B4-BE49-F238E27FC236}">
                  <a16:creationId xmlns:a16="http://schemas.microsoft.com/office/drawing/2014/main" id="{FDC475AC-4D06-FADF-A311-8BA6A0C09EB0}"/>
                </a:ext>
              </a:extLst>
            </p:cNvPr>
            <p:cNvSpPr/>
            <p:nvPr/>
          </p:nvSpPr>
          <p:spPr>
            <a:xfrm>
              <a:off x="6716925" y="1976988"/>
              <a:ext cx="20425" cy="20400"/>
            </a:xfrm>
            <a:custGeom>
              <a:avLst/>
              <a:gdLst/>
              <a:ahLst/>
              <a:cxnLst/>
              <a:rect l="l" t="t" r="r" b="b"/>
              <a:pathLst>
                <a:path w="817" h="816" extrusionOk="0">
                  <a:moveTo>
                    <a:pt x="408" y="63"/>
                  </a:moveTo>
                  <a:cubicBezTo>
                    <a:pt x="598" y="63"/>
                    <a:pt x="753" y="217"/>
                    <a:pt x="753" y="407"/>
                  </a:cubicBezTo>
                  <a:cubicBezTo>
                    <a:pt x="753" y="599"/>
                    <a:pt x="598" y="753"/>
                    <a:pt x="408" y="753"/>
                  </a:cubicBezTo>
                  <a:cubicBezTo>
                    <a:pt x="217" y="753"/>
                    <a:pt x="62" y="599"/>
                    <a:pt x="62" y="407"/>
                  </a:cubicBezTo>
                  <a:cubicBezTo>
                    <a:pt x="62" y="217"/>
                    <a:pt x="217" y="63"/>
                    <a:pt x="408" y="63"/>
                  </a:cubicBezTo>
                  <a:close/>
                  <a:moveTo>
                    <a:pt x="408" y="1"/>
                  </a:moveTo>
                  <a:cubicBezTo>
                    <a:pt x="184" y="1"/>
                    <a:pt x="0" y="183"/>
                    <a:pt x="0" y="407"/>
                  </a:cubicBezTo>
                  <a:cubicBezTo>
                    <a:pt x="0" y="632"/>
                    <a:pt x="184" y="815"/>
                    <a:pt x="408" y="815"/>
                  </a:cubicBezTo>
                  <a:cubicBezTo>
                    <a:pt x="634" y="815"/>
                    <a:pt x="816" y="632"/>
                    <a:pt x="815" y="407"/>
                  </a:cubicBezTo>
                  <a:cubicBezTo>
                    <a:pt x="815" y="183"/>
                    <a:pt x="633"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1269;p54">
              <a:extLst>
                <a:ext uri="{FF2B5EF4-FFF2-40B4-BE49-F238E27FC236}">
                  <a16:creationId xmlns:a16="http://schemas.microsoft.com/office/drawing/2014/main" id="{681A039B-8EBD-68C0-31AD-695A7CD152AB}"/>
                </a:ext>
              </a:extLst>
            </p:cNvPr>
            <p:cNvSpPr/>
            <p:nvPr/>
          </p:nvSpPr>
          <p:spPr>
            <a:xfrm>
              <a:off x="6760525" y="1980038"/>
              <a:ext cx="27275" cy="27250"/>
            </a:xfrm>
            <a:custGeom>
              <a:avLst/>
              <a:gdLst/>
              <a:ahLst/>
              <a:cxnLst/>
              <a:rect l="l" t="t" r="r" b="b"/>
              <a:pathLst>
                <a:path w="1091" h="1090" extrusionOk="0">
                  <a:moveTo>
                    <a:pt x="545" y="60"/>
                  </a:moveTo>
                  <a:cubicBezTo>
                    <a:pt x="812" y="60"/>
                    <a:pt x="1027" y="278"/>
                    <a:pt x="1027" y="544"/>
                  </a:cubicBezTo>
                  <a:cubicBezTo>
                    <a:pt x="1027" y="811"/>
                    <a:pt x="812" y="1027"/>
                    <a:pt x="545" y="1027"/>
                  </a:cubicBezTo>
                  <a:cubicBezTo>
                    <a:pt x="278" y="1027"/>
                    <a:pt x="61" y="811"/>
                    <a:pt x="61" y="544"/>
                  </a:cubicBezTo>
                  <a:cubicBezTo>
                    <a:pt x="61" y="277"/>
                    <a:pt x="278" y="60"/>
                    <a:pt x="545" y="60"/>
                  </a:cubicBezTo>
                  <a:close/>
                  <a:moveTo>
                    <a:pt x="545" y="0"/>
                  </a:moveTo>
                  <a:cubicBezTo>
                    <a:pt x="245" y="0"/>
                    <a:pt x="0" y="245"/>
                    <a:pt x="0" y="545"/>
                  </a:cubicBezTo>
                  <a:cubicBezTo>
                    <a:pt x="0" y="845"/>
                    <a:pt x="245" y="1089"/>
                    <a:pt x="545" y="1089"/>
                  </a:cubicBezTo>
                  <a:cubicBezTo>
                    <a:pt x="846" y="1089"/>
                    <a:pt x="1090" y="845"/>
                    <a:pt x="1089" y="545"/>
                  </a:cubicBezTo>
                  <a:cubicBezTo>
                    <a:pt x="1089" y="245"/>
                    <a:pt x="845" y="0"/>
                    <a:pt x="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1270;p54">
              <a:extLst>
                <a:ext uri="{FF2B5EF4-FFF2-40B4-BE49-F238E27FC236}">
                  <a16:creationId xmlns:a16="http://schemas.microsoft.com/office/drawing/2014/main" id="{3A058CDE-E4C6-5DAB-5656-DB5A5E66C474}"/>
                </a:ext>
              </a:extLst>
            </p:cNvPr>
            <p:cNvSpPr/>
            <p:nvPr/>
          </p:nvSpPr>
          <p:spPr>
            <a:xfrm>
              <a:off x="6718625" y="1939463"/>
              <a:ext cx="28325" cy="28325"/>
            </a:xfrm>
            <a:custGeom>
              <a:avLst/>
              <a:gdLst/>
              <a:ahLst/>
              <a:cxnLst/>
              <a:rect l="l" t="t" r="r" b="b"/>
              <a:pathLst>
                <a:path w="1133" h="1133" extrusionOk="0">
                  <a:moveTo>
                    <a:pt x="567" y="61"/>
                  </a:moveTo>
                  <a:cubicBezTo>
                    <a:pt x="844" y="61"/>
                    <a:pt x="1070" y="289"/>
                    <a:pt x="1070" y="564"/>
                  </a:cubicBezTo>
                  <a:cubicBezTo>
                    <a:pt x="1070" y="843"/>
                    <a:pt x="844" y="1068"/>
                    <a:pt x="567" y="1068"/>
                  </a:cubicBezTo>
                  <a:cubicBezTo>
                    <a:pt x="289" y="1068"/>
                    <a:pt x="64" y="843"/>
                    <a:pt x="64" y="564"/>
                  </a:cubicBezTo>
                  <a:cubicBezTo>
                    <a:pt x="64" y="287"/>
                    <a:pt x="289" y="61"/>
                    <a:pt x="567" y="61"/>
                  </a:cubicBezTo>
                  <a:close/>
                  <a:moveTo>
                    <a:pt x="567" y="0"/>
                  </a:moveTo>
                  <a:cubicBezTo>
                    <a:pt x="255" y="0"/>
                    <a:pt x="1" y="253"/>
                    <a:pt x="1" y="566"/>
                  </a:cubicBezTo>
                  <a:cubicBezTo>
                    <a:pt x="1" y="878"/>
                    <a:pt x="255" y="1132"/>
                    <a:pt x="567" y="1132"/>
                  </a:cubicBezTo>
                  <a:cubicBezTo>
                    <a:pt x="877" y="1132"/>
                    <a:pt x="1133" y="878"/>
                    <a:pt x="1133" y="566"/>
                  </a:cubicBezTo>
                  <a:cubicBezTo>
                    <a:pt x="1133" y="253"/>
                    <a:pt x="878"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1271;p54">
              <a:extLst>
                <a:ext uri="{FF2B5EF4-FFF2-40B4-BE49-F238E27FC236}">
                  <a16:creationId xmlns:a16="http://schemas.microsoft.com/office/drawing/2014/main" id="{3FA617CF-AEDC-94B8-16C0-BB0E4B5DFFA3}"/>
                </a:ext>
              </a:extLst>
            </p:cNvPr>
            <p:cNvSpPr/>
            <p:nvPr/>
          </p:nvSpPr>
          <p:spPr>
            <a:xfrm>
              <a:off x="6759025" y="1944988"/>
              <a:ext cx="17150" cy="17175"/>
            </a:xfrm>
            <a:custGeom>
              <a:avLst/>
              <a:gdLst/>
              <a:ahLst/>
              <a:cxnLst/>
              <a:rect l="l" t="t" r="r" b="b"/>
              <a:pathLst>
                <a:path w="686" h="687" extrusionOk="0">
                  <a:moveTo>
                    <a:pt x="343" y="64"/>
                  </a:moveTo>
                  <a:cubicBezTo>
                    <a:pt x="498" y="64"/>
                    <a:pt x="623" y="190"/>
                    <a:pt x="623" y="345"/>
                  </a:cubicBezTo>
                  <a:cubicBezTo>
                    <a:pt x="623" y="500"/>
                    <a:pt x="498" y="625"/>
                    <a:pt x="343" y="625"/>
                  </a:cubicBezTo>
                  <a:cubicBezTo>
                    <a:pt x="188" y="625"/>
                    <a:pt x="62" y="500"/>
                    <a:pt x="62" y="345"/>
                  </a:cubicBezTo>
                  <a:cubicBezTo>
                    <a:pt x="62" y="190"/>
                    <a:pt x="188" y="64"/>
                    <a:pt x="343" y="64"/>
                  </a:cubicBezTo>
                  <a:close/>
                  <a:moveTo>
                    <a:pt x="343" y="0"/>
                  </a:moveTo>
                  <a:cubicBezTo>
                    <a:pt x="153" y="0"/>
                    <a:pt x="0" y="155"/>
                    <a:pt x="0" y="344"/>
                  </a:cubicBezTo>
                  <a:cubicBezTo>
                    <a:pt x="0" y="533"/>
                    <a:pt x="155" y="687"/>
                    <a:pt x="343" y="687"/>
                  </a:cubicBezTo>
                  <a:cubicBezTo>
                    <a:pt x="531" y="687"/>
                    <a:pt x="685" y="533"/>
                    <a:pt x="686" y="344"/>
                  </a:cubicBezTo>
                  <a:cubicBezTo>
                    <a:pt x="686" y="154"/>
                    <a:pt x="531" y="0"/>
                    <a:pt x="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1272;p54">
              <a:extLst>
                <a:ext uri="{FF2B5EF4-FFF2-40B4-BE49-F238E27FC236}">
                  <a16:creationId xmlns:a16="http://schemas.microsoft.com/office/drawing/2014/main" id="{8E93C92F-D74A-BABB-259A-41AB0E1622EB}"/>
                </a:ext>
              </a:extLst>
            </p:cNvPr>
            <p:cNvSpPr/>
            <p:nvPr/>
          </p:nvSpPr>
          <p:spPr>
            <a:xfrm>
              <a:off x="6745825" y="1902588"/>
              <a:ext cx="19050" cy="19025"/>
            </a:xfrm>
            <a:custGeom>
              <a:avLst/>
              <a:gdLst/>
              <a:ahLst/>
              <a:cxnLst/>
              <a:rect l="l" t="t" r="r" b="b"/>
              <a:pathLst>
                <a:path w="762" h="761" extrusionOk="0">
                  <a:moveTo>
                    <a:pt x="381" y="62"/>
                  </a:moveTo>
                  <a:cubicBezTo>
                    <a:pt x="557" y="62"/>
                    <a:pt x="700" y="205"/>
                    <a:pt x="700" y="381"/>
                  </a:cubicBezTo>
                  <a:cubicBezTo>
                    <a:pt x="700" y="557"/>
                    <a:pt x="557" y="699"/>
                    <a:pt x="381" y="699"/>
                  </a:cubicBezTo>
                  <a:cubicBezTo>
                    <a:pt x="205" y="699"/>
                    <a:pt x="62" y="557"/>
                    <a:pt x="62" y="381"/>
                  </a:cubicBezTo>
                  <a:cubicBezTo>
                    <a:pt x="62" y="205"/>
                    <a:pt x="205" y="62"/>
                    <a:pt x="381" y="62"/>
                  </a:cubicBezTo>
                  <a:close/>
                  <a:moveTo>
                    <a:pt x="381" y="1"/>
                  </a:moveTo>
                  <a:cubicBezTo>
                    <a:pt x="172" y="1"/>
                    <a:pt x="1" y="172"/>
                    <a:pt x="1" y="381"/>
                  </a:cubicBezTo>
                  <a:cubicBezTo>
                    <a:pt x="1" y="590"/>
                    <a:pt x="172" y="761"/>
                    <a:pt x="381" y="761"/>
                  </a:cubicBezTo>
                  <a:cubicBezTo>
                    <a:pt x="590" y="761"/>
                    <a:pt x="761" y="590"/>
                    <a:pt x="761" y="381"/>
                  </a:cubicBezTo>
                  <a:cubicBezTo>
                    <a:pt x="761" y="172"/>
                    <a:pt x="590" y="1"/>
                    <a:pt x="3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1273;p54">
              <a:extLst>
                <a:ext uri="{FF2B5EF4-FFF2-40B4-BE49-F238E27FC236}">
                  <a16:creationId xmlns:a16="http://schemas.microsoft.com/office/drawing/2014/main" id="{C2083444-AE67-4237-2C9B-B7DA48FF28C0}"/>
                </a:ext>
              </a:extLst>
            </p:cNvPr>
            <p:cNvSpPr/>
            <p:nvPr/>
          </p:nvSpPr>
          <p:spPr>
            <a:xfrm>
              <a:off x="6762625" y="1885813"/>
              <a:ext cx="17250" cy="17225"/>
            </a:xfrm>
            <a:custGeom>
              <a:avLst/>
              <a:gdLst/>
              <a:ahLst/>
              <a:cxnLst/>
              <a:rect l="l" t="t" r="r" b="b"/>
              <a:pathLst>
                <a:path w="690" h="689" extrusionOk="0">
                  <a:moveTo>
                    <a:pt x="344" y="67"/>
                  </a:moveTo>
                  <a:cubicBezTo>
                    <a:pt x="498" y="67"/>
                    <a:pt x="622" y="192"/>
                    <a:pt x="622" y="346"/>
                  </a:cubicBezTo>
                  <a:cubicBezTo>
                    <a:pt x="622" y="499"/>
                    <a:pt x="498" y="624"/>
                    <a:pt x="344" y="624"/>
                  </a:cubicBezTo>
                  <a:cubicBezTo>
                    <a:pt x="190" y="624"/>
                    <a:pt x="67" y="499"/>
                    <a:pt x="67" y="346"/>
                  </a:cubicBezTo>
                  <a:cubicBezTo>
                    <a:pt x="67" y="192"/>
                    <a:pt x="190" y="67"/>
                    <a:pt x="344" y="67"/>
                  </a:cubicBezTo>
                  <a:close/>
                  <a:moveTo>
                    <a:pt x="344" y="0"/>
                  </a:moveTo>
                  <a:cubicBezTo>
                    <a:pt x="155" y="0"/>
                    <a:pt x="0" y="155"/>
                    <a:pt x="0" y="344"/>
                  </a:cubicBezTo>
                  <a:cubicBezTo>
                    <a:pt x="0" y="534"/>
                    <a:pt x="155" y="689"/>
                    <a:pt x="344" y="689"/>
                  </a:cubicBezTo>
                  <a:cubicBezTo>
                    <a:pt x="534" y="689"/>
                    <a:pt x="689" y="535"/>
                    <a:pt x="689" y="344"/>
                  </a:cubicBezTo>
                  <a:cubicBezTo>
                    <a:pt x="689" y="155"/>
                    <a:pt x="534" y="0"/>
                    <a:pt x="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1274;p54">
              <a:extLst>
                <a:ext uri="{FF2B5EF4-FFF2-40B4-BE49-F238E27FC236}">
                  <a16:creationId xmlns:a16="http://schemas.microsoft.com/office/drawing/2014/main" id="{DF32B75F-8AC4-5B69-8A5E-CB951F0B188B}"/>
                </a:ext>
              </a:extLst>
            </p:cNvPr>
            <p:cNvSpPr/>
            <p:nvPr/>
          </p:nvSpPr>
          <p:spPr>
            <a:xfrm>
              <a:off x="6857075" y="1917588"/>
              <a:ext cx="27850" cy="27875"/>
            </a:xfrm>
            <a:custGeom>
              <a:avLst/>
              <a:gdLst/>
              <a:ahLst/>
              <a:cxnLst/>
              <a:rect l="l" t="t" r="r" b="b"/>
              <a:pathLst>
                <a:path w="1114" h="1115" extrusionOk="0">
                  <a:moveTo>
                    <a:pt x="558" y="63"/>
                  </a:moveTo>
                  <a:cubicBezTo>
                    <a:pt x="830" y="63"/>
                    <a:pt x="1052" y="284"/>
                    <a:pt x="1052" y="557"/>
                  </a:cubicBezTo>
                  <a:cubicBezTo>
                    <a:pt x="1052" y="832"/>
                    <a:pt x="830" y="1053"/>
                    <a:pt x="558" y="1053"/>
                  </a:cubicBezTo>
                  <a:cubicBezTo>
                    <a:pt x="283" y="1053"/>
                    <a:pt x="62" y="829"/>
                    <a:pt x="62" y="557"/>
                  </a:cubicBezTo>
                  <a:cubicBezTo>
                    <a:pt x="62" y="284"/>
                    <a:pt x="285" y="63"/>
                    <a:pt x="558" y="63"/>
                  </a:cubicBezTo>
                  <a:close/>
                  <a:moveTo>
                    <a:pt x="558" y="1"/>
                  </a:moveTo>
                  <a:cubicBezTo>
                    <a:pt x="250" y="1"/>
                    <a:pt x="0" y="251"/>
                    <a:pt x="0" y="557"/>
                  </a:cubicBezTo>
                  <a:cubicBezTo>
                    <a:pt x="0" y="865"/>
                    <a:pt x="250" y="1115"/>
                    <a:pt x="558" y="1115"/>
                  </a:cubicBezTo>
                  <a:cubicBezTo>
                    <a:pt x="864" y="1115"/>
                    <a:pt x="1114" y="865"/>
                    <a:pt x="1114" y="557"/>
                  </a:cubicBezTo>
                  <a:cubicBezTo>
                    <a:pt x="1114" y="251"/>
                    <a:pt x="864"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1275;p54">
              <a:extLst>
                <a:ext uri="{FF2B5EF4-FFF2-40B4-BE49-F238E27FC236}">
                  <a16:creationId xmlns:a16="http://schemas.microsoft.com/office/drawing/2014/main" id="{66CC9EE7-4C8D-B762-D6A0-7B26359B2C16}"/>
                </a:ext>
              </a:extLst>
            </p:cNvPr>
            <p:cNvSpPr/>
            <p:nvPr/>
          </p:nvSpPr>
          <p:spPr>
            <a:xfrm>
              <a:off x="6812425" y="1850788"/>
              <a:ext cx="16900" cy="16925"/>
            </a:xfrm>
            <a:custGeom>
              <a:avLst/>
              <a:gdLst/>
              <a:ahLst/>
              <a:cxnLst/>
              <a:rect l="l" t="t" r="r" b="b"/>
              <a:pathLst>
                <a:path w="676" h="677" extrusionOk="0">
                  <a:moveTo>
                    <a:pt x="338" y="62"/>
                  </a:moveTo>
                  <a:cubicBezTo>
                    <a:pt x="491" y="62"/>
                    <a:pt x="615" y="186"/>
                    <a:pt x="615" y="339"/>
                  </a:cubicBezTo>
                  <a:cubicBezTo>
                    <a:pt x="615" y="490"/>
                    <a:pt x="490" y="614"/>
                    <a:pt x="338" y="614"/>
                  </a:cubicBezTo>
                  <a:cubicBezTo>
                    <a:pt x="187" y="614"/>
                    <a:pt x="62" y="490"/>
                    <a:pt x="62" y="339"/>
                  </a:cubicBezTo>
                  <a:cubicBezTo>
                    <a:pt x="62" y="186"/>
                    <a:pt x="187" y="62"/>
                    <a:pt x="338" y="62"/>
                  </a:cubicBezTo>
                  <a:close/>
                  <a:moveTo>
                    <a:pt x="338" y="0"/>
                  </a:moveTo>
                  <a:cubicBezTo>
                    <a:pt x="153" y="0"/>
                    <a:pt x="1" y="152"/>
                    <a:pt x="1" y="339"/>
                  </a:cubicBezTo>
                  <a:cubicBezTo>
                    <a:pt x="1" y="524"/>
                    <a:pt x="151" y="676"/>
                    <a:pt x="338" y="676"/>
                  </a:cubicBezTo>
                  <a:cubicBezTo>
                    <a:pt x="525" y="676"/>
                    <a:pt x="676" y="526"/>
                    <a:pt x="676" y="339"/>
                  </a:cubicBezTo>
                  <a:cubicBezTo>
                    <a:pt x="676" y="153"/>
                    <a:pt x="525"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1276;p54">
              <a:extLst>
                <a:ext uri="{FF2B5EF4-FFF2-40B4-BE49-F238E27FC236}">
                  <a16:creationId xmlns:a16="http://schemas.microsoft.com/office/drawing/2014/main" id="{F915BD55-18D2-CE98-C979-D4A15E88FA84}"/>
                </a:ext>
              </a:extLst>
            </p:cNvPr>
            <p:cNvSpPr/>
            <p:nvPr/>
          </p:nvSpPr>
          <p:spPr>
            <a:xfrm>
              <a:off x="6879350" y="1940563"/>
              <a:ext cx="30325" cy="59675"/>
            </a:xfrm>
            <a:custGeom>
              <a:avLst/>
              <a:gdLst/>
              <a:ahLst/>
              <a:cxnLst/>
              <a:rect l="l" t="t" r="r" b="b"/>
              <a:pathLst>
                <a:path w="1213" h="2387" extrusionOk="0">
                  <a:moveTo>
                    <a:pt x="46" y="0"/>
                  </a:moveTo>
                  <a:lnTo>
                    <a:pt x="1" y="44"/>
                  </a:lnTo>
                  <a:lnTo>
                    <a:pt x="1151" y="1194"/>
                  </a:lnTo>
                  <a:cubicBezTo>
                    <a:pt x="1129" y="2356"/>
                    <a:pt x="1148" y="2375"/>
                    <a:pt x="1159" y="2387"/>
                  </a:cubicBezTo>
                  <a:lnTo>
                    <a:pt x="1188" y="2360"/>
                  </a:lnTo>
                  <a:lnTo>
                    <a:pt x="1211" y="2355"/>
                  </a:lnTo>
                  <a:cubicBezTo>
                    <a:pt x="1197" y="2302"/>
                    <a:pt x="1205" y="1607"/>
                    <a:pt x="1213" y="1181"/>
                  </a:cubicBezTo>
                  <a:lnTo>
                    <a:pt x="1213" y="116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1277;p54">
              <a:extLst>
                <a:ext uri="{FF2B5EF4-FFF2-40B4-BE49-F238E27FC236}">
                  <a16:creationId xmlns:a16="http://schemas.microsoft.com/office/drawing/2014/main" id="{648D1626-D30D-D7A1-508D-FD420309A58C}"/>
                </a:ext>
              </a:extLst>
            </p:cNvPr>
            <p:cNvSpPr/>
            <p:nvPr/>
          </p:nvSpPr>
          <p:spPr>
            <a:xfrm>
              <a:off x="6825550" y="1864313"/>
              <a:ext cx="36925" cy="58325"/>
            </a:xfrm>
            <a:custGeom>
              <a:avLst/>
              <a:gdLst/>
              <a:ahLst/>
              <a:cxnLst/>
              <a:rect l="l" t="t" r="r" b="b"/>
              <a:pathLst>
                <a:path w="1477" h="2333" extrusionOk="0">
                  <a:moveTo>
                    <a:pt x="44" y="1"/>
                  </a:moveTo>
                  <a:lnTo>
                    <a:pt x="0" y="43"/>
                  </a:lnTo>
                  <a:lnTo>
                    <a:pt x="234" y="277"/>
                  </a:lnTo>
                  <a:lnTo>
                    <a:pt x="234" y="1132"/>
                  </a:lnTo>
                  <a:lnTo>
                    <a:pt x="1432" y="2333"/>
                  </a:lnTo>
                  <a:lnTo>
                    <a:pt x="1477" y="2288"/>
                  </a:lnTo>
                  <a:lnTo>
                    <a:pt x="295" y="1107"/>
                  </a:lnTo>
                  <a:lnTo>
                    <a:pt x="295" y="25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1278;p54">
              <a:extLst>
                <a:ext uri="{FF2B5EF4-FFF2-40B4-BE49-F238E27FC236}">
                  <a16:creationId xmlns:a16="http://schemas.microsoft.com/office/drawing/2014/main" id="{2A040194-20EE-0420-DD98-392325255F65}"/>
                </a:ext>
              </a:extLst>
            </p:cNvPr>
            <p:cNvSpPr/>
            <p:nvPr/>
          </p:nvSpPr>
          <p:spPr>
            <a:xfrm>
              <a:off x="6825100" y="2034013"/>
              <a:ext cx="83725" cy="27650"/>
            </a:xfrm>
            <a:custGeom>
              <a:avLst/>
              <a:gdLst/>
              <a:ahLst/>
              <a:cxnLst/>
              <a:rect l="l" t="t" r="r" b="b"/>
              <a:pathLst>
                <a:path w="3349" h="1106" extrusionOk="0">
                  <a:moveTo>
                    <a:pt x="0" y="0"/>
                  </a:moveTo>
                  <a:lnTo>
                    <a:pt x="0" y="63"/>
                  </a:lnTo>
                  <a:lnTo>
                    <a:pt x="2262" y="63"/>
                  </a:lnTo>
                  <a:lnTo>
                    <a:pt x="3305" y="1106"/>
                  </a:lnTo>
                  <a:lnTo>
                    <a:pt x="3349" y="1062"/>
                  </a:lnTo>
                  <a:lnTo>
                    <a:pt x="2297" y="10"/>
                  </a:lnTo>
                  <a:lnTo>
                    <a:pt x="22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1279;p54">
              <a:extLst>
                <a:ext uri="{FF2B5EF4-FFF2-40B4-BE49-F238E27FC236}">
                  <a16:creationId xmlns:a16="http://schemas.microsoft.com/office/drawing/2014/main" id="{FDDDA4AD-BBAC-B900-5B7E-C6DBBD00AFE8}"/>
                </a:ext>
              </a:extLst>
            </p:cNvPr>
            <p:cNvSpPr/>
            <p:nvPr/>
          </p:nvSpPr>
          <p:spPr>
            <a:xfrm>
              <a:off x="6786975" y="1992838"/>
              <a:ext cx="85425" cy="43025"/>
            </a:xfrm>
            <a:custGeom>
              <a:avLst/>
              <a:gdLst/>
              <a:ahLst/>
              <a:cxnLst/>
              <a:rect l="l" t="t" r="r" b="b"/>
              <a:pathLst>
                <a:path w="3417" h="1721" extrusionOk="0">
                  <a:moveTo>
                    <a:pt x="0" y="1"/>
                  </a:moveTo>
                  <a:lnTo>
                    <a:pt x="0" y="64"/>
                  </a:lnTo>
                  <a:lnTo>
                    <a:pt x="1714" y="64"/>
                  </a:lnTo>
                  <a:lnTo>
                    <a:pt x="3372" y="1720"/>
                  </a:lnTo>
                  <a:lnTo>
                    <a:pt x="3416" y="1676"/>
                  </a:lnTo>
                  <a:lnTo>
                    <a:pt x="1749" y="11"/>
                  </a:lnTo>
                  <a:lnTo>
                    <a:pt x="17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1280;p54">
              <a:extLst>
                <a:ext uri="{FF2B5EF4-FFF2-40B4-BE49-F238E27FC236}">
                  <a16:creationId xmlns:a16="http://schemas.microsoft.com/office/drawing/2014/main" id="{B0118337-AD2A-E0A4-5285-43F6D3B83B22}"/>
                </a:ext>
              </a:extLst>
            </p:cNvPr>
            <p:cNvSpPr/>
            <p:nvPr/>
          </p:nvSpPr>
          <p:spPr>
            <a:xfrm>
              <a:off x="6794125" y="2010463"/>
              <a:ext cx="32250" cy="32250"/>
            </a:xfrm>
            <a:custGeom>
              <a:avLst/>
              <a:gdLst/>
              <a:ahLst/>
              <a:cxnLst/>
              <a:rect l="l" t="t" r="r" b="b"/>
              <a:pathLst>
                <a:path w="1290" h="1290" extrusionOk="0">
                  <a:moveTo>
                    <a:pt x="644" y="61"/>
                  </a:moveTo>
                  <a:cubicBezTo>
                    <a:pt x="965" y="61"/>
                    <a:pt x="1226" y="323"/>
                    <a:pt x="1228" y="646"/>
                  </a:cubicBezTo>
                  <a:cubicBezTo>
                    <a:pt x="1228" y="967"/>
                    <a:pt x="967" y="1229"/>
                    <a:pt x="644" y="1229"/>
                  </a:cubicBezTo>
                  <a:cubicBezTo>
                    <a:pt x="323" y="1229"/>
                    <a:pt x="61" y="967"/>
                    <a:pt x="61" y="646"/>
                  </a:cubicBezTo>
                  <a:cubicBezTo>
                    <a:pt x="61" y="323"/>
                    <a:pt x="323" y="61"/>
                    <a:pt x="644" y="61"/>
                  </a:cubicBezTo>
                  <a:close/>
                  <a:moveTo>
                    <a:pt x="644" y="1"/>
                  </a:moveTo>
                  <a:cubicBezTo>
                    <a:pt x="290" y="1"/>
                    <a:pt x="0" y="290"/>
                    <a:pt x="0" y="646"/>
                  </a:cubicBezTo>
                  <a:cubicBezTo>
                    <a:pt x="0" y="1000"/>
                    <a:pt x="290" y="1289"/>
                    <a:pt x="644" y="1289"/>
                  </a:cubicBezTo>
                  <a:cubicBezTo>
                    <a:pt x="1000" y="1289"/>
                    <a:pt x="1288" y="1000"/>
                    <a:pt x="1289" y="646"/>
                  </a:cubicBezTo>
                  <a:cubicBezTo>
                    <a:pt x="1289" y="290"/>
                    <a:pt x="1000" y="1"/>
                    <a:pt x="6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1281;p54">
              <a:extLst>
                <a:ext uri="{FF2B5EF4-FFF2-40B4-BE49-F238E27FC236}">
                  <a16:creationId xmlns:a16="http://schemas.microsoft.com/office/drawing/2014/main" id="{2F8AB2E0-B433-3AE2-FF18-3B36CD2AE690}"/>
                </a:ext>
              </a:extLst>
            </p:cNvPr>
            <p:cNvSpPr/>
            <p:nvPr/>
          </p:nvSpPr>
          <p:spPr>
            <a:xfrm>
              <a:off x="6743600" y="1960738"/>
              <a:ext cx="23425" cy="23425"/>
            </a:xfrm>
            <a:custGeom>
              <a:avLst/>
              <a:gdLst/>
              <a:ahLst/>
              <a:cxnLst/>
              <a:rect l="l" t="t" r="r" b="b"/>
              <a:pathLst>
                <a:path w="937" h="937" extrusionOk="0">
                  <a:moveTo>
                    <a:pt x="44" y="0"/>
                  </a:moveTo>
                  <a:lnTo>
                    <a:pt x="0" y="44"/>
                  </a:lnTo>
                  <a:lnTo>
                    <a:pt x="893" y="937"/>
                  </a:lnTo>
                  <a:lnTo>
                    <a:pt x="937" y="893"/>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282;p54">
              <a:extLst>
                <a:ext uri="{FF2B5EF4-FFF2-40B4-BE49-F238E27FC236}">
                  <a16:creationId xmlns:a16="http://schemas.microsoft.com/office/drawing/2014/main" id="{97121E52-1CEB-1A2E-E5F5-8FB0E73A7EF7}"/>
                </a:ext>
              </a:extLst>
            </p:cNvPr>
            <p:cNvSpPr/>
            <p:nvPr/>
          </p:nvSpPr>
          <p:spPr>
            <a:xfrm>
              <a:off x="6896500" y="2156413"/>
              <a:ext cx="16275" cy="16300"/>
            </a:xfrm>
            <a:custGeom>
              <a:avLst/>
              <a:gdLst/>
              <a:ahLst/>
              <a:cxnLst/>
              <a:rect l="l" t="t" r="r" b="b"/>
              <a:pathLst>
                <a:path w="651" h="652" extrusionOk="0">
                  <a:moveTo>
                    <a:pt x="326" y="61"/>
                  </a:moveTo>
                  <a:cubicBezTo>
                    <a:pt x="471" y="61"/>
                    <a:pt x="590" y="180"/>
                    <a:pt x="590" y="325"/>
                  </a:cubicBezTo>
                  <a:cubicBezTo>
                    <a:pt x="590" y="470"/>
                    <a:pt x="471" y="590"/>
                    <a:pt x="326" y="590"/>
                  </a:cubicBezTo>
                  <a:cubicBezTo>
                    <a:pt x="180" y="590"/>
                    <a:pt x="61" y="470"/>
                    <a:pt x="61" y="325"/>
                  </a:cubicBezTo>
                  <a:cubicBezTo>
                    <a:pt x="61" y="180"/>
                    <a:pt x="180" y="61"/>
                    <a:pt x="326" y="61"/>
                  </a:cubicBezTo>
                  <a:close/>
                  <a:moveTo>
                    <a:pt x="326" y="0"/>
                  </a:moveTo>
                  <a:cubicBezTo>
                    <a:pt x="147" y="0"/>
                    <a:pt x="0" y="148"/>
                    <a:pt x="0" y="326"/>
                  </a:cubicBezTo>
                  <a:cubicBezTo>
                    <a:pt x="0" y="505"/>
                    <a:pt x="146" y="652"/>
                    <a:pt x="326" y="652"/>
                  </a:cubicBezTo>
                  <a:cubicBezTo>
                    <a:pt x="505" y="652"/>
                    <a:pt x="651" y="505"/>
                    <a:pt x="651" y="326"/>
                  </a:cubicBezTo>
                  <a:cubicBezTo>
                    <a:pt x="651" y="148"/>
                    <a:pt x="505" y="0"/>
                    <a:pt x="3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1283;p54">
              <a:extLst>
                <a:ext uri="{FF2B5EF4-FFF2-40B4-BE49-F238E27FC236}">
                  <a16:creationId xmlns:a16="http://schemas.microsoft.com/office/drawing/2014/main" id="{146DCD6F-9203-53A7-85F3-4A4C09100668}"/>
                </a:ext>
              </a:extLst>
            </p:cNvPr>
            <p:cNvSpPr/>
            <p:nvPr/>
          </p:nvSpPr>
          <p:spPr>
            <a:xfrm>
              <a:off x="6900100" y="2192113"/>
              <a:ext cx="16300" cy="16325"/>
            </a:xfrm>
            <a:custGeom>
              <a:avLst/>
              <a:gdLst/>
              <a:ahLst/>
              <a:cxnLst/>
              <a:rect l="l" t="t" r="r" b="b"/>
              <a:pathLst>
                <a:path w="652" h="653" extrusionOk="0">
                  <a:moveTo>
                    <a:pt x="326" y="62"/>
                  </a:moveTo>
                  <a:cubicBezTo>
                    <a:pt x="472" y="62"/>
                    <a:pt x="590" y="179"/>
                    <a:pt x="590" y="327"/>
                  </a:cubicBezTo>
                  <a:cubicBezTo>
                    <a:pt x="590" y="472"/>
                    <a:pt x="471" y="590"/>
                    <a:pt x="326" y="590"/>
                  </a:cubicBezTo>
                  <a:cubicBezTo>
                    <a:pt x="180" y="590"/>
                    <a:pt x="61" y="472"/>
                    <a:pt x="61" y="327"/>
                  </a:cubicBezTo>
                  <a:cubicBezTo>
                    <a:pt x="61" y="180"/>
                    <a:pt x="180" y="62"/>
                    <a:pt x="326" y="62"/>
                  </a:cubicBezTo>
                  <a:close/>
                  <a:moveTo>
                    <a:pt x="326" y="1"/>
                  </a:moveTo>
                  <a:cubicBezTo>
                    <a:pt x="147" y="1"/>
                    <a:pt x="0" y="147"/>
                    <a:pt x="0" y="327"/>
                  </a:cubicBezTo>
                  <a:cubicBezTo>
                    <a:pt x="0" y="505"/>
                    <a:pt x="146" y="652"/>
                    <a:pt x="326" y="652"/>
                  </a:cubicBezTo>
                  <a:cubicBezTo>
                    <a:pt x="506" y="652"/>
                    <a:pt x="652" y="505"/>
                    <a:pt x="652" y="327"/>
                  </a:cubicBezTo>
                  <a:cubicBezTo>
                    <a:pt x="652"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1284;p54">
              <a:extLst>
                <a:ext uri="{FF2B5EF4-FFF2-40B4-BE49-F238E27FC236}">
                  <a16:creationId xmlns:a16="http://schemas.microsoft.com/office/drawing/2014/main" id="{6DF0E777-A83F-644A-C350-CD0CAFBA3DD0}"/>
                </a:ext>
              </a:extLst>
            </p:cNvPr>
            <p:cNvSpPr/>
            <p:nvPr/>
          </p:nvSpPr>
          <p:spPr>
            <a:xfrm>
              <a:off x="6891225" y="2220338"/>
              <a:ext cx="28925" cy="28850"/>
            </a:xfrm>
            <a:custGeom>
              <a:avLst/>
              <a:gdLst/>
              <a:ahLst/>
              <a:cxnLst/>
              <a:rect l="l" t="t" r="r" b="b"/>
              <a:pathLst>
                <a:path w="1157" h="1154" extrusionOk="0">
                  <a:moveTo>
                    <a:pt x="578" y="62"/>
                  </a:moveTo>
                  <a:cubicBezTo>
                    <a:pt x="863" y="62"/>
                    <a:pt x="1093" y="293"/>
                    <a:pt x="1093" y="577"/>
                  </a:cubicBezTo>
                  <a:cubicBezTo>
                    <a:pt x="1093" y="862"/>
                    <a:pt x="863" y="1093"/>
                    <a:pt x="578" y="1093"/>
                  </a:cubicBezTo>
                  <a:cubicBezTo>
                    <a:pt x="294" y="1093"/>
                    <a:pt x="63" y="862"/>
                    <a:pt x="63" y="577"/>
                  </a:cubicBezTo>
                  <a:cubicBezTo>
                    <a:pt x="63" y="293"/>
                    <a:pt x="294" y="62"/>
                    <a:pt x="578" y="62"/>
                  </a:cubicBezTo>
                  <a:close/>
                  <a:moveTo>
                    <a:pt x="578" y="0"/>
                  </a:moveTo>
                  <a:cubicBezTo>
                    <a:pt x="260" y="0"/>
                    <a:pt x="1" y="260"/>
                    <a:pt x="1" y="577"/>
                  </a:cubicBezTo>
                  <a:cubicBezTo>
                    <a:pt x="1" y="895"/>
                    <a:pt x="260" y="1154"/>
                    <a:pt x="578" y="1154"/>
                  </a:cubicBezTo>
                  <a:cubicBezTo>
                    <a:pt x="897" y="1154"/>
                    <a:pt x="1156" y="895"/>
                    <a:pt x="1154" y="577"/>
                  </a:cubicBezTo>
                  <a:cubicBezTo>
                    <a:pt x="1154" y="260"/>
                    <a:pt x="896"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1285;p54">
              <a:extLst>
                <a:ext uri="{FF2B5EF4-FFF2-40B4-BE49-F238E27FC236}">
                  <a16:creationId xmlns:a16="http://schemas.microsoft.com/office/drawing/2014/main" id="{B7AAF049-2693-A4D0-A5C4-4AD2B308F2BD}"/>
                </a:ext>
              </a:extLst>
            </p:cNvPr>
            <p:cNvSpPr/>
            <p:nvPr/>
          </p:nvSpPr>
          <p:spPr>
            <a:xfrm>
              <a:off x="6967700" y="2223888"/>
              <a:ext cx="16300" cy="16300"/>
            </a:xfrm>
            <a:custGeom>
              <a:avLst/>
              <a:gdLst/>
              <a:ahLst/>
              <a:cxnLst/>
              <a:rect l="l" t="t" r="r" b="b"/>
              <a:pathLst>
                <a:path w="652" h="652" extrusionOk="0">
                  <a:moveTo>
                    <a:pt x="326" y="61"/>
                  </a:moveTo>
                  <a:cubicBezTo>
                    <a:pt x="471" y="61"/>
                    <a:pt x="591" y="181"/>
                    <a:pt x="591" y="326"/>
                  </a:cubicBezTo>
                  <a:cubicBezTo>
                    <a:pt x="591" y="471"/>
                    <a:pt x="471" y="590"/>
                    <a:pt x="326" y="590"/>
                  </a:cubicBezTo>
                  <a:cubicBezTo>
                    <a:pt x="181" y="590"/>
                    <a:pt x="62" y="471"/>
                    <a:pt x="62" y="326"/>
                  </a:cubicBezTo>
                  <a:cubicBezTo>
                    <a:pt x="62" y="181"/>
                    <a:pt x="181" y="61"/>
                    <a:pt x="326" y="61"/>
                  </a:cubicBezTo>
                  <a:close/>
                  <a:moveTo>
                    <a:pt x="326" y="1"/>
                  </a:moveTo>
                  <a:cubicBezTo>
                    <a:pt x="147" y="1"/>
                    <a:pt x="0" y="146"/>
                    <a:pt x="0" y="326"/>
                  </a:cubicBezTo>
                  <a:cubicBezTo>
                    <a:pt x="0" y="504"/>
                    <a:pt x="145" y="652"/>
                    <a:pt x="326" y="652"/>
                  </a:cubicBezTo>
                  <a:cubicBezTo>
                    <a:pt x="506" y="652"/>
                    <a:pt x="651" y="507"/>
                    <a:pt x="651" y="326"/>
                  </a:cubicBezTo>
                  <a:cubicBezTo>
                    <a:pt x="651" y="147"/>
                    <a:pt x="506"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1286;p54">
              <a:extLst>
                <a:ext uri="{FF2B5EF4-FFF2-40B4-BE49-F238E27FC236}">
                  <a16:creationId xmlns:a16="http://schemas.microsoft.com/office/drawing/2014/main" id="{CFC4476E-3F36-90C1-3770-825BAB2CCCDD}"/>
                </a:ext>
              </a:extLst>
            </p:cNvPr>
            <p:cNvSpPr/>
            <p:nvPr/>
          </p:nvSpPr>
          <p:spPr>
            <a:xfrm>
              <a:off x="6915875" y="2194913"/>
              <a:ext cx="57675" cy="31100"/>
            </a:xfrm>
            <a:custGeom>
              <a:avLst/>
              <a:gdLst/>
              <a:ahLst/>
              <a:cxnLst/>
              <a:rect l="l" t="t" r="r" b="b"/>
              <a:pathLst>
                <a:path w="2307" h="1244" extrusionOk="0">
                  <a:moveTo>
                    <a:pt x="1199" y="1"/>
                  </a:moveTo>
                  <a:lnTo>
                    <a:pt x="1" y="1199"/>
                  </a:lnTo>
                  <a:lnTo>
                    <a:pt x="44" y="1244"/>
                  </a:lnTo>
                  <a:lnTo>
                    <a:pt x="1224" y="64"/>
                  </a:lnTo>
                  <a:lnTo>
                    <a:pt x="2307" y="64"/>
                  </a:lnTo>
                  <a:lnTo>
                    <a:pt x="2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1287;p54">
              <a:extLst>
                <a:ext uri="{FF2B5EF4-FFF2-40B4-BE49-F238E27FC236}">
                  <a16:creationId xmlns:a16="http://schemas.microsoft.com/office/drawing/2014/main" id="{EDEE13C4-F31B-EB86-0B88-D758D81F5F6D}"/>
                </a:ext>
              </a:extLst>
            </p:cNvPr>
            <p:cNvSpPr/>
            <p:nvPr/>
          </p:nvSpPr>
          <p:spPr>
            <a:xfrm>
              <a:off x="6836300" y="2198588"/>
              <a:ext cx="11500" cy="36200"/>
            </a:xfrm>
            <a:custGeom>
              <a:avLst/>
              <a:gdLst/>
              <a:ahLst/>
              <a:cxnLst/>
              <a:rect l="l" t="t" r="r" b="b"/>
              <a:pathLst>
                <a:path w="460" h="1448" extrusionOk="0">
                  <a:moveTo>
                    <a:pt x="398" y="0"/>
                  </a:moveTo>
                  <a:lnTo>
                    <a:pt x="398" y="624"/>
                  </a:lnTo>
                  <a:lnTo>
                    <a:pt x="0" y="1020"/>
                  </a:lnTo>
                  <a:lnTo>
                    <a:pt x="0" y="1447"/>
                  </a:lnTo>
                  <a:lnTo>
                    <a:pt x="62" y="1447"/>
                  </a:lnTo>
                  <a:lnTo>
                    <a:pt x="62" y="1046"/>
                  </a:lnTo>
                  <a:lnTo>
                    <a:pt x="460" y="649"/>
                  </a:lnTo>
                  <a:lnTo>
                    <a:pt x="4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1288;p54">
              <a:extLst>
                <a:ext uri="{FF2B5EF4-FFF2-40B4-BE49-F238E27FC236}">
                  <a16:creationId xmlns:a16="http://schemas.microsoft.com/office/drawing/2014/main" id="{9F31E41B-B2D1-CEFE-43B9-B8B78F913B6A}"/>
                </a:ext>
              </a:extLst>
            </p:cNvPr>
            <p:cNvSpPr/>
            <p:nvPr/>
          </p:nvSpPr>
          <p:spPr>
            <a:xfrm>
              <a:off x="6700700" y="2287613"/>
              <a:ext cx="20850" cy="20850"/>
            </a:xfrm>
            <a:custGeom>
              <a:avLst/>
              <a:gdLst/>
              <a:ahLst/>
              <a:cxnLst/>
              <a:rect l="l" t="t" r="r" b="b"/>
              <a:pathLst>
                <a:path w="834" h="834" extrusionOk="0">
                  <a:moveTo>
                    <a:pt x="417" y="63"/>
                  </a:moveTo>
                  <a:cubicBezTo>
                    <a:pt x="612" y="63"/>
                    <a:pt x="771" y="222"/>
                    <a:pt x="770" y="417"/>
                  </a:cubicBezTo>
                  <a:cubicBezTo>
                    <a:pt x="770" y="612"/>
                    <a:pt x="611" y="771"/>
                    <a:pt x="417" y="771"/>
                  </a:cubicBezTo>
                  <a:cubicBezTo>
                    <a:pt x="221" y="771"/>
                    <a:pt x="62" y="612"/>
                    <a:pt x="62" y="417"/>
                  </a:cubicBezTo>
                  <a:cubicBezTo>
                    <a:pt x="62" y="222"/>
                    <a:pt x="221" y="63"/>
                    <a:pt x="417" y="63"/>
                  </a:cubicBezTo>
                  <a:close/>
                  <a:moveTo>
                    <a:pt x="417" y="0"/>
                  </a:moveTo>
                  <a:cubicBezTo>
                    <a:pt x="187" y="0"/>
                    <a:pt x="0" y="187"/>
                    <a:pt x="0" y="417"/>
                  </a:cubicBezTo>
                  <a:cubicBezTo>
                    <a:pt x="0" y="646"/>
                    <a:pt x="187" y="833"/>
                    <a:pt x="417" y="833"/>
                  </a:cubicBezTo>
                  <a:cubicBezTo>
                    <a:pt x="646" y="833"/>
                    <a:pt x="833" y="646"/>
                    <a:pt x="833" y="417"/>
                  </a:cubicBezTo>
                  <a:cubicBezTo>
                    <a:pt x="833" y="187"/>
                    <a:pt x="646" y="0"/>
                    <a:pt x="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1289;p54">
              <a:extLst>
                <a:ext uri="{FF2B5EF4-FFF2-40B4-BE49-F238E27FC236}">
                  <a16:creationId xmlns:a16="http://schemas.microsoft.com/office/drawing/2014/main" id="{E55A6284-DE60-5EB4-33BA-B5C55728F771}"/>
                </a:ext>
              </a:extLst>
            </p:cNvPr>
            <p:cNvSpPr/>
            <p:nvPr/>
          </p:nvSpPr>
          <p:spPr>
            <a:xfrm>
              <a:off x="6765825" y="2253563"/>
              <a:ext cx="24575" cy="24600"/>
            </a:xfrm>
            <a:custGeom>
              <a:avLst/>
              <a:gdLst/>
              <a:ahLst/>
              <a:cxnLst/>
              <a:rect l="l" t="t" r="r" b="b"/>
              <a:pathLst>
                <a:path w="983" h="984" extrusionOk="0">
                  <a:moveTo>
                    <a:pt x="492" y="64"/>
                  </a:moveTo>
                  <a:cubicBezTo>
                    <a:pt x="729" y="64"/>
                    <a:pt x="921" y="256"/>
                    <a:pt x="920" y="492"/>
                  </a:cubicBezTo>
                  <a:cubicBezTo>
                    <a:pt x="920" y="729"/>
                    <a:pt x="728" y="921"/>
                    <a:pt x="492" y="921"/>
                  </a:cubicBezTo>
                  <a:cubicBezTo>
                    <a:pt x="255" y="921"/>
                    <a:pt x="62" y="729"/>
                    <a:pt x="62" y="492"/>
                  </a:cubicBezTo>
                  <a:cubicBezTo>
                    <a:pt x="62" y="256"/>
                    <a:pt x="255" y="64"/>
                    <a:pt x="492" y="64"/>
                  </a:cubicBezTo>
                  <a:close/>
                  <a:moveTo>
                    <a:pt x="492" y="1"/>
                  </a:moveTo>
                  <a:cubicBezTo>
                    <a:pt x="221" y="1"/>
                    <a:pt x="1" y="222"/>
                    <a:pt x="1" y="492"/>
                  </a:cubicBezTo>
                  <a:cubicBezTo>
                    <a:pt x="1" y="763"/>
                    <a:pt x="221" y="983"/>
                    <a:pt x="492" y="983"/>
                  </a:cubicBezTo>
                  <a:cubicBezTo>
                    <a:pt x="762" y="983"/>
                    <a:pt x="983" y="763"/>
                    <a:pt x="983" y="492"/>
                  </a:cubicBezTo>
                  <a:cubicBezTo>
                    <a:pt x="983" y="222"/>
                    <a:pt x="762" y="1"/>
                    <a:pt x="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1290;p54">
              <a:extLst>
                <a:ext uri="{FF2B5EF4-FFF2-40B4-BE49-F238E27FC236}">
                  <a16:creationId xmlns:a16="http://schemas.microsoft.com/office/drawing/2014/main" id="{73CBD6E8-B347-165B-0262-E722B6093727}"/>
                </a:ext>
              </a:extLst>
            </p:cNvPr>
            <p:cNvSpPr/>
            <p:nvPr/>
          </p:nvSpPr>
          <p:spPr>
            <a:xfrm>
              <a:off x="6716475" y="2245663"/>
              <a:ext cx="24575" cy="24600"/>
            </a:xfrm>
            <a:custGeom>
              <a:avLst/>
              <a:gdLst/>
              <a:ahLst/>
              <a:cxnLst/>
              <a:rect l="l" t="t" r="r" b="b"/>
              <a:pathLst>
                <a:path w="983" h="984" extrusionOk="0">
                  <a:moveTo>
                    <a:pt x="491" y="64"/>
                  </a:moveTo>
                  <a:cubicBezTo>
                    <a:pt x="727" y="64"/>
                    <a:pt x="920" y="256"/>
                    <a:pt x="920" y="492"/>
                  </a:cubicBezTo>
                  <a:cubicBezTo>
                    <a:pt x="920" y="728"/>
                    <a:pt x="727" y="920"/>
                    <a:pt x="491" y="920"/>
                  </a:cubicBezTo>
                  <a:cubicBezTo>
                    <a:pt x="255" y="920"/>
                    <a:pt x="63" y="728"/>
                    <a:pt x="63" y="492"/>
                  </a:cubicBezTo>
                  <a:cubicBezTo>
                    <a:pt x="63" y="256"/>
                    <a:pt x="255" y="64"/>
                    <a:pt x="491" y="64"/>
                  </a:cubicBezTo>
                  <a:close/>
                  <a:moveTo>
                    <a:pt x="491" y="1"/>
                  </a:moveTo>
                  <a:cubicBezTo>
                    <a:pt x="220" y="1"/>
                    <a:pt x="0" y="221"/>
                    <a:pt x="0" y="492"/>
                  </a:cubicBezTo>
                  <a:cubicBezTo>
                    <a:pt x="0" y="763"/>
                    <a:pt x="220" y="983"/>
                    <a:pt x="491" y="983"/>
                  </a:cubicBezTo>
                  <a:cubicBezTo>
                    <a:pt x="763" y="983"/>
                    <a:pt x="983" y="763"/>
                    <a:pt x="983" y="492"/>
                  </a:cubicBezTo>
                  <a:cubicBezTo>
                    <a:pt x="983" y="221"/>
                    <a:pt x="763" y="1"/>
                    <a:pt x="4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1291;p54">
              <a:extLst>
                <a:ext uri="{FF2B5EF4-FFF2-40B4-BE49-F238E27FC236}">
                  <a16:creationId xmlns:a16="http://schemas.microsoft.com/office/drawing/2014/main" id="{19D3B48A-5129-25D3-9553-C47B05F912FD}"/>
                </a:ext>
              </a:extLst>
            </p:cNvPr>
            <p:cNvSpPr/>
            <p:nvPr/>
          </p:nvSpPr>
          <p:spPr>
            <a:xfrm>
              <a:off x="6785900" y="2225013"/>
              <a:ext cx="18575" cy="33525"/>
            </a:xfrm>
            <a:custGeom>
              <a:avLst/>
              <a:gdLst/>
              <a:ahLst/>
              <a:cxnLst/>
              <a:rect l="l" t="t" r="r" b="b"/>
              <a:pathLst>
                <a:path w="743" h="1341" extrusionOk="0">
                  <a:moveTo>
                    <a:pt x="682" y="0"/>
                  </a:moveTo>
                  <a:lnTo>
                    <a:pt x="682" y="618"/>
                  </a:lnTo>
                  <a:lnTo>
                    <a:pt x="1" y="1297"/>
                  </a:lnTo>
                  <a:lnTo>
                    <a:pt x="44" y="1340"/>
                  </a:lnTo>
                  <a:lnTo>
                    <a:pt x="733" y="652"/>
                  </a:lnTo>
                  <a:lnTo>
                    <a:pt x="743" y="643"/>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1292;p54">
              <a:extLst>
                <a:ext uri="{FF2B5EF4-FFF2-40B4-BE49-F238E27FC236}">
                  <a16:creationId xmlns:a16="http://schemas.microsoft.com/office/drawing/2014/main" id="{1CAFB0A7-07A4-E24E-27B3-A2D460DF31B4}"/>
                </a:ext>
              </a:extLst>
            </p:cNvPr>
            <p:cNvSpPr/>
            <p:nvPr/>
          </p:nvSpPr>
          <p:spPr>
            <a:xfrm>
              <a:off x="6988650" y="2328138"/>
              <a:ext cx="41400" cy="94300"/>
            </a:xfrm>
            <a:custGeom>
              <a:avLst/>
              <a:gdLst/>
              <a:ahLst/>
              <a:cxnLst/>
              <a:rect l="l" t="t" r="r" b="b"/>
              <a:pathLst>
                <a:path w="1656" h="3772" extrusionOk="0">
                  <a:moveTo>
                    <a:pt x="1612" y="0"/>
                  </a:moveTo>
                  <a:lnTo>
                    <a:pt x="9" y="1603"/>
                  </a:lnTo>
                  <a:lnTo>
                    <a:pt x="0" y="1613"/>
                  </a:lnTo>
                  <a:lnTo>
                    <a:pt x="0" y="3772"/>
                  </a:lnTo>
                  <a:lnTo>
                    <a:pt x="62" y="3772"/>
                  </a:lnTo>
                  <a:lnTo>
                    <a:pt x="62" y="1638"/>
                  </a:lnTo>
                  <a:lnTo>
                    <a:pt x="1655" y="44"/>
                  </a:lnTo>
                  <a:lnTo>
                    <a:pt x="1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1293;p54">
              <a:extLst>
                <a:ext uri="{FF2B5EF4-FFF2-40B4-BE49-F238E27FC236}">
                  <a16:creationId xmlns:a16="http://schemas.microsoft.com/office/drawing/2014/main" id="{E06C05B3-0002-B7FD-6138-27D84825CFA4}"/>
                </a:ext>
              </a:extLst>
            </p:cNvPr>
            <p:cNvSpPr/>
            <p:nvPr/>
          </p:nvSpPr>
          <p:spPr>
            <a:xfrm>
              <a:off x="6977425" y="2420363"/>
              <a:ext cx="24550" cy="24500"/>
            </a:xfrm>
            <a:custGeom>
              <a:avLst/>
              <a:gdLst/>
              <a:ahLst/>
              <a:cxnLst/>
              <a:rect l="l" t="t" r="r" b="b"/>
              <a:pathLst>
                <a:path w="982" h="980" extrusionOk="0">
                  <a:moveTo>
                    <a:pt x="491" y="63"/>
                  </a:moveTo>
                  <a:cubicBezTo>
                    <a:pt x="726" y="63"/>
                    <a:pt x="918" y="256"/>
                    <a:pt x="918" y="490"/>
                  </a:cubicBezTo>
                  <a:cubicBezTo>
                    <a:pt x="918" y="725"/>
                    <a:pt x="726" y="918"/>
                    <a:pt x="491" y="918"/>
                  </a:cubicBezTo>
                  <a:cubicBezTo>
                    <a:pt x="256" y="918"/>
                    <a:pt x="64" y="726"/>
                    <a:pt x="64" y="490"/>
                  </a:cubicBezTo>
                  <a:cubicBezTo>
                    <a:pt x="64" y="256"/>
                    <a:pt x="255" y="63"/>
                    <a:pt x="491" y="63"/>
                  </a:cubicBezTo>
                  <a:close/>
                  <a:moveTo>
                    <a:pt x="491" y="0"/>
                  </a:moveTo>
                  <a:cubicBezTo>
                    <a:pt x="221" y="0"/>
                    <a:pt x="1" y="220"/>
                    <a:pt x="1" y="490"/>
                  </a:cubicBezTo>
                  <a:cubicBezTo>
                    <a:pt x="1" y="760"/>
                    <a:pt x="221" y="979"/>
                    <a:pt x="491" y="979"/>
                  </a:cubicBezTo>
                  <a:cubicBezTo>
                    <a:pt x="760" y="979"/>
                    <a:pt x="979" y="761"/>
                    <a:pt x="981" y="490"/>
                  </a:cubicBezTo>
                  <a:cubicBezTo>
                    <a:pt x="981" y="219"/>
                    <a:pt x="760" y="0"/>
                    <a:pt x="4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1294;p54">
              <a:extLst>
                <a:ext uri="{FF2B5EF4-FFF2-40B4-BE49-F238E27FC236}">
                  <a16:creationId xmlns:a16="http://schemas.microsoft.com/office/drawing/2014/main" id="{2D990FE5-0A93-21EB-16A9-20F1F7AC5BB1}"/>
                </a:ext>
              </a:extLst>
            </p:cNvPr>
            <p:cNvSpPr/>
            <p:nvPr/>
          </p:nvSpPr>
          <p:spPr>
            <a:xfrm>
              <a:off x="7053200" y="2312013"/>
              <a:ext cx="13550" cy="13575"/>
            </a:xfrm>
            <a:custGeom>
              <a:avLst/>
              <a:gdLst/>
              <a:ahLst/>
              <a:cxnLst/>
              <a:rect l="l" t="t" r="r" b="b"/>
              <a:pathLst>
                <a:path w="542" h="543" extrusionOk="0">
                  <a:moveTo>
                    <a:pt x="270" y="62"/>
                  </a:moveTo>
                  <a:cubicBezTo>
                    <a:pt x="387" y="62"/>
                    <a:pt x="481" y="156"/>
                    <a:pt x="481" y="271"/>
                  </a:cubicBezTo>
                  <a:cubicBezTo>
                    <a:pt x="481" y="388"/>
                    <a:pt x="386" y="481"/>
                    <a:pt x="270" y="481"/>
                  </a:cubicBezTo>
                  <a:cubicBezTo>
                    <a:pt x="155" y="481"/>
                    <a:pt x="61" y="386"/>
                    <a:pt x="61" y="271"/>
                  </a:cubicBezTo>
                  <a:cubicBezTo>
                    <a:pt x="61" y="155"/>
                    <a:pt x="156" y="62"/>
                    <a:pt x="270" y="62"/>
                  </a:cubicBezTo>
                  <a:close/>
                  <a:moveTo>
                    <a:pt x="270" y="0"/>
                  </a:moveTo>
                  <a:cubicBezTo>
                    <a:pt x="121" y="0"/>
                    <a:pt x="0" y="122"/>
                    <a:pt x="0" y="271"/>
                  </a:cubicBezTo>
                  <a:cubicBezTo>
                    <a:pt x="0" y="421"/>
                    <a:pt x="121" y="543"/>
                    <a:pt x="270" y="543"/>
                  </a:cubicBezTo>
                  <a:cubicBezTo>
                    <a:pt x="420" y="543"/>
                    <a:pt x="542" y="421"/>
                    <a:pt x="542" y="271"/>
                  </a:cubicBezTo>
                  <a:cubicBezTo>
                    <a:pt x="542" y="122"/>
                    <a:pt x="420"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1295;p54">
              <a:extLst>
                <a:ext uri="{FF2B5EF4-FFF2-40B4-BE49-F238E27FC236}">
                  <a16:creationId xmlns:a16="http://schemas.microsoft.com/office/drawing/2014/main" id="{B70D6339-8C48-7784-AFE6-740245C46896}"/>
                </a:ext>
              </a:extLst>
            </p:cNvPr>
            <p:cNvSpPr/>
            <p:nvPr/>
          </p:nvSpPr>
          <p:spPr>
            <a:xfrm>
              <a:off x="7040150" y="2297463"/>
              <a:ext cx="13550" cy="13575"/>
            </a:xfrm>
            <a:custGeom>
              <a:avLst/>
              <a:gdLst/>
              <a:ahLst/>
              <a:cxnLst/>
              <a:rect l="l" t="t" r="r" b="b"/>
              <a:pathLst>
                <a:path w="542" h="543" extrusionOk="0">
                  <a:moveTo>
                    <a:pt x="271" y="63"/>
                  </a:moveTo>
                  <a:cubicBezTo>
                    <a:pt x="387" y="63"/>
                    <a:pt x="481" y="156"/>
                    <a:pt x="481" y="273"/>
                  </a:cubicBezTo>
                  <a:cubicBezTo>
                    <a:pt x="481" y="389"/>
                    <a:pt x="385" y="482"/>
                    <a:pt x="271" y="482"/>
                  </a:cubicBezTo>
                  <a:cubicBezTo>
                    <a:pt x="155" y="482"/>
                    <a:pt x="61" y="388"/>
                    <a:pt x="61" y="273"/>
                  </a:cubicBezTo>
                  <a:cubicBezTo>
                    <a:pt x="61" y="156"/>
                    <a:pt x="156" y="63"/>
                    <a:pt x="271" y="63"/>
                  </a:cubicBezTo>
                  <a:close/>
                  <a:moveTo>
                    <a:pt x="271" y="0"/>
                  </a:moveTo>
                  <a:cubicBezTo>
                    <a:pt x="122" y="0"/>
                    <a:pt x="0" y="122"/>
                    <a:pt x="0" y="272"/>
                  </a:cubicBezTo>
                  <a:cubicBezTo>
                    <a:pt x="0" y="421"/>
                    <a:pt x="122" y="543"/>
                    <a:pt x="271" y="543"/>
                  </a:cubicBezTo>
                  <a:cubicBezTo>
                    <a:pt x="421" y="543"/>
                    <a:pt x="541" y="421"/>
                    <a:pt x="541" y="272"/>
                  </a:cubicBezTo>
                  <a:cubicBezTo>
                    <a:pt x="541" y="122"/>
                    <a:pt x="421"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1296;p54">
              <a:extLst>
                <a:ext uri="{FF2B5EF4-FFF2-40B4-BE49-F238E27FC236}">
                  <a16:creationId xmlns:a16="http://schemas.microsoft.com/office/drawing/2014/main" id="{BFDABA91-230B-99ED-1FB3-26B249E2B900}"/>
                </a:ext>
              </a:extLst>
            </p:cNvPr>
            <p:cNvSpPr/>
            <p:nvPr/>
          </p:nvSpPr>
          <p:spPr>
            <a:xfrm>
              <a:off x="7059400" y="2292688"/>
              <a:ext cx="32725" cy="63600"/>
            </a:xfrm>
            <a:custGeom>
              <a:avLst/>
              <a:gdLst/>
              <a:ahLst/>
              <a:cxnLst/>
              <a:rect l="l" t="t" r="r" b="b"/>
              <a:pathLst>
                <a:path w="1309" h="2544" extrusionOk="0">
                  <a:moveTo>
                    <a:pt x="46" y="0"/>
                  </a:moveTo>
                  <a:lnTo>
                    <a:pt x="1" y="45"/>
                  </a:lnTo>
                  <a:lnTo>
                    <a:pt x="1247" y="1291"/>
                  </a:lnTo>
                  <a:lnTo>
                    <a:pt x="1247" y="2544"/>
                  </a:lnTo>
                  <a:lnTo>
                    <a:pt x="1309" y="2544"/>
                  </a:lnTo>
                  <a:lnTo>
                    <a:pt x="1309" y="126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1297;p54">
              <a:extLst>
                <a:ext uri="{FF2B5EF4-FFF2-40B4-BE49-F238E27FC236}">
                  <a16:creationId xmlns:a16="http://schemas.microsoft.com/office/drawing/2014/main" id="{4A989595-9C96-C1AA-C3E2-A9250F480FDE}"/>
                </a:ext>
              </a:extLst>
            </p:cNvPr>
            <p:cNvSpPr/>
            <p:nvPr/>
          </p:nvSpPr>
          <p:spPr>
            <a:xfrm>
              <a:off x="7059400" y="2304563"/>
              <a:ext cx="19850" cy="37600"/>
            </a:xfrm>
            <a:custGeom>
              <a:avLst/>
              <a:gdLst/>
              <a:ahLst/>
              <a:cxnLst/>
              <a:rect l="l" t="t" r="r" b="b"/>
              <a:pathLst>
                <a:path w="794" h="1504" extrusionOk="0">
                  <a:moveTo>
                    <a:pt x="46" y="0"/>
                  </a:moveTo>
                  <a:lnTo>
                    <a:pt x="1" y="45"/>
                  </a:lnTo>
                  <a:lnTo>
                    <a:pt x="731" y="773"/>
                  </a:lnTo>
                  <a:lnTo>
                    <a:pt x="731" y="1504"/>
                  </a:lnTo>
                  <a:lnTo>
                    <a:pt x="793" y="1504"/>
                  </a:lnTo>
                  <a:lnTo>
                    <a:pt x="793" y="748"/>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1298;p54">
              <a:extLst>
                <a:ext uri="{FF2B5EF4-FFF2-40B4-BE49-F238E27FC236}">
                  <a16:creationId xmlns:a16="http://schemas.microsoft.com/office/drawing/2014/main" id="{A2ED1D05-BEDD-DF7F-C41A-FE088D8466CC}"/>
                </a:ext>
              </a:extLst>
            </p:cNvPr>
            <p:cNvSpPr/>
            <p:nvPr/>
          </p:nvSpPr>
          <p:spPr>
            <a:xfrm>
              <a:off x="7084575" y="2355488"/>
              <a:ext cx="13575" cy="13550"/>
            </a:xfrm>
            <a:custGeom>
              <a:avLst/>
              <a:gdLst/>
              <a:ahLst/>
              <a:cxnLst/>
              <a:rect l="l" t="t" r="r" b="b"/>
              <a:pathLst>
                <a:path w="543" h="542" extrusionOk="0">
                  <a:moveTo>
                    <a:pt x="272" y="62"/>
                  </a:moveTo>
                  <a:cubicBezTo>
                    <a:pt x="386" y="62"/>
                    <a:pt x="480" y="155"/>
                    <a:pt x="481" y="272"/>
                  </a:cubicBezTo>
                  <a:cubicBezTo>
                    <a:pt x="481" y="387"/>
                    <a:pt x="386" y="481"/>
                    <a:pt x="272" y="481"/>
                  </a:cubicBezTo>
                  <a:cubicBezTo>
                    <a:pt x="156" y="481"/>
                    <a:pt x="62" y="386"/>
                    <a:pt x="62" y="272"/>
                  </a:cubicBezTo>
                  <a:cubicBezTo>
                    <a:pt x="62" y="155"/>
                    <a:pt x="157" y="62"/>
                    <a:pt x="272" y="62"/>
                  </a:cubicBezTo>
                  <a:close/>
                  <a:moveTo>
                    <a:pt x="272" y="1"/>
                  </a:moveTo>
                  <a:cubicBezTo>
                    <a:pt x="123" y="1"/>
                    <a:pt x="1" y="122"/>
                    <a:pt x="1" y="272"/>
                  </a:cubicBezTo>
                  <a:cubicBezTo>
                    <a:pt x="1" y="421"/>
                    <a:pt x="123" y="542"/>
                    <a:pt x="272" y="542"/>
                  </a:cubicBezTo>
                  <a:cubicBezTo>
                    <a:pt x="422" y="542"/>
                    <a:pt x="542" y="421"/>
                    <a:pt x="542" y="272"/>
                  </a:cubicBezTo>
                  <a:cubicBezTo>
                    <a:pt x="542" y="122"/>
                    <a:pt x="422"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1299;p54">
              <a:extLst>
                <a:ext uri="{FF2B5EF4-FFF2-40B4-BE49-F238E27FC236}">
                  <a16:creationId xmlns:a16="http://schemas.microsoft.com/office/drawing/2014/main" id="{36A1B195-8B9D-7B0D-5FE8-EDCAA972C909}"/>
                </a:ext>
              </a:extLst>
            </p:cNvPr>
            <p:cNvSpPr/>
            <p:nvPr/>
          </p:nvSpPr>
          <p:spPr>
            <a:xfrm>
              <a:off x="7071500" y="2340938"/>
              <a:ext cx="13625" cy="13575"/>
            </a:xfrm>
            <a:custGeom>
              <a:avLst/>
              <a:gdLst/>
              <a:ahLst/>
              <a:cxnLst/>
              <a:rect l="l" t="t" r="r" b="b"/>
              <a:pathLst>
                <a:path w="545" h="543" extrusionOk="0">
                  <a:moveTo>
                    <a:pt x="272" y="62"/>
                  </a:moveTo>
                  <a:cubicBezTo>
                    <a:pt x="387" y="62"/>
                    <a:pt x="481" y="157"/>
                    <a:pt x="481" y="272"/>
                  </a:cubicBezTo>
                  <a:cubicBezTo>
                    <a:pt x="481" y="387"/>
                    <a:pt x="386" y="481"/>
                    <a:pt x="272" y="481"/>
                  </a:cubicBezTo>
                  <a:cubicBezTo>
                    <a:pt x="155" y="481"/>
                    <a:pt x="62" y="386"/>
                    <a:pt x="62" y="272"/>
                  </a:cubicBezTo>
                  <a:cubicBezTo>
                    <a:pt x="62" y="156"/>
                    <a:pt x="157" y="62"/>
                    <a:pt x="272" y="62"/>
                  </a:cubicBezTo>
                  <a:close/>
                  <a:moveTo>
                    <a:pt x="272" y="1"/>
                  </a:moveTo>
                  <a:cubicBezTo>
                    <a:pt x="122" y="1"/>
                    <a:pt x="1" y="122"/>
                    <a:pt x="1" y="272"/>
                  </a:cubicBezTo>
                  <a:cubicBezTo>
                    <a:pt x="1" y="420"/>
                    <a:pt x="122" y="542"/>
                    <a:pt x="272" y="542"/>
                  </a:cubicBezTo>
                  <a:cubicBezTo>
                    <a:pt x="422" y="542"/>
                    <a:pt x="544" y="421"/>
                    <a:pt x="542" y="272"/>
                  </a:cubicBezTo>
                  <a:cubicBezTo>
                    <a:pt x="542" y="122"/>
                    <a:pt x="421"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1300;p54">
              <a:extLst>
                <a:ext uri="{FF2B5EF4-FFF2-40B4-BE49-F238E27FC236}">
                  <a16:creationId xmlns:a16="http://schemas.microsoft.com/office/drawing/2014/main" id="{2234A1D7-25E3-9A0F-29C1-31436DEA22FB}"/>
                </a:ext>
              </a:extLst>
            </p:cNvPr>
            <p:cNvSpPr/>
            <p:nvPr/>
          </p:nvSpPr>
          <p:spPr>
            <a:xfrm>
              <a:off x="7076675" y="2297813"/>
              <a:ext cx="13575" cy="13550"/>
            </a:xfrm>
            <a:custGeom>
              <a:avLst/>
              <a:gdLst/>
              <a:ahLst/>
              <a:cxnLst/>
              <a:rect l="l" t="t" r="r" b="b"/>
              <a:pathLst>
                <a:path w="543" h="542" extrusionOk="0">
                  <a:moveTo>
                    <a:pt x="271" y="61"/>
                  </a:moveTo>
                  <a:cubicBezTo>
                    <a:pt x="386" y="61"/>
                    <a:pt x="479" y="155"/>
                    <a:pt x="481" y="270"/>
                  </a:cubicBezTo>
                  <a:cubicBezTo>
                    <a:pt x="481" y="387"/>
                    <a:pt x="386" y="481"/>
                    <a:pt x="271" y="481"/>
                  </a:cubicBezTo>
                  <a:cubicBezTo>
                    <a:pt x="156" y="481"/>
                    <a:pt x="62" y="386"/>
                    <a:pt x="62" y="270"/>
                  </a:cubicBezTo>
                  <a:cubicBezTo>
                    <a:pt x="62" y="155"/>
                    <a:pt x="157" y="61"/>
                    <a:pt x="271" y="61"/>
                  </a:cubicBezTo>
                  <a:close/>
                  <a:moveTo>
                    <a:pt x="271" y="0"/>
                  </a:moveTo>
                  <a:cubicBezTo>
                    <a:pt x="121" y="0"/>
                    <a:pt x="1" y="121"/>
                    <a:pt x="1" y="270"/>
                  </a:cubicBezTo>
                  <a:cubicBezTo>
                    <a:pt x="1" y="420"/>
                    <a:pt x="121" y="542"/>
                    <a:pt x="271" y="542"/>
                  </a:cubicBezTo>
                  <a:cubicBezTo>
                    <a:pt x="420" y="542"/>
                    <a:pt x="542" y="420"/>
                    <a:pt x="542" y="270"/>
                  </a:cubicBezTo>
                  <a:cubicBezTo>
                    <a:pt x="542" y="121"/>
                    <a:pt x="420" y="0"/>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1301;p54">
              <a:extLst>
                <a:ext uri="{FF2B5EF4-FFF2-40B4-BE49-F238E27FC236}">
                  <a16:creationId xmlns:a16="http://schemas.microsoft.com/office/drawing/2014/main" id="{C97D8919-A410-8822-0E64-1275803D38FF}"/>
                </a:ext>
              </a:extLst>
            </p:cNvPr>
            <p:cNvSpPr/>
            <p:nvPr/>
          </p:nvSpPr>
          <p:spPr>
            <a:xfrm>
              <a:off x="7073525" y="2146663"/>
              <a:ext cx="94075" cy="140025"/>
            </a:xfrm>
            <a:custGeom>
              <a:avLst/>
              <a:gdLst/>
              <a:ahLst/>
              <a:cxnLst/>
              <a:rect l="l" t="t" r="r" b="b"/>
              <a:pathLst>
                <a:path w="3763" h="5601" extrusionOk="0">
                  <a:moveTo>
                    <a:pt x="1" y="0"/>
                  </a:moveTo>
                  <a:lnTo>
                    <a:pt x="1" y="801"/>
                  </a:lnTo>
                  <a:lnTo>
                    <a:pt x="1734" y="2533"/>
                  </a:lnTo>
                  <a:lnTo>
                    <a:pt x="1734" y="3209"/>
                  </a:lnTo>
                  <a:lnTo>
                    <a:pt x="3700" y="5176"/>
                  </a:lnTo>
                  <a:lnTo>
                    <a:pt x="3700" y="5601"/>
                  </a:lnTo>
                  <a:lnTo>
                    <a:pt x="3763" y="5601"/>
                  </a:lnTo>
                  <a:lnTo>
                    <a:pt x="3763" y="5150"/>
                  </a:lnTo>
                  <a:lnTo>
                    <a:pt x="1795" y="3182"/>
                  </a:lnTo>
                  <a:lnTo>
                    <a:pt x="1795" y="2508"/>
                  </a:lnTo>
                  <a:lnTo>
                    <a:pt x="64" y="775"/>
                  </a:lnTo>
                  <a:lnTo>
                    <a:pt x="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1302;p54">
              <a:extLst>
                <a:ext uri="{FF2B5EF4-FFF2-40B4-BE49-F238E27FC236}">
                  <a16:creationId xmlns:a16="http://schemas.microsoft.com/office/drawing/2014/main" id="{D8F9084E-22C0-E24B-727D-37DD9FD35FE0}"/>
                </a:ext>
              </a:extLst>
            </p:cNvPr>
            <p:cNvSpPr/>
            <p:nvPr/>
          </p:nvSpPr>
          <p:spPr>
            <a:xfrm>
              <a:off x="7049450" y="2146663"/>
              <a:ext cx="55275" cy="103075"/>
            </a:xfrm>
            <a:custGeom>
              <a:avLst/>
              <a:gdLst/>
              <a:ahLst/>
              <a:cxnLst/>
              <a:rect l="l" t="t" r="r" b="b"/>
              <a:pathLst>
                <a:path w="2211" h="4123" extrusionOk="0">
                  <a:moveTo>
                    <a:pt x="1" y="0"/>
                  </a:moveTo>
                  <a:lnTo>
                    <a:pt x="1" y="958"/>
                  </a:lnTo>
                  <a:lnTo>
                    <a:pt x="1529" y="2486"/>
                  </a:lnTo>
                  <a:lnTo>
                    <a:pt x="1529" y="3485"/>
                  </a:lnTo>
                  <a:lnTo>
                    <a:pt x="2166" y="4122"/>
                  </a:lnTo>
                  <a:lnTo>
                    <a:pt x="2211" y="4078"/>
                  </a:lnTo>
                  <a:lnTo>
                    <a:pt x="1590" y="3459"/>
                  </a:lnTo>
                  <a:lnTo>
                    <a:pt x="1590" y="2461"/>
                  </a:lnTo>
                  <a:lnTo>
                    <a:pt x="62" y="93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1303;p54">
              <a:extLst>
                <a:ext uri="{FF2B5EF4-FFF2-40B4-BE49-F238E27FC236}">
                  <a16:creationId xmlns:a16="http://schemas.microsoft.com/office/drawing/2014/main" id="{36C83FFA-FE3F-64E8-679E-29085340CB51}"/>
                </a:ext>
              </a:extLst>
            </p:cNvPr>
            <p:cNvSpPr/>
            <p:nvPr/>
          </p:nvSpPr>
          <p:spPr>
            <a:xfrm>
              <a:off x="7117050" y="2258688"/>
              <a:ext cx="16625" cy="23125"/>
            </a:xfrm>
            <a:custGeom>
              <a:avLst/>
              <a:gdLst/>
              <a:ahLst/>
              <a:cxnLst/>
              <a:rect l="l" t="t" r="r" b="b"/>
              <a:pathLst>
                <a:path w="665" h="925" extrusionOk="0">
                  <a:moveTo>
                    <a:pt x="44" y="1"/>
                  </a:moveTo>
                  <a:lnTo>
                    <a:pt x="0" y="45"/>
                  </a:lnTo>
                  <a:lnTo>
                    <a:pt x="604" y="648"/>
                  </a:lnTo>
                  <a:lnTo>
                    <a:pt x="604" y="925"/>
                  </a:lnTo>
                  <a:lnTo>
                    <a:pt x="664" y="925"/>
                  </a:lnTo>
                  <a:lnTo>
                    <a:pt x="664" y="622"/>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1304;p54">
              <a:extLst>
                <a:ext uri="{FF2B5EF4-FFF2-40B4-BE49-F238E27FC236}">
                  <a16:creationId xmlns:a16="http://schemas.microsoft.com/office/drawing/2014/main" id="{22316A0F-329A-C56E-B3ED-D8A4D77F9515}"/>
                </a:ext>
              </a:extLst>
            </p:cNvPr>
            <p:cNvSpPr/>
            <p:nvPr/>
          </p:nvSpPr>
          <p:spPr>
            <a:xfrm>
              <a:off x="7101825" y="2244588"/>
              <a:ext cx="19050" cy="19025"/>
            </a:xfrm>
            <a:custGeom>
              <a:avLst/>
              <a:gdLst/>
              <a:ahLst/>
              <a:cxnLst/>
              <a:rect l="l" t="t" r="r" b="b"/>
              <a:pathLst>
                <a:path w="762" h="761" extrusionOk="0">
                  <a:moveTo>
                    <a:pt x="381" y="64"/>
                  </a:moveTo>
                  <a:cubicBezTo>
                    <a:pt x="556" y="64"/>
                    <a:pt x="699" y="205"/>
                    <a:pt x="699" y="381"/>
                  </a:cubicBezTo>
                  <a:cubicBezTo>
                    <a:pt x="699" y="556"/>
                    <a:pt x="556" y="699"/>
                    <a:pt x="381" y="699"/>
                  </a:cubicBezTo>
                  <a:cubicBezTo>
                    <a:pt x="207" y="699"/>
                    <a:pt x="64" y="556"/>
                    <a:pt x="64" y="381"/>
                  </a:cubicBezTo>
                  <a:cubicBezTo>
                    <a:pt x="64" y="207"/>
                    <a:pt x="206" y="64"/>
                    <a:pt x="381" y="64"/>
                  </a:cubicBezTo>
                  <a:close/>
                  <a:moveTo>
                    <a:pt x="381" y="0"/>
                  </a:moveTo>
                  <a:cubicBezTo>
                    <a:pt x="171" y="0"/>
                    <a:pt x="1" y="171"/>
                    <a:pt x="1" y="380"/>
                  </a:cubicBezTo>
                  <a:cubicBezTo>
                    <a:pt x="1" y="589"/>
                    <a:pt x="171" y="760"/>
                    <a:pt x="381" y="760"/>
                  </a:cubicBezTo>
                  <a:cubicBezTo>
                    <a:pt x="591" y="760"/>
                    <a:pt x="760" y="592"/>
                    <a:pt x="762" y="380"/>
                  </a:cubicBezTo>
                  <a:cubicBezTo>
                    <a:pt x="762" y="171"/>
                    <a:pt x="591" y="0"/>
                    <a:pt x="3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1305;p54">
              <a:extLst>
                <a:ext uri="{FF2B5EF4-FFF2-40B4-BE49-F238E27FC236}">
                  <a16:creationId xmlns:a16="http://schemas.microsoft.com/office/drawing/2014/main" id="{88F28FDB-59C9-A88E-A691-C6F6204774A3}"/>
                </a:ext>
              </a:extLst>
            </p:cNvPr>
            <p:cNvSpPr/>
            <p:nvPr/>
          </p:nvSpPr>
          <p:spPr>
            <a:xfrm>
              <a:off x="7126425" y="2281063"/>
              <a:ext cx="12950" cy="12975"/>
            </a:xfrm>
            <a:custGeom>
              <a:avLst/>
              <a:gdLst/>
              <a:ahLst/>
              <a:cxnLst/>
              <a:rect l="l" t="t" r="r" b="b"/>
              <a:pathLst>
                <a:path w="518" h="519" extrusionOk="0">
                  <a:moveTo>
                    <a:pt x="260" y="63"/>
                  </a:moveTo>
                  <a:cubicBezTo>
                    <a:pt x="368" y="63"/>
                    <a:pt x="457" y="150"/>
                    <a:pt x="457" y="260"/>
                  </a:cubicBezTo>
                  <a:cubicBezTo>
                    <a:pt x="457" y="369"/>
                    <a:pt x="368" y="458"/>
                    <a:pt x="260" y="458"/>
                  </a:cubicBezTo>
                  <a:cubicBezTo>
                    <a:pt x="150" y="458"/>
                    <a:pt x="62" y="369"/>
                    <a:pt x="62" y="260"/>
                  </a:cubicBezTo>
                  <a:cubicBezTo>
                    <a:pt x="62" y="150"/>
                    <a:pt x="150" y="63"/>
                    <a:pt x="260" y="63"/>
                  </a:cubicBezTo>
                  <a:close/>
                  <a:moveTo>
                    <a:pt x="260" y="1"/>
                  </a:moveTo>
                  <a:cubicBezTo>
                    <a:pt x="116" y="1"/>
                    <a:pt x="0" y="117"/>
                    <a:pt x="0" y="260"/>
                  </a:cubicBezTo>
                  <a:cubicBezTo>
                    <a:pt x="0" y="403"/>
                    <a:pt x="116" y="519"/>
                    <a:pt x="260" y="519"/>
                  </a:cubicBezTo>
                  <a:cubicBezTo>
                    <a:pt x="403" y="519"/>
                    <a:pt x="518" y="403"/>
                    <a:pt x="518" y="260"/>
                  </a:cubicBezTo>
                  <a:cubicBezTo>
                    <a:pt x="518" y="117"/>
                    <a:pt x="403"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1306;p54">
              <a:extLst>
                <a:ext uri="{FF2B5EF4-FFF2-40B4-BE49-F238E27FC236}">
                  <a16:creationId xmlns:a16="http://schemas.microsoft.com/office/drawing/2014/main" id="{4992D585-D3D8-F71E-4621-8A4BC4244B5A}"/>
                </a:ext>
              </a:extLst>
            </p:cNvPr>
            <p:cNvSpPr/>
            <p:nvPr/>
          </p:nvSpPr>
          <p:spPr>
            <a:xfrm>
              <a:off x="7148975" y="2257138"/>
              <a:ext cx="52850" cy="14750"/>
            </a:xfrm>
            <a:custGeom>
              <a:avLst/>
              <a:gdLst/>
              <a:ahLst/>
              <a:cxnLst/>
              <a:rect l="l" t="t" r="r" b="b"/>
              <a:pathLst>
                <a:path w="2114" h="590" extrusionOk="0">
                  <a:moveTo>
                    <a:pt x="0" y="1"/>
                  </a:moveTo>
                  <a:lnTo>
                    <a:pt x="0" y="64"/>
                  </a:lnTo>
                  <a:lnTo>
                    <a:pt x="700" y="64"/>
                  </a:lnTo>
                  <a:lnTo>
                    <a:pt x="1226" y="589"/>
                  </a:lnTo>
                  <a:lnTo>
                    <a:pt x="2113" y="589"/>
                  </a:lnTo>
                  <a:lnTo>
                    <a:pt x="2113" y="528"/>
                  </a:lnTo>
                  <a:lnTo>
                    <a:pt x="1253" y="528"/>
                  </a:ln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307;p54">
              <a:extLst>
                <a:ext uri="{FF2B5EF4-FFF2-40B4-BE49-F238E27FC236}">
                  <a16:creationId xmlns:a16="http://schemas.microsoft.com/office/drawing/2014/main" id="{C36D0052-0724-3118-9E42-76ACEBA24C19}"/>
                </a:ext>
              </a:extLst>
            </p:cNvPr>
            <p:cNvSpPr/>
            <p:nvPr/>
          </p:nvSpPr>
          <p:spPr>
            <a:xfrm>
              <a:off x="7200700" y="2263838"/>
              <a:ext cx="14600" cy="14575"/>
            </a:xfrm>
            <a:custGeom>
              <a:avLst/>
              <a:gdLst/>
              <a:ahLst/>
              <a:cxnLst/>
              <a:rect l="l" t="t" r="r" b="b"/>
              <a:pathLst>
                <a:path w="584" h="583" extrusionOk="0">
                  <a:moveTo>
                    <a:pt x="291" y="62"/>
                  </a:moveTo>
                  <a:cubicBezTo>
                    <a:pt x="418" y="62"/>
                    <a:pt x="521" y="164"/>
                    <a:pt x="521" y="291"/>
                  </a:cubicBezTo>
                  <a:cubicBezTo>
                    <a:pt x="521" y="417"/>
                    <a:pt x="418" y="521"/>
                    <a:pt x="291" y="521"/>
                  </a:cubicBezTo>
                  <a:cubicBezTo>
                    <a:pt x="165" y="521"/>
                    <a:pt x="62" y="417"/>
                    <a:pt x="62" y="291"/>
                  </a:cubicBezTo>
                  <a:cubicBezTo>
                    <a:pt x="62" y="164"/>
                    <a:pt x="165" y="62"/>
                    <a:pt x="291" y="62"/>
                  </a:cubicBezTo>
                  <a:close/>
                  <a:moveTo>
                    <a:pt x="291" y="1"/>
                  </a:moveTo>
                  <a:cubicBezTo>
                    <a:pt x="131" y="1"/>
                    <a:pt x="1" y="132"/>
                    <a:pt x="1" y="292"/>
                  </a:cubicBezTo>
                  <a:cubicBezTo>
                    <a:pt x="1" y="453"/>
                    <a:pt x="131" y="583"/>
                    <a:pt x="291" y="583"/>
                  </a:cubicBezTo>
                  <a:cubicBezTo>
                    <a:pt x="453" y="583"/>
                    <a:pt x="584"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1308;p54">
              <a:extLst>
                <a:ext uri="{FF2B5EF4-FFF2-40B4-BE49-F238E27FC236}">
                  <a16:creationId xmlns:a16="http://schemas.microsoft.com/office/drawing/2014/main" id="{FC0481A5-5C49-EDB6-10FF-4C72FA406EF3}"/>
                </a:ext>
              </a:extLst>
            </p:cNvPr>
            <p:cNvSpPr/>
            <p:nvPr/>
          </p:nvSpPr>
          <p:spPr>
            <a:xfrm>
              <a:off x="7139575" y="2215938"/>
              <a:ext cx="14575" cy="14575"/>
            </a:xfrm>
            <a:custGeom>
              <a:avLst/>
              <a:gdLst/>
              <a:ahLst/>
              <a:cxnLst/>
              <a:rect l="l" t="t" r="r" b="b"/>
              <a:pathLst>
                <a:path w="583" h="583" extrusionOk="0">
                  <a:moveTo>
                    <a:pt x="291" y="61"/>
                  </a:moveTo>
                  <a:cubicBezTo>
                    <a:pt x="418" y="61"/>
                    <a:pt x="520" y="165"/>
                    <a:pt x="520" y="291"/>
                  </a:cubicBezTo>
                  <a:cubicBezTo>
                    <a:pt x="520" y="417"/>
                    <a:pt x="418" y="520"/>
                    <a:pt x="291" y="520"/>
                  </a:cubicBezTo>
                  <a:cubicBezTo>
                    <a:pt x="164" y="520"/>
                    <a:pt x="61" y="417"/>
                    <a:pt x="61" y="291"/>
                  </a:cubicBezTo>
                  <a:cubicBezTo>
                    <a:pt x="61" y="164"/>
                    <a:pt x="164" y="61"/>
                    <a:pt x="291" y="61"/>
                  </a:cubicBezTo>
                  <a:close/>
                  <a:moveTo>
                    <a:pt x="291" y="0"/>
                  </a:moveTo>
                  <a:cubicBezTo>
                    <a:pt x="131" y="0"/>
                    <a:pt x="0" y="132"/>
                    <a:pt x="0" y="292"/>
                  </a:cubicBezTo>
                  <a:cubicBezTo>
                    <a:pt x="0" y="452"/>
                    <a:pt x="131" y="582"/>
                    <a:pt x="291" y="582"/>
                  </a:cubicBezTo>
                  <a:cubicBezTo>
                    <a:pt x="451" y="582"/>
                    <a:pt x="582" y="452"/>
                    <a:pt x="582" y="292"/>
                  </a:cubicBezTo>
                  <a:cubicBezTo>
                    <a:pt x="582" y="132"/>
                    <a:pt x="451"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1309;p54">
              <a:extLst>
                <a:ext uri="{FF2B5EF4-FFF2-40B4-BE49-F238E27FC236}">
                  <a16:creationId xmlns:a16="http://schemas.microsoft.com/office/drawing/2014/main" id="{A1256B51-5CA4-B145-B447-79D93120B3F5}"/>
                </a:ext>
              </a:extLst>
            </p:cNvPr>
            <p:cNvSpPr/>
            <p:nvPr/>
          </p:nvSpPr>
          <p:spPr>
            <a:xfrm>
              <a:off x="7186950" y="2229938"/>
              <a:ext cx="14575" cy="14575"/>
            </a:xfrm>
            <a:custGeom>
              <a:avLst/>
              <a:gdLst/>
              <a:ahLst/>
              <a:cxnLst/>
              <a:rect l="l" t="t" r="r" b="b"/>
              <a:pathLst>
                <a:path w="583" h="583" extrusionOk="0">
                  <a:moveTo>
                    <a:pt x="291" y="62"/>
                  </a:moveTo>
                  <a:cubicBezTo>
                    <a:pt x="418" y="62"/>
                    <a:pt x="521" y="165"/>
                    <a:pt x="521" y="291"/>
                  </a:cubicBezTo>
                  <a:cubicBezTo>
                    <a:pt x="521" y="417"/>
                    <a:pt x="418" y="521"/>
                    <a:pt x="291" y="521"/>
                  </a:cubicBezTo>
                  <a:cubicBezTo>
                    <a:pt x="164" y="521"/>
                    <a:pt x="62" y="417"/>
                    <a:pt x="62" y="291"/>
                  </a:cubicBezTo>
                  <a:cubicBezTo>
                    <a:pt x="62" y="164"/>
                    <a:pt x="164" y="62"/>
                    <a:pt x="291" y="62"/>
                  </a:cubicBezTo>
                  <a:close/>
                  <a:moveTo>
                    <a:pt x="291" y="1"/>
                  </a:moveTo>
                  <a:cubicBezTo>
                    <a:pt x="131" y="1"/>
                    <a:pt x="1" y="132"/>
                    <a:pt x="1" y="292"/>
                  </a:cubicBezTo>
                  <a:cubicBezTo>
                    <a:pt x="1" y="453"/>
                    <a:pt x="131" y="583"/>
                    <a:pt x="291" y="583"/>
                  </a:cubicBezTo>
                  <a:cubicBezTo>
                    <a:pt x="451" y="583"/>
                    <a:pt x="583" y="453"/>
                    <a:pt x="583" y="292"/>
                  </a:cubicBezTo>
                  <a:cubicBezTo>
                    <a:pt x="583" y="132"/>
                    <a:pt x="451" y="1"/>
                    <a:pt x="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1310;p54">
              <a:extLst>
                <a:ext uri="{FF2B5EF4-FFF2-40B4-BE49-F238E27FC236}">
                  <a16:creationId xmlns:a16="http://schemas.microsoft.com/office/drawing/2014/main" id="{EB414A13-C056-75A9-9F7F-ED11642C3653}"/>
                </a:ext>
              </a:extLst>
            </p:cNvPr>
            <p:cNvSpPr/>
            <p:nvPr/>
          </p:nvSpPr>
          <p:spPr>
            <a:xfrm>
              <a:off x="7095925" y="2186638"/>
              <a:ext cx="51700" cy="30075"/>
            </a:xfrm>
            <a:custGeom>
              <a:avLst/>
              <a:gdLst/>
              <a:ahLst/>
              <a:cxnLst/>
              <a:rect l="l" t="t" r="r" b="b"/>
              <a:pathLst>
                <a:path w="2068" h="1203" extrusionOk="0">
                  <a:moveTo>
                    <a:pt x="1" y="1"/>
                  </a:moveTo>
                  <a:lnTo>
                    <a:pt x="1" y="64"/>
                  </a:lnTo>
                  <a:lnTo>
                    <a:pt x="1379" y="64"/>
                  </a:lnTo>
                  <a:lnTo>
                    <a:pt x="2007" y="691"/>
                  </a:lnTo>
                  <a:lnTo>
                    <a:pt x="2007" y="1202"/>
                  </a:lnTo>
                  <a:lnTo>
                    <a:pt x="2068" y="1202"/>
                  </a:lnTo>
                  <a:lnTo>
                    <a:pt x="2068" y="664"/>
                  </a:lnTo>
                  <a:lnTo>
                    <a:pt x="14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1311;p54">
              <a:extLst>
                <a:ext uri="{FF2B5EF4-FFF2-40B4-BE49-F238E27FC236}">
                  <a16:creationId xmlns:a16="http://schemas.microsoft.com/office/drawing/2014/main" id="{33CB7990-F7B7-95C7-3A71-62150A75EB44}"/>
                </a:ext>
              </a:extLst>
            </p:cNvPr>
            <p:cNvSpPr/>
            <p:nvPr/>
          </p:nvSpPr>
          <p:spPr>
            <a:xfrm>
              <a:off x="7090225" y="2181463"/>
              <a:ext cx="100550" cy="51125"/>
            </a:xfrm>
            <a:custGeom>
              <a:avLst/>
              <a:gdLst/>
              <a:ahLst/>
              <a:cxnLst/>
              <a:rect l="l" t="t" r="r" b="b"/>
              <a:pathLst>
                <a:path w="4022" h="2045" extrusionOk="0">
                  <a:moveTo>
                    <a:pt x="0" y="1"/>
                  </a:moveTo>
                  <a:lnTo>
                    <a:pt x="0" y="64"/>
                  </a:lnTo>
                  <a:lnTo>
                    <a:pt x="1997" y="64"/>
                  </a:lnTo>
                  <a:lnTo>
                    <a:pt x="3978" y="2045"/>
                  </a:lnTo>
                  <a:lnTo>
                    <a:pt x="4021" y="2001"/>
                  </a:lnTo>
                  <a:lnTo>
                    <a:pt x="2031" y="10"/>
                  </a:lnTo>
                  <a:lnTo>
                    <a:pt x="20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1312;p54">
              <a:extLst>
                <a:ext uri="{FF2B5EF4-FFF2-40B4-BE49-F238E27FC236}">
                  <a16:creationId xmlns:a16="http://schemas.microsoft.com/office/drawing/2014/main" id="{A11D3C37-93EF-313C-59B2-140ECC98E854}"/>
                </a:ext>
              </a:extLst>
            </p:cNvPr>
            <p:cNvSpPr/>
            <p:nvPr/>
          </p:nvSpPr>
          <p:spPr>
            <a:xfrm>
              <a:off x="7117125" y="2106363"/>
              <a:ext cx="122975" cy="101025"/>
            </a:xfrm>
            <a:custGeom>
              <a:avLst/>
              <a:gdLst/>
              <a:ahLst/>
              <a:cxnLst/>
              <a:rect l="l" t="t" r="r" b="b"/>
              <a:pathLst>
                <a:path w="4919" h="4041" extrusionOk="0">
                  <a:moveTo>
                    <a:pt x="0" y="0"/>
                  </a:moveTo>
                  <a:lnTo>
                    <a:pt x="0" y="62"/>
                  </a:lnTo>
                  <a:lnTo>
                    <a:pt x="1176" y="62"/>
                  </a:lnTo>
                  <a:lnTo>
                    <a:pt x="1569" y="456"/>
                  </a:lnTo>
                  <a:lnTo>
                    <a:pt x="1569" y="1167"/>
                  </a:lnTo>
                  <a:lnTo>
                    <a:pt x="2628" y="2224"/>
                  </a:lnTo>
                  <a:lnTo>
                    <a:pt x="2636" y="2234"/>
                  </a:lnTo>
                  <a:lnTo>
                    <a:pt x="3883" y="2234"/>
                  </a:lnTo>
                  <a:lnTo>
                    <a:pt x="4856" y="3208"/>
                  </a:lnTo>
                  <a:lnTo>
                    <a:pt x="4856" y="3689"/>
                  </a:lnTo>
                  <a:lnTo>
                    <a:pt x="4550" y="3997"/>
                  </a:lnTo>
                  <a:lnTo>
                    <a:pt x="4594" y="4041"/>
                  </a:lnTo>
                  <a:lnTo>
                    <a:pt x="4919" y="3715"/>
                  </a:lnTo>
                  <a:lnTo>
                    <a:pt x="4919" y="3182"/>
                  </a:lnTo>
                  <a:lnTo>
                    <a:pt x="3917" y="2182"/>
                  </a:lnTo>
                  <a:lnTo>
                    <a:pt x="3909" y="2172"/>
                  </a:lnTo>
                  <a:lnTo>
                    <a:pt x="2662" y="2172"/>
                  </a:lnTo>
                  <a:lnTo>
                    <a:pt x="1631" y="1142"/>
                  </a:lnTo>
                  <a:lnTo>
                    <a:pt x="1631" y="430"/>
                  </a:lnTo>
                  <a:lnTo>
                    <a:pt x="1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1313;p54">
              <a:extLst>
                <a:ext uri="{FF2B5EF4-FFF2-40B4-BE49-F238E27FC236}">
                  <a16:creationId xmlns:a16="http://schemas.microsoft.com/office/drawing/2014/main" id="{D795DDE7-52C6-5B8B-73A9-01FDDA6C1196}"/>
                </a:ext>
              </a:extLst>
            </p:cNvPr>
            <p:cNvSpPr/>
            <p:nvPr/>
          </p:nvSpPr>
          <p:spPr>
            <a:xfrm>
              <a:off x="7160225" y="2138513"/>
              <a:ext cx="14050" cy="40175"/>
            </a:xfrm>
            <a:custGeom>
              <a:avLst/>
              <a:gdLst/>
              <a:ahLst/>
              <a:cxnLst/>
              <a:rect l="l" t="t" r="r" b="b"/>
              <a:pathLst>
                <a:path w="562" h="1607" extrusionOk="0">
                  <a:moveTo>
                    <a:pt x="1" y="1"/>
                  </a:moveTo>
                  <a:lnTo>
                    <a:pt x="1" y="1090"/>
                  </a:lnTo>
                  <a:lnTo>
                    <a:pt x="517" y="1607"/>
                  </a:lnTo>
                  <a:lnTo>
                    <a:pt x="561" y="1563"/>
                  </a:lnTo>
                  <a:lnTo>
                    <a:pt x="62" y="1065"/>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1314;p54">
              <a:extLst>
                <a:ext uri="{FF2B5EF4-FFF2-40B4-BE49-F238E27FC236}">
                  <a16:creationId xmlns:a16="http://schemas.microsoft.com/office/drawing/2014/main" id="{BB760E83-414C-5D9D-F96B-A29B30890B96}"/>
                </a:ext>
              </a:extLst>
            </p:cNvPr>
            <p:cNvSpPr/>
            <p:nvPr/>
          </p:nvSpPr>
          <p:spPr>
            <a:xfrm>
              <a:off x="7223375" y="2169488"/>
              <a:ext cx="73950" cy="21600"/>
            </a:xfrm>
            <a:custGeom>
              <a:avLst/>
              <a:gdLst/>
              <a:ahLst/>
              <a:cxnLst/>
              <a:rect l="l" t="t" r="r" b="b"/>
              <a:pathLst>
                <a:path w="2958" h="864" extrusionOk="0">
                  <a:moveTo>
                    <a:pt x="0" y="0"/>
                  </a:moveTo>
                  <a:lnTo>
                    <a:pt x="0" y="63"/>
                  </a:lnTo>
                  <a:lnTo>
                    <a:pt x="2112" y="63"/>
                  </a:lnTo>
                  <a:lnTo>
                    <a:pt x="2913" y="863"/>
                  </a:lnTo>
                  <a:lnTo>
                    <a:pt x="2958" y="820"/>
                  </a:lnTo>
                  <a:lnTo>
                    <a:pt x="2147" y="10"/>
                  </a:lnTo>
                  <a:lnTo>
                    <a:pt x="2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1315;p54">
              <a:extLst>
                <a:ext uri="{FF2B5EF4-FFF2-40B4-BE49-F238E27FC236}">
                  <a16:creationId xmlns:a16="http://schemas.microsoft.com/office/drawing/2014/main" id="{A071B229-79DC-ABC8-4E5D-ABA42C032A0D}"/>
                </a:ext>
              </a:extLst>
            </p:cNvPr>
            <p:cNvSpPr/>
            <p:nvPr/>
          </p:nvSpPr>
          <p:spPr>
            <a:xfrm>
              <a:off x="7157100" y="2124113"/>
              <a:ext cx="42600" cy="10250"/>
            </a:xfrm>
            <a:custGeom>
              <a:avLst/>
              <a:gdLst/>
              <a:ahLst/>
              <a:cxnLst/>
              <a:rect l="l" t="t" r="r" b="b"/>
              <a:pathLst>
                <a:path w="1704" h="410" extrusionOk="0">
                  <a:moveTo>
                    <a:pt x="1" y="0"/>
                  </a:moveTo>
                  <a:lnTo>
                    <a:pt x="1" y="63"/>
                  </a:lnTo>
                  <a:lnTo>
                    <a:pt x="1312" y="63"/>
                  </a:lnTo>
                  <a:lnTo>
                    <a:pt x="1659" y="409"/>
                  </a:lnTo>
                  <a:lnTo>
                    <a:pt x="1703" y="366"/>
                  </a:lnTo>
                  <a:lnTo>
                    <a:pt x="13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1316;p54">
              <a:extLst>
                <a:ext uri="{FF2B5EF4-FFF2-40B4-BE49-F238E27FC236}">
                  <a16:creationId xmlns:a16="http://schemas.microsoft.com/office/drawing/2014/main" id="{92AFBD47-1E73-8B10-FB5B-08D23DFC198C}"/>
                </a:ext>
              </a:extLst>
            </p:cNvPr>
            <p:cNvSpPr/>
            <p:nvPr/>
          </p:nvSpPr>
          <p:spPr>
            <a:xfrm>
              <a:off x="7196225" y="2131288"/>
              <a:ext cx="15575" cy="15575"/>
            </a:xfrm>
            <a:custGeom>
              <a:avLst/>
              <a:gdLst/>
              <a:ahLst/>
              <a:cxnLst/>
              <a:rect l="l" t="t" r="r" b="b"/>
              <a:pathLst>
                <a:path w="623" h="623" extrusionOk="0">
                  <a:moveTo>
                    <a:pt x="312" y="63"/>
                  </a:moveTo>
                  <a:cubicBezTo>
                    <a:pt x="448" y="63"/>
                    <a:pt x="560" y="176"/>
                    <a:pt x="560" y="311"/>
                  </a:cubicBezTo>
                  <a:cubicBezTo>
                    <a:pt x="560" y="448"/>
                    <a:pt x="448" y="560"/>
                    <a:pt x="312" y="560"/>
                  </a:cubicBezTo>
                  <a:cubicBezTo>
                    <a:pt x="175" y="560"/>
                    <a:pt x="63" y="448"/>
                    <a:pt x="63" y="311"/>
                  </a:cubicBezTo>
                  <a:cubicBezTo>
                    <a:pt x="63" y="176"/>
                    <a:pt x="174" y="63"/>
                    <a:pt x="312" y="63"/>
                  </a:cubicBezTo>
                  <a:close/>
                  <a:moveTo>
                    <a:pt x="312" y="0"/>
                  </a:moveTo>
                  <a:cubicBezTo>
                    <a:pt x="139" y="0"/>
                    <a:pt x="0" y="139"/>
                    <a:pt x="0" y="311"/>
                  </a:cubicBezTo>
                  <a:cubicBezTo>
                    <a:pt x="0" y="484"/>
                    <a:pt x="141" y="623"/>
                    <a:pt x="312" y="623"/>
                  </a:cubicBezTo>
                  <a:cubicBezTo>
                    <a:pt x="483" y="623"/>
                    <a:pt x="623" y="484"/>
                    <a:pt x="623" y="311"/>
                  </a:cubicBezTo>
                  <a:cubicBezTo>
                    <a:pt x="623" y="139"/>
                    <a:pt x="484"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1317;p54">
              <a:extLst>
                <a:ext uri="{FF2B5EF4-FFF2-40B4-BE49-F238E27FC236}">
                  <a16:creationId xmlns:a16="http://schemas.microsoft.com/office/drawing/2014/main" id="{32BD8505-9743-8037-A3D0-2A82F32CAEC0}"/>
                </a:ext>
              </a:extLst>
            </p:cNvPr>
            <p:cNvSpPr/>
            <p:nvPr/>
          </p:nvSpPr>
          <p:spPr>
            <a:xfrm>
              <a:off x="7292825" y="2187813"/>
              <a:ext cx="17500" cy="17525"/>
            </a:xfrm>
            <a:custGeom>
              <a:avLst/>
              <a:gdLst/>
              <a:ahLst/>
              <a:cxnLst/>
              <a:rect l="l" t="t" r="r" b="b"/>
              <a:pathLst>
                <a:path w="700" h="701" extrusionOk="0">
                  <a:moveTo>
                    <a:pt x="351" y="62"/>
                  </a:moveTo>
                  <a:cubicBezTo>
                    <a:pt x="509" y="62"/>
                    <a:pt x="637" y="191"/>
                    <a:pt x="637" y="350"/>
                  </a:cubicBezTo>
                  <a:cubicBezTo>
                    <a:pt x="637" y="508"/>
                    <a:pt x="508" y="637"/>
                    <a:pt x="351" y="637"/>
                  </a:cubicBezTo>
                  <a:cubicBezTo>
                    <a:pt x="193" y="637"/>
                    <a:pt x="64" y="509"/>
                    <a:pt x="64" y="350"/>
                  </a:cubicBezTo>
                  <a:cubicBezTo>
                    <a:pt x="64" y="191"/>
                    <a:pt x="192" y="62"/>
                    <a:pt x="351" y="62"/>
                  </a:cubicBezTo>
                  <a:close/>
                  <a:moveTo>
                    <a:pt x="351" y="1"/>
                  </a:moveTo>
                  <a:cubicBezTo>
                    <a:pt x="156" y="1"/>
                    <a:pt x="1" y="158"/>
                    <a:pt x="1" y="350"/>
                  </a:cubicBezTo>
                  <a:cubicBezTo>
                    <a:pt x="1" y="543"/>
                    <a:pt x="159" y="700"/>
                    <a:pt x="351" y="700"/>
                  </a:cubicBezTo>
                  <a:cubicBezTo>
                    <a:pt x="543" y="700"/>
                    <a:pt x="700" y="542"/>
                    <a:pt x="700" y="350"/>
                  </a:cubicBezTo>
                  <a:cubicBezTo>
                    <a:pt x="700" y="157"/>
                    <a:pt x="543" y="1"/>
                    <a:pt x="3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1318;p54">
              <a:extLst>
                <a:ext uri="{FF2B5EF4-FFF2-40B4-BE49-F238E27FC236}">
                  <a16:creationId xmlns:a16="http://schemas.microsoft.com/office/drawing/2014/main" id="{DF662DA0-5708-95CF-9A86-FE1D837DF886}"/>
                </a:ext>
              </a:extLst>
            </p:cNvPr>
            <p:cNvSpPr/>
            <p:nvPr/>
          </p:nvSpPr>
          <p:spPr>
            <a:xfrm>
              <a:off x="7213700" y="2203763"/>
              <a:ext cx="23075" cy="23050"/>
            </a:xfrm>
            <a:custGeom>
              <a:avLst/>
              <a:gdLst/>
              <a:ahLst/>
              <a:cxnLst/>
              <a:rect l="l" t="t" r="r" b="b"/>
              <a:pathLst>
                <a:path w="923" h="922" extrusionOk="0">
                  <a:moveTo>
                    <a:pt x="462" y="62"/>
                  </a:moveTo>
                  <a:cubicBezTo>
                    <a:pt x="682" y="62"/>
                    <a:pt x="860" y="241"/>
                    <a:pt x="860" y="461"/>
                  </a:cubicBezTo>
                  <a:cubicBezTo>
                    <a:pt x="860" y="682"/>
                    <a:pt x="682" y="860"/>
                    <a:pt x="462" y="860"/>
                  </a:cubicBezTo>
                  <a:cubicBezTo>
                    <a:pt x="241" y="860"/>
                    <a:pt x="63" y="682"/>
                    <a:pt x="63" y="461"/>
                  </a:cubicBezTo>
                  <a:cubicBezTo>
                    <a:pt x="63" y="241"/>
                    <a:pt x="241" y="62"/>
                    <a:pt x="462" y="62"/>
                  </a:cubicBezTo>
                  <a:close/>
                  <a:moveTo>
                    <a:pt x="462" y="0"/>
                  </a:moveTo>
                  <a:cubicBezTo>
                    <a:pt x="208" y="0"/>
                    <a:pt x="1" y="208"/>
                    <a:pt x="1" y="461"/>
                  </a:cubicBezTo>
                  <a:cubicBezTo>
                    <a:pt x="1" y="715"/>
                    <a:pt x="208" y="922"/>
                    <a:pt x="462" y="922"/>
                  </a:cubicBezTo>
                  <a:cubicBezTo>
                    <a:pt x="715" y="922"/>
                    <a:pt x="922" y="715"/>
                    <a:pt x="922" y="461"/>
                  </a:cubicBezTo>
                  <a:cubicBezTo>
                    <a:pt x="922" y="208"/>
                    <a:pt x="715" y="0"/>
                    <a:pt x="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1319;p54">
              <a:extLst>
                <a:ext uri="{FF2B5EF4-FFF2-40B4-BE49-F238E27FC236}">
                  <a16:creationId xmlns:a16="http://schemas.microsoft.com/office/drawing/2014/main" id="{020C8EA9-29D3-C228-0BCA-30030ABCB2D9}"/>
                </a:ext>
              </a:extLst>
            </p:cNvPr>
            <p:cNvSpPr/>
            <p:nvPr/>
          </p:nvSpPr>
          <p:spPr>
            <a:xfrm>
              <a:off x="7167975" y="2174288"/>
              <a:ext cx="25650" cy="25650"/>
            </a:xfrm>
            <a:custGeom>
              <a:avLst/>
              <a:gdLst/>
              <a:ahLst/>
              <a:cxnLst/>
              <a:rect l="l" t="t" r="r" b="b"/>
              <a:pathLst>
                <a:path w="1026" h="1026" extrusionOk="0">
                  <a:moveTo>
                    <a:pt x="513" y="63"/>
                  </a:moveTo>
                  <a:cubicBezTo>
                    <a:pt x="761" y="63"/>
                    <a:pt x="963" y="264"/>
                    <a:pt x="964" y="513"/>
                  </a:cubicBezTo>
                  <a:cubicBezTo>
                    <a:pt x="964" y="762"/>
                    <a:pt x="761" y="965"/>
                    <a:pt x="513" y="965"/>
                  </a:cubicBezTo>
                  <a:cubicBezTo>
                    <a:pt x="264" y="965"/>
                    <a:pt x="61" y="762"/>
                    <a:pt x="61" y="513"/>
                  </a:cubicBezTo>
                  <a:cubicBezTo>
                    <a:pt x="61" y="265"/>
                    <a:pt x="264" y="63"/>
                    <a:pt x="513" y="63"/>
                  </a:cubicBezTo>
                  <a:close/>
                  <a:moveTo>
                    <a:pt x="513" y="1"/>
                  </a:moveTo>
                  <a:cubicBezTo>
                    <a:pt x="230" y="1"/>
                    <a:pt x="1" y="230"/>
                    <a:pt x="1" y="513"/>
                  </a:cubicBezTo>
                  <a:cubicBezTo>
                    <a:pt x="1" y="796"/>
                    <a:pt x="229" y="1026"/>
                    <a:pt x="513" y="1026"/>
                  </a:cubicBezTo>
                  <a:cubicBezTo>
                    <a:pt x="794" y="1026"/>
                    <a:pt x="1026" y="795"/>
                    <a:pt x="1026" y="513"/>
                  </a:cubicBezTo>
                  <a:cubicBezTo>
                    <a:pt x="1026" y="230"/>
                    <a:pt x="795"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1320;p54">
              <a:extLst>
                <a:ext uri="{FF2B5EF4-FFF2-40B4-BE49-F238E27FC236}">
                  <a16:creationId xmlns:a16="http://schemas.microsoft.com/office/drawing/2014/main" id="{E7FCDFB7-FEF1-A6A3-A65C-C5836059E8A7}"/>
                </a:ext>
              </a:extLst>
            </p:cNvPr>
            <p:cNvSpPr/>
            <p:nvPr/>
          </p:nvSpPr>
          <p:spPr>
            <a:xfrm>
              <a:off x="7338725" y="2179088"/>
              <a:ext cx="25650" cy="25650"/>
            </a:xfrm>
            <a:custGeom>
              <a:avLst/>
              <a:gdLst/>
              <a:ahLst/>
              <a:cxnLst/>
              <a:rect l="l" t="t" r="r" b="b"/>
              <a:pathLst>
                <a:path w="1026" h="1026" extrusionOk="0">
                  <a:moveTo>
                    <a:pt x="513" y="63"/>
                  </a:moveTo>
                  <a:cubicBezTo>
                    <a:pt x="760" y="63"/>
                    <a:pt x="963" y="266"/>
                    <a:pt x="963" y="513"/>
                  </a:cubicBezTo>
                  <a:cubicBezTo>
                    <a:pt x="963" y="762"/>
                    <a:pt x="760" y="965"/>
                    <a:pt x="513" y="965"/>
                  </a:cubicBezTo>
                  <a:cubicBezTo>
                    <a:pt x="264" y="965"/>
                    <a:pt x="61" y="762"/>
                    <a:pt x="61" y="513"/>
                  </a:cubicBezTo>
                  <a:cubicBezTo>
                    <a:pt x="61" y="266"/>
                    <a:pt x="264" y="63"/>
                    <a:pt x="513" y="63"/>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1321;p54">
              <a:extLst>
                <a:ext uri="{FF2B5EF4-FFF2-40B4-BE49-F238E27FC236}">
                  <a16:creationId xmlns:a16="http://schemas.microsoft.com/office/drawing/2014/main" id="{844FEDB8-9E01-0ED4-087F-0F18BF7DFBC9}"/>
                </a:ext>
              </a:extLst>
            </p:cNvPr>
            <p:cNvSpPr/>
            <p:nvPr/>
          </p:nvSpPr>
          <p:spPr>
            <a:xfrm>
              <a:off x="7259300" y="2097988"/>
              <a:ext cx="25650" cy="25650"/>
            </a:xfrm>
            <a:custGeom>
              <a:avLst/>
              <a:gdLst/>
              <a:ahLst/>
              <a:cxnLst/>
              <a:rect l="l" t="t" r="r" b="b"/>
              <a:pathLst>
                <a:path w="1026" h="1026" extrusionOk="0">
                  <a:moveTo>
                    <a:pt x="513" y="62"/>
                  </a:moveTo>
                  <a:cubicBezTo>
                    <a:pt x="761" y="62"/>
                    <a:pt x="964" y="265"/>
                    <a:pt x="964" y="513"/>
                  </a:cubicBezTo>
                  <a:cubicBezTo>
                    <a:pt x="964" y="761"/>
                    <a:pt x="761" y="964"/>
                    <a:pt x="513" y="964"/>
                  </a:cubicBezTo>
                  <a:cubicBezTo>
                    <a:pt x="264" y="964"/>
                    <a:pt x="61" y="761"/>
                    <a:pt x="61" y="513"/>
                  </a:cubicBezTo>
                  <a:cubicBezTo>
                    <a:pt x="61" y="265"/>
                    <a:pt x="264" y="62"/>
                    <a:pt x="513" y="62"/>
                  </a:cubicBezTo>
                  <a:close/>
                  <a:moveTo>
                    <a:pt x="513" y="1"/>
                  </a:moveTo>
                  <a:cubicBezTo>
                    <a:pt x="230" y="1"/>
                    <a:pt x="0" y="230"/>
                    <a:pt x="0" y="513"/>
                  </a:cubicBezTo>
                  <a:cubicBezTo>
                    <a:pt x="0" y="796"/>
                    <a:pt x="230" y="1026"/>
                    <a:pt x="513" y="1026"/>
                  </a:cubicBezTo>
                  <a:cubicBezTo>
                    <a:pt x="796" y="1026"/>
                    <a:pt x="1025" y="796"/>
                    <a:pt x="1025" y="513"/>
                  </a:cubicBezTo>
                  <a:cubicBezTo>
                    <a:pt x="1025" y="230"/>
                    <a:pt x="796" y="1"/>
                    <a:pt x="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1322;p54">
              <a:extLst>
                <a:ext uri="{FF2B5EF4-FFF2-40B4-BE49-F238E27FC236}">
                  <a16:creationId xmlns:a16="http://schemas.microsoft.com/office/drawing/2014/main" id="{D8BC8675-62A1-4BB1-D5FA-68425A095C86}"/>
                </a:ext>
              </a:extLst>
            </p:cNvPr>
            <p:cNvSpPr/>
            <p:nvPr/>
          </p:nvSpPr>
          <p:spPr>
            <a:xfrm>
              <a:off x="7235325" y="2181463"/>
              <a:ext cx="35350" cy="15725"/>
            </a:xfrm>
            <a:custGeom>
              <a:avLst/>
              <a:gdLst/>
              <a:ahLst/>
              <a:cxnLst/>
              <a:rect l="l" t="t" r="r" b="b"/>
              <a:pathLst>
                <a:path w="1414" h="629" extrusionOk="0">
                  <a:moveTo>
                    <a:pt x="1" y="1"/>
                  </a:moveTo>
                  <a:lnTo>
                    <a:pt x="1" y="64"/>
                  </a:lnTo>
                  <a:lnTo>
                    <a:pt x="805" y="64"/>
                  </a:lnTo>
                  <a:lnTo>
                    <a:pt x="1369" y="629"/>
                  </a:lnTo>
                  <a:lnTo>
                    <a:pt x="1413" y="584"/>
                  </a:lnTo>
                  <a:lnTo>
                    <a:pt x="8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1323;p54">
              <a:extLst>
                <a:ext uri="{FF2B5EF4-FFF2-40B4-BE49-F238E27FC236}">
                  <a16:creationId xmlns:a16="http://schemas.microsoft.com/office/drawing/2014/main" id="{C7A32F4A-D6B2-886A-BE11-B6EB18D74E28}"/>
                </a:ext>
              </a:extLst>
            </p:cNvPr>
            <p:cNvSpPr/>
            <p:nvPr/>
          </p:nvSpPr>
          <p:spPr>
            <a:xfrm>
              <a:off x="7260925" y="2195763"/>
              <a:ext cx="16575" cy="16575"/>
            </a:xfrm>
            <a:custGeom>
              <a:avLst/>
              <a:gdLst/>
              <a:ahLst/>
              <a:cxnLst/>
              <a:rect l="l" t="t" r="r" b="b"/>
              <a:pathLst>
                <a:path w="663" h="663" extrusionOk="0">
                  <a:moveTo>
                    <a:pt x="332" y="63"/>
                  </a:moveTo>
                  <a:cubicBezTo>
                    <a:pt x="480" y="63"/>
                    <a:pt x="600" y="183"/>
                    <a:pt x="600" y="331"/>
                  </a:cubicBezTo>
                  <a:cubicBezTo>
                    <a:pt x="600" y="479"/>
                    <a:pt x="480" y="599"/>
                    <a:pt x="332" y="599"/>
                  </a:cubicBezTo>
                  <a:cubicBezTo>
                    <a:pt x="183" y="599"/>
                    <a:pt x="64" y="479"/>
                    <a:pt x="64" y="331"/>
                  </a:cubicBezTo>
                  <a:cubicBezTo>
                    <a:pt x="64" y="183"/>
                    <a:pt x="183" y="63"/>
                    <a:pt x="332" y="63"/>
                  </a:cubicBezTo>
                  <a:close/>
                  <a:moveTo>
                    <a:pt x="332" y="0"/>
                  </a:moveTo>
                  <a:cubicBezTo>
                    <a:pt x="149" y="0"/>
                    <a:pt x="1" y="148"/>
                    <a:pt x="1" y="331"/>
                  </a:cubicBezTo>
                  <a:cubicBezTo>
                    <a:pt x="1" y="514"/>
                    <a:pt x="149" y="662"/>
                    <a:pt x="332" y="662"/>
                  </a:cubicBezTo>
                  <a:cubicBezTo>
                    <a:pt x="513" y="662"/>
                    <a:pt x="662" y="514"/>
                    <a:pt x="663" y="331"/>
                  </a:cubicBezTo>
                  <a:cubicBezTo>
                    <a:pt x="663" y="148"/>
                    <a:pt x="513" y="0"/>
                    <a:pt x="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1324;p54">
              <a:extLst>
                <a:ext uri="{FF2B5EF4-FFF2-40B4-BE49-F238E27FC236}">
                  <a16:creationId xmlns:a16="http://schemas.microsoft.com/office/drawing/2014/main" id="{64A827E0-59C5-F2A5-CCDE-9B0CD88E8512}"/>
                </a:ext>
              </a:extLst>
            </p:cNvPr>
            <p:cNvSpPr/>
            <p:nvPr/>
          </p:nvSpPr>
          <p:spPr>
            <a:xfrm>
              <a:off x="7113425" y="2061488"/>
              <a:ext cx="313300" cy="21675"/>
            </a:xfrm>
            <a:custGeom>
              <a:avLst/>
              <a:gdLst/>
              <a:ahLst/>
              <a:cxnLst/>
              <a:rect l="l" t="t" r="r" b="b"/>
              <a:pathLst>
                <a:path w="12532" h="867" extrusionOk="0">
                  <a:moveTo>
                    <a:pt x="8746" y="0"/>
                  </a:moveTo>
                  <a:lnTo>
                    <a:pt x="7941" y="805"/>
                  </a:lnTo>
                  <a:lnTo>
                    <a:pt x="0" y="805"/>
                  </a:lnTo>
                  <a:lnTo>
                    <a:pt x="0" y="866"/>
                  </a:lnTo>
                  <a:lnTo>
                    <a:pt x="7968" y="866"/>
                  </a:lnTo>
                  <a:lnTo>
                    <a:pt x="8772" y="63"/>
                  </a:lnTo>
                  <a:lnTo>
                    <a:pt x="12531" y="63"/>
                  </a:lnTo>
                  <a:lnTo>
                    <a:pt x="125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1325;p54">
              <a:extLst>
                <a:ext uri="{FF2B5EF4-FFF2-40B4-BE49-F238E27FC236}">
                  <a16:creationId xmlns:a16="http://schemas.microsoft.com/office/drawing/2014/main" id="{A2EF5251-AB82-88A3-8E17-EA5E1AECC88C}"/>
                </a:ext>
              </a:extLst>
            </p:cNvPr>
            <p:cNvSpPr/>
            <p:nvPr/>
          </p:nvSpPr>
          <p:spPr>
            <a:xfrm>
              <a:off x="7172825" y="2081788"/>
              <a:ext cx="87275" cy="29800"/>
            </a:xfrm>
            <a:custGeom>
              <a:avLst/>
              <a:gdLst/>
              <a:ahLst/>
              <a:cxnLst/>
              <a:rect l="l" t="t" r="r" b="b"/>
              <a:pathLst>
                <a:path w="3491" h="1192" extrusionOk="0">
                  <a:moveTo>
                    <a:pt x="45" y="1"/>
                  </a:moveTo>
                  <a:lnTo>
                    <a:pt x="1" y="46"/>
                  </a:lnTo>
                  <a:lnTo>
                    <a:pt x="1138" y="1183"/>
                  </a:lnTo>
                  <a:lnTo>
                    <a:pt x="1148" y="1191"/>
                  </a:lnTo>
                  <a:lnTo>
                    <a:pt x="3490" y="1191"/>
                  </a:lnTo>
                  <a:lnTo>
                    <a:pt x="3490" y="1130"/>
                  </a:lnTo>
                  <a:lnTo>
                    <a:pt x="1173" y="1130"/>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1326;p54">
              <a:extLst>
                <a:ext uri="{FF2B5EF4-FFF2-40B4-BE49-F238E27FC236}">
                  <a16:creationId xmlns:a16="http://schemas.microsoft.com/office/drawing/2014/main" id="{3524AECC-1338-5D87-38BC-3B3858DA8723}"/>
                </a:ext>
              </a:extLst>
            </p:cNvPr>
            <p:cNvSpPr/>
            <p:nvPr/>
          </p:nvSpPr>
          <p:spPr>
            <a:xfrm>
              <a:off x="7311725" y="2164263"/>
              <a:ext cx="32725" cy="18800"/>
            </a:xfrm>
            <a:custGeom>
              <a:avLst/>
              <a:gdLst/>
              <a:ahLst/>
              <a:cxnLst/>
              <a:rect l="l" t="t" r="r" b="b"/>
              <a:pathLst>
                <a:path w="1309" h="752" extrusionOk="0">
                  <a:moveTo>
                    <a:pt x="44" y="0"/>
                  </a:moveTo>
                  <a:lnTo>
                    <a:pt x="1" y="44"/>
                  </a:lnTo>
                  <a:lnTo>
                    <a:pt x="698" y="742"/>
                  </a:lnTo>
                  <a:lnTo>
                    <a:pt x="707" y="752"/>
                  </a:lnTo>
                  <a:lnTo>
                    <a:pt x="1309" y="752"/>
                  </a:lnTo>
                  <a:lnTo>
                    <a:pt x="1309" y="689"/>
                  </a:lnTo>
                  <a:lnTo>
                    <a:pt x="733" y="689"/>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1327;p54">
              <a:extLst>
                <a:ext uri="{FF2B5EF4-FFF2-40B4-BE49-F238E27FC236}">
                  <a16:creationId xmlns:a16="http://schemas.microsoft.com/office/drawing/2014/main" id="{00013A43-E9CD-5EDC-0FEF-1A8C48CE3A19}"/>
                </a:ext>
              </a:extLst>
            </p:cNvPr>
            <p:cNvSpPr/>
            <p:nvPr/>
          </p:nvSpPr>
          <p:spPr>
            <a:xfrm>
              <a:off x="7214850" y="2111288"/>
              <a:ext cx="78775" cy="43800"/>
            </a:xfrm>
            <a:custGeom>
              <a:avLst/>
              <a:gdLst/>
              <a:ahLst/>
              <a:cxnLst/>
              <a:rect l="l" t="t" r="r" b="b"/>
              <a:pathLst>
                <a:path w="3151" h="1752" extrusionOk="0">
                  <a:moveTo>
                    <a:pt x="44" y="1"/>
                  </a:moveTo>
                  <a:lnTo>
                    <a:pt x="1" y="45"/>
                  </a:lnTo>
                  <a:lnTo>
                    <a:pt x="1699" y="1744"/>
                  </a:lnTo>
                  <a:lnTo>
                    <a:pt x="1708" y="1752"/>
                  </a:lnTo>
                  <a:lnTo>
                    <a:pt x="3151" y="1752"/>
                  </a:lnTo>
                  <a:lnTo>
                    <a:pt x="3151" y="1691"/>
                  </a:lnTo>
                  <a:lnTo>
                    <a:pt x="1735" y="1691"/>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1328;p54">
              <a:extLst>
                <a:ext uri="{FF2B5EF4-FFF2-40B4-BE49-F238E27FC236}">
                  <a16:creationId xmlns:a16="http://schemas.microsoft.com/office/drawing/2014/main" id="{EF921B75-E1B5-9995-A85F-2892A552CC22}"/>
                </a:ext>
              </a:extLst>
            </p:cNvPr>
            <p:cNvSpPr/>
            <p:nvPr/>
          </p:nvSpPr>
          <p:spPr>
            <a:xfrm>
              <a:off x="7297125" y="2083613"/>
              <a:ext cx="78900" cy="42100"/>
            </a:xfrm>
            <a:custGeom>
              <a:avLst/>
              <a:gdLst/>
              <a:ahLst/>
              <a:cxnLst/>
              <a:rect l="l" t="t" r="r" b="b"/>
              <a:pathLst>
                <a:path w="3156" h="1684" extrusionOk="0">
                  <a:moveTo>
                    <a:pt x="45" y="0"/>
                  </a:moveTo>
                  <a:lnTo>
                    <a:pt x="0" y="43"/>
                  </a:lnTo>
                  <a:lnTo>
                    <a:pt x="1630" y="1674"/>
                  </a:lnTo>
                  <a:lnTo>
                    <a:pt x="1639" y="1683"/>
                  </a:lnTo>
                  <a:lnTo>
                    <a:pt x="3156" y="1683"/>
                  </a:lnTo>
                  <a:lnTo>
                    <a:pt x="3156" y="1620"/>
                  </a:lnTo>
                  <a:lnTo>
                    <a:pt x="1665" y="1620"/>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1329;p54">
              <a:extLst>
                <a:ext uri="{FF2B5EF4-FFF2-40B4-BE49-F238E27FC236}">
                  <a16:creationId xmlns:a16="http://schemas.microsoft.com/office/drawing/2014/main" id="{C4C6820F-77D0-5A27-0AB0-77E284764898}"/>
                </a:ext>
              </a:extLst>
            </p:cNvPr>
            <p:cNvSpPr/>
            <p:nvPr/>
          </p:nvSpPr>
          <p:spPr>
            <a:xfrm>
              <a:off x="7305750" y="2080513"/>
              <a:ext cx="100275" cy="12500"/>
            </a:xfrm>
            <a:custGeom>
              <a:avLst/>
              <a:gdLst/>
              <a:ahLst/>
              <a:cxnLst/>
              <a:rect l="l" t="t" r="r" b="b"/>
              <a:pathLst>
                <a:path w="4011" h="500" extrusionOk="0">
                  <a:moveTo>
                    <a:pt x="1383" y="0"/>
                  </a:moveTo>
                  <a:lnTo>
                    <a:pt x="1012" y="371"/>
                  </a:lnTo>
                  <a:lnTo>
                    <a:pt x="0" y="371"/>
                  </a:lnTo>
                  <a:lnTo>
                    <a:pt x="0" y="434"/>
                  </a:lnTo>
                  <a:lnTo>
                    <a:pt x="1037" y="434"/>
                  </a:lnTo>
                  <a:lnTo>
                    <a:pt x="1409" y="62"/>
                  </a:lnTo>
                  <a:lnTo>
                    <a:pt x="3103" y="62"/>
                  </a:lnTo>
                  <a:lnTo>
                    <a:pt x="3540" y="499"/>
                  </a:lnTo>
                  <a:lnTo>
                    <a:pt x="4011" y="499"/>
                  </a:lnTo>
                  <a:lnTo>
                    <a:pt x="4011" y="436"/>
                  </a:lnTo>
                  <a:lnTo>
                    <a:pt x="3566" y="436"/>
                  </a:lnTo>
                  <a:lnTo>
                    <a:pt x="3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1330;p54">
              <a:extLst>
                <a:ext uri="{FF2B5EF4-FFF2-40B4-BE49-F238E27FC236}">
                  <a16:creationId xmlns:a16="http://schemas.microsoft.com/office/drawing/2014/main" id="{E5BC3771-F076-EF54-3B45-FBD78E328B6F}"/>
                </a:ext>
              </a:extLst>
            </p:cNvPr>
            <p:cNvSpPr/>
            <p:nvPr/>
          </p:nvSpPr>
          <p:spPr>
            <a:xfrm>
              <a:off x="7321800" y="2151313"/>
              <a:ext cx="34075" cy="12850"/>
            </a:xfrm>
            <a:custGeom>
              <a:avLst/>
              <a:gdLst/>
              <a:ahLst/>
              <a:cxnLst/>
              <a:rect l="l" t="t" r="r" b="b"/>
              <a:pathLst>
                <a:path w="1363" h="514" extrusionOk="0">
                  <a:moveTo>
                    <a:pt x="0" y="0"/>
                  </a:moveTo>
                  <a:lnTo>
                    <a:pt x="0" y="62"/>
                  </a:lnTo>
                  <a:lnTo>
                    <a:pt x="483" y="62"/>
                  </a:lnTo>
                  <a:lnTo>
                    <a:pt x="935" y="514"/>
                  </a:lnTo>
                  <a:lnTo>
                    <a:pt x="1363" y="514"/>
                  </a:lnTo>
                  <a:lnTo>
                    <a:pt x="1363" y="452"/>
                  </a:lnTo>
                  <a:lnTo>
                    <a:pt x="961" y="452"/>
                  </a:lnTo>
                  <a:lnTo>
                    <a:pt x="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1331;p54">
              <a:extLst>
                <a:ext uri="{FF2B5EF4-FFF2-40B4-BE49-F238E27FC236}">
                  <a16:creationId xmlns:a16="http://schemas.microsoft.com/office/drawing/2014/main" id="{AEB27A92-353B-BAB3-F554-31AEF4AC4B3F}"/>
                </a:ext>
              </a:extLst>
            </p:cNvPr>
            <p:cNvSpPr/>
            <p:nvPr/>
          </p:nvSpPr>
          <p:spPr>
            <a:xfrm>
              <a:off x="7293975" y="2137913"/>
              <a:ext cx="28375" cy="28375"/>
            </a:xfrm>
            <a:custGeom>
              <a:avLst/>
              <a:gdLst/>
              <a:ahLst/>
              <a:cxnLst/>
              <a:rect l="l" t="t" r="r" b="b"/>
              <a:pathLst>
                <a:path w="1135" h="1135" extrusionOk="0">
                  <a:moveTo>
                    <a:pt x="567" y="61"/>
                  </a:moveTo>
                  <a:cubicBezTo>
                    <a:pt x="845" y="61"/>
                    <a:pt x="1071" y="288"/>
                    <a:pt x="1071" y="566"/>
                  </a:cubicBezTo>
                  <a:cubicBezTo>
                    <a:pt x="1071" y="844"/>
                    <a:pt x="846" y="1070"/>
                    <a:pt x="567" y="1070"/>
                  </a:cubicBezTo>
                  <a:cubicBezTo>
                    <a:pt x="290" y="1070"/>
                    <a:pt x="62" y="845"/>
                    <a:pt x="62" y="566"/>
                  </a:cubicBezTo>
                  <a:cubicBezTo>
                    <a:pt x="62" y="288"/>
                    <a:pt x="289" y="61"/>
                    <a:pt x="567" y="61"/>
                  </a:cubicBezTo>
                  <a:close/>
                  <a:moveTo>
                    <a:pt x="567" y="0"/>
                  </a:moveTo>
                  <a:cubicBezTo>
                    <a:pt x="255" y="0"/>
                    <a:pt x="0" y="254"/>
                    <a:pt x="0" y="567"/>
                  </a:cubicBezTo>
                  <a:cubicBezTo>
                    <a:pt x="0" y="879"/>
                    <a:pt x="255" y="1134"/>
                    <a:pt x="567" y="1134"/>
                  </a:cubicBezTo>
                  <a:cubicBezTo>
                    <a:pt x="879" y="1134"/>
                    <a:pt x="1133" y="879"/>
                    <a:pt x="1134" y="567"/>
                  </a:cubicBezTo>
                  <a:cubicBezTo>
                    <a:pt x="1134" y="254"/>
                    <a:pt x="879" y="0"/>
                    <a:pt x="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1332;p54">
              <a:extLst>
                <a:ext uri="{FF2B5EF4-FFF2-40B4-BE49-F238E27FC236}">
                  <a16:creationId xmlns:a16="http://schemas.microsoft.com/office/drawing/2014/main" id="{A048CE7A-3C12-D98C-7DFE-823AFEA48AF4}"/>
                </a:ext>
              </a:extLst>
            </p:cNvPr>
            <p:cNvSpPr/>
            <p:nvPr/>
          </p:nvSpPr>
          <p:spPr>
            <a:xfrm>
              <a:off x="7348300" y="2124338"/>
              <a:ext cx="49175" cy="39475"/>
            </a:xfrm>
            <a:custGeom>
              <a:avLst/>
              <a:gdLst/>
              <a:ahLst/>
              <a:cxnLst/>
              <a:rect l="l" t="t" r="r" b="b"/>
              <a:pathLst>
                <a:path w="1967" h="1579" extrusionOk="0">
                  <a:moveTo>
                    <a:pt x="44" y="1"/>
                  </a:moveTo>
                  <a:lnTo>
                    <a:pt x="0" y="45"/>
                  </a:lnTo>
                  <a:lnTo>
                    <a:pt x="1170" y="1213"/>
                  </a:lnTo>
                  <a:lnTo>
                    <a:pt x="1178" y="1222"/>
                  </a:lnTo>
                  <a:lnTo>
                    <a:pt x="1566" y="1222"/>
                  </a:lnTo>
                  <a:lnTo>
                    <a:pt x="1922" y="1579"/>
                  </a:lnTo>
                  <a:lnTo>
                    <a:pt x="1966" y="1536"/>
                  </a:lnTo>
                  <a:lnTo>
                    <a:pt x="1591" y="1160"/>
                  </a:lnTo>
                  <a:lnTo>
                    <a:pt x="1204" y="1160"/>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1333;p54">
              <a:extLst>
                <a:ext uri="{FF2B5EF4-FFF2-40B4-BE49-F238E27FC236}">
                  <a16:creationId xmlns:a16="http://schemas.microsoft.com/office/drawing/2014/main" id="{FBBFB2C4-E3F1-1211-4402-742BDEEB4B94}"/>
                </a:ext>
              </a:extLst>
            </p:cNvPr>
            <p:cNvSpPr/>
            <p:nvPr/>
          </p:nvSpPr>
          <p:spPr>
            <a:xfrm>
              <a:off x="7355125" y="2156013"/>
              <a:ext cx="14500" cy="14500"/>
            </a:xfrm>
            <a:custGeom>
              <a:avLst/>
              <a:gdLst/>
              <a:ahLst/>
              <a:cxnLst/>
              <a:rect l="l" t="t" r="r" b="b"/>
              <a:pathLst>
                <a:path w="580" h="580" extrusionOk="0">
                  <a:moveTo>
                    <a:pt x="290" y="62"/>
                  </a:moveTo>
                  <a:cubicBezTo>
                    <a:pt x="416" y="62"/>
                    <a:pt x="519" y="165"/>
                    <a:pt x="519" y="291"/>
                  </a:cubicBezTo>
                  <a:cubicBezTo>
                    <a:pt x="519" y="416"/>
                    <a:pt x="416" y="518"/>
                    <a:pt x="290" y="518"/>
                  </a:cubicBezTo>
                  <a:cubicBezTo>
                    <a:pt x="165" y="518"/>
                    <a:pt x="62" y="416"/>
                    <a:pt x="62" y="291"/>
                  </a:cubicBezTo>
                  <a:cubicBezTo>
                    <a:pt x="62" y="165"/>
                    <a:pt x="165" y="62"/>
                    <a:pt x="290" y="62"/>
                  </a:cubicBezTo>
                  <a:close/>
                  <a:moveTo>
                    <a:pt x="290" y="0"/>
                  </a:moveTo>
                  <a:cubicBezTo>
                    <a:pt x="131" y="0"/>
                    <a:pt x="1" y="130"/>
                    <a:pt x="1" y="291"/>
                  </a:cubicBezTo>
                  <a:cubicBezTo>
                    <a:pt x="1" y="449"/>
                    <a:pt x="130" y="580"/>
                    <a:pt x="290" y="580"/>
                  </a:cubicBezTo>
                  <a:cubicBezTo>
                    <a:pt x="450" y="580"/>
                    <a:pt x="579" y="451"/>
                    <a:pt x="579" y="291"/>
                  </a:cubicBezTo>
                  <a:cubicBezTo>
                    <a:pt x="579" y="131"/>
                    <a:pt x="450"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1334;p54">
              <a:extLst>
                <a:ext uri="{FF2B5EF4-FFF2-40B4-BE49-F238E27FC236}">
                  <a16:creationId xmlns:a16="http://schemas.microsoft.com/office/drawing/2014/main" id="{BD534395-D896-EC80-2CB3-37648AAF663E}"/>
                </a:ext>
              </a:extLst>
            </p:cNvPr>
            <p:cNvSpPr/>
            <p:nvPr/>
          </p:nvSpPr>
          <p:spPr>
            <a:xfrm>
              <a:off x="7391600" y="2160738"/>
              <a:ext cx="18050" cy="18025"/>
            </a:xfrm>
            <a:custGeom>
              <a:avLst/>
              <a:gdLst/>
              <a:ahLst/>
              <a:cxnLst/>
              <a:rect l="l" t="t" r="r" b="b"/>
              <a:pathLst>
                <a:path w="722" h="721" extrusionOk="0">
                  <a:moveTo>
                    <a:pt x="360" y="61"/>
                  </a:moveTo>
                  <a:cubicBezTo>
                    <a:pt x="525" y="61"/>
                    <a:pt x="659" y="194"/>
                    <a:pt x="659" y="360"/>
                  </a:cubicBezTo>
                  <a:cubicBezTo>
                    <a:pt x="659" y="525"/>
                    <a:pt x="526" y="659"/>
                    <a:pt x="360" y="659"/>
                  </a:cubicBezTo>
                  <a:cubicBezTo>
                    <a:pt x="196" y="659"/>
                    <a:pt x="62" y="525"/>
                    <a:pt x="62" y="360"/>
                  </a:cubicBezTo>
                  <a:cubicBezTo>
                    <a:pt x="62" y="194"/>
                    <a:pt x="197" y="61"/>
                    <a:pt x="360" y="61"/>
                  </a:cubicBezTo>
                  <a:close/>
                  <a:moveTo>
                    <a:pt x="360" y="0"/>
                  </a:moveTo>
                  <a:cubicBezTo>
                    <a:pt x="162" y="0"/>
                    <a:pt x="0" y="161"/>
                    <a:pt x="0" y="360"/>
                  </a:cubicBezTo>
                  <a:cubicBezTo>
                    <a:pt x="0" y="559"/>
                    <a:pt x="162" y="721"/>
                    <a:pt x="360" y="721"/>
                  </a:cubicBezTo>
                  <a:cubicBezTo>
                    <a:pt x="560" y="721"/>
                    <a:pt x="721" y="559"/>
                    <a:pt x="721" y="360"/>
                  </a:cubicBezTo>
                  <a:cubicBezTo>
                    <a:pt x="721" y="161"/>
                    <a:pt x="560" y="0"/>
                    <a:pt x="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1335;p54">
              <a:extLst>
                <a:ext uri="{FF2B5EF4-FFF2-40B4-BE49-F238E27FC236}">
                  <a16:creationId xmlns:a16="http://schemas.microsoft.com/office/drawing/2014/main" id="{B76DC4C9-AA4C-4122-8733-F6ED36F8050E}"/>
                </a:ext>
              </a:extLst>
            </p:cNvPr>
            <p:cNvSpPr/>
            <p:nvPr/>
          </p:nvSpPr>
          <p:spPr>
            <a:xfrm>
              <a:off x="7368850" y="2101463"/>
              <a:ext cx="68250" cy="44225"/>
            </a:xfrm>
            <a:custGeom>
              <a:avLst/>
              <a:gdLst/>
              <a:ahLst/>
              <a:cxnLst/>
              <a:rect l="l" t="t" r="r" b="b"/>
              <a:pathLst>
                <a:path w="2730" h="1769" extrusionOk="0">
                  <a:moveTo>
                    <a:pt x="2687" y="1"/>
                  </a:moveTo>
                  <a:lnTo>
                    <a:pt x="980" y="1706"/>
                  </a:lnTo>
                  <a:lnTo>
                    <a:pt x="1" y="1706"/>
                  </a:lnTo>
                  <a:lnTo>
                    <a:pt x="1" y="1769"/>
                  </a:lnTo>
                  <a:lnTo>
                    <a:pt x="1006" y="1769"/>
                  </a:lnTo>
                  <a:lnTo>
                    <a:pt x="2730" y="44"/>
                  </a:lnTo>
                  <a:lnTo>
                    <a:pt x="2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1336;p54">
              <a:extLst>
                <a:ext uri="{FF2B5EF4-FFF2-40B4-BE49-F238E27FC236}">
                  <a16:creationId xmlns:a16="http://schemas.microsoft.com/office/drawing/2014/main" id="{EA582FCD-F196-AB45-8506-4A25FC7A6998}"/>
                </a:ext>
              </a:extLst>
            </p:cNvPr>
            <p:cNvSpPr/>
            <p:nvPr/>
          </p:nvSpPr>
          <p:spPr>
            <a:xfrm>
              <a:off x="7433100" y="2087588"/>
              <a:ext cx="17400" cy="17375"/>
            </a:xfrm>
            <a:custGeom>
              <a:avLst/>
              <a:gdLst/>
              <a:ahLst/>
              <a:cxnLst/>
              <a:rect l="l" t="t" r="r" b="b"/>
              <a:pathLst>
                <a:path w="696" h="695" extrusionOk="0">
                  <a:moveTo>
                    <a:pt x="348" y="61"/>
                  </a:moveTo>
                  <a:cubicBezTo>
                    <a:pt x="506" y="61"/>
                    <a:pt x="634" y="189"/>
                    <a:pt x="634" y="347"/>
                  </a:cubicBezTo>
                  <a:cubicBezTo>
                    <a:pt x="634" y="504"/>
                    <a:pt x="506" y="633"/>
                    <a:pt x="348" y="633"/>
                  </a:cubicBezTo>
                  <a:cubicBezTo>
                    <a:pt x="191" y="633"/>
                    <a:pt x="63" y="504"/>
                    <a:pt x="63" y="347"/>
                  </a:cubicBezTo>
                  <a:cubicBezTo>
                    <a:pt x="63" y="189"/>
                    <a:pt x="191" y="61"/>
                    <a:pt x="348" y="61"/>
                  </a:cubicBezTo>
                  <a:close/>
                  <a:moveTo>
                    <a:pt x="348" y="0"/>
                  </a:moveTo>
                  <a:cubicBezTo>
                    <a:pt x="157" y="0"/>
                    <a:pt x="1" y="155"/>
                    <a:pt x="1" y="347"/>
                  </a:cubicBezTo>
                  <a:cubicBezTo>
                    <a:pt x="1" y="538"/>
                    <a:pt x="156" y="694"/>
                    <a:pt x="348" y="694"/>
                  </a:cubicBezTo>
                  <a:cubicBezTo>
                    <a:pt x="540" y="694"/>
                    <a:pt x="696" y="538"/>
                    <a:pt x="695" y="347"/>
                  </a:cubicBezTo>
                  <a:cubicBezTo>
                    <a:pt x="695" y="156"/>
                    <a:pt x="54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1337;p54">
              <a:extLst>
                <a:ext uri="{FF2B5EF4-FFF2-40B4-BE49-F238E27FC236}">
                  <a16:creationId xmlns:a16="http://schemas.microsoft.com/office/drawing/2014/main" id="{11DAB548-4CB4-502A-8774-DAE102FDC30E}"/>
                </a:ext>
              </a:extLst>
            </p:cNvPr>
            <p:cNvSpPr/>
            <p:nvPr/>
          </p:nvSpPr>
          <p:spPr>
            <a:xfrm>
              <a:off x="7350200" y="2091463"/>
              <a:ext cx="17375" cy="17375"/>
            </a:xfrm>
            <a:custGeom>
              <a:avLst/>
              <a:gdLst/>
              <a:ahLst/>
              <a:cxnLst/>
              <a:rect l="l" t="t" r="r" b="b"/>
              <a:pathLst>
                <a:path w="695" h="695" extrusionOk="0">
                  <a:moveTo>
                    <a:pt x="347" y="60"/>
                  </a:moveTo>
                  <a:cubicBezTo>
                    <a:pt x="503" y="60"/>
                    <a:pt x="631" y="188"/>
                    <a:pt x="632" y="345"/>
                  </a:cubicBezTo>
                  <a:cubicBezTo>
                    <a:pt x="632" y="503"/>
                    <a:pt x="504" y="631"/>
                    <a:pt x="347" y="631"/>
                  </a:cubicBezTo>
                  <a:cubicBezTo>
                    <a:pt x="189" y="631"/>
                    <a:pt x="61" y="503"/>
                    <a:pt x="61" y="345"/>
                  </a:cubicBezTo>
                  <a:cubicBezTo>
                    <a:pt x="61" y="188"/>
                    <a:pt x="189" y="60"/>
                    <a:pt x="347" y="60"/>
                  </a:cubicBezTo>
                  <a:close/>
                  <a:moveTo>
                    <a:pt x="347" y="0"/>
                  </a:moveTo>
                  <a:cubicBezTo>
                    <a:pt x="156" y="0"/>
                    <a:pt x="0" y="155"/>
                    <a:pt x="0" y="347"/>
                  </a:cubicBezTo>
                  <a:cubicBezTo>
                    <a:pt x="0" y="537"/>
                    <a:pt x="155" y="694"/>
                    <a:pt x="347" y="694"/>
                  </a:cubicBezTo>
                  <a:cubicBezTo>
                    <a:pt x="538" y="694"/>
                    <a:pt x="694" y="537"/>
                    <a:pt x="694" y="347"/>
                  </a:cubicBezTo>
                  <a:cubicBezTo>
                    <a:pt x="694" y="156"/>
                    <a:pt x="538"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1338;p54">
              <a:extLst>
                <a:ext uri="{FF2B5EF4-FFF2-40B4-BE49-F238E27FC236}">
                  <a16:creationId xmlns:a16="http://schemas.microsoft.com/office/drawing/2014/main" id="{12FFC648-2398-7AD1-077B-2A3005E7B806}"/>
                </a:ext>
              </a:extLst>
            </p:cNvPr>
            <p:cNvSpPr/>
            <p:nvPr/>
          </p:nvSpPr>
          <p:spPr>
            <a:xfrm>
              <a:off x="7403350" y="2083538"/>
              <a:ext cx="17375" cy="17375"/>
            </a:xfrm>
            <a:custGeom>
              <a:avLst/>
              <a:gdLst/>
              <a:ahLst/>
              <a:cxnLst/>
              <a:rect l="l" t="t" r="r" b="b"/>
              <a:pathLst>
                <a:path w="695" h="695" extrusionOk="0">
                  <a:moveTo>
                    <a:pt x="347" y="61"/>
                  </a:moveTo>
                  <a:cubicBezTo>
                    <a:pt x="504" y="61"/>
                    <a:pt x="633" y="189"/>
                    <a:pt x="633" y="346"/>
                  </a:cubicBezTo>
                  <a:cubicBezTo>
                    <a:pt x="633" y="503"/>
                    <a:pt x="504" y="631"/>
                    <a:pt x="347" y="631"/>
                  </a:cubicBezTo>
                  <a:cubicBezTo>
                    <a:pt x="190" y="631"/>
                    <a:pt x="62" y="503"/>
                    <a:pt x="62" y="346"/>
                  </a:cubicBezTo>
                  <a:cubicBezTo>
                    <a:pt x="62" y="189"/>
                    <a:pt x="190" y="61"/>
                    <a:pt x="347" y="61"/>
                  </a:cubicBezTo>
                  <a:close/>
                  <a:moveTo>
                    <a:pt x="347" y="0"/>
                  </a:moveTo>
                  <a:cubicBezTo>
                    <a:pt x="156" y="0"/>
                    <a:pt x="0" y="157"/>
                    <a:pt x="0" y="347"/>
                  </a:cubicBezTo>
                  <a:cubicBezTo>
                    <a:pt x="0" y="538"/>
                    <a:pt x="155" y="694"/>
                    <a:pt x="347" y="694"/>
                  </a:cubicBezTo>
                  <a:cubicBezTo>
                    <a:pt x="539" y="694"/>
                    <a:pt x="694" y="538"/>
                    <a:pt x="694" y="347"/>
                  </a:cubicBezTo>
                  <a:cubicBezTo>
                    <a:pt x="694" y="157"/>
                    <a:pt x="539" y="0"/>
                    <a:pt x="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339;p54">
              <a:extLst>
                <a:ext uri="{FF2B5EF4-FFF2-40B4-BE49-F238E27FC236}">
                  <a16:creationId xmlns:a16="http://schemas.microsoft.com/office/drawing/2014/main" id="{5BE71968-C190-49C4-6927-ED0B3F0ED6CA}"/>
                </a:ext>
              </a:extLst>
            </p:cNvPr>
            <p:cNvSpPr/>
            <p:nvPr/>
          </p:nvSpPr>
          <p:spPr>
            <a:xfrm>
              <a:off x="7373975" y="2112588"/>
              <a:ext cx="21725" cy="21750"/>
            </a:xfrm>
            <a:custGeom>
              <a:avLst/>
              <a:gdLst/>
              <a:ahLst/>
              <a:cxnLst/>
              <a:rect l="l" t="t" r="r" b="b"/>
              <a:pathLst>
                <a:path w="869" h="870" extrusionOk="0">
                  <a:moveTo>
                    <a:pt x="434" y="64"/>
                  </a:moveTo>
                  <a:cubicBezTo>
                    <a:pt x="638" y="64"/>
                    <a:pt x="806" y="231"/>
                    <a:pt x="806" y="434"/>
                  </a:cubicBezTo>
                  <a:cubicBezTo>
                    <a:pt x="806" y="639"/>
                    <a:pt x="638" y="806"/>
                    <a:pt x="434" y="806"/>
                  </a:cubicBezTo>
                  <a:cubicBezTo>
                    <a:pt x="230" y="806"/>
                    <a:pt x="64" y="639"/>
                    <a:pt x="64" y="434"/>
                  </a:cubicBezTo>
                  <a:cubicBezTo>
                    <a:pt x="64" y="231"/>
                    <a:pt x="230" y="64"/>
                    <a:pt x="434" y="64"/>
                  </a:cubicBezTo>
                  <a:close/>
                  <a:moveTo>
                    <a:pt x="434" y="1"/>
                  </a:moveTo>
                  <a:cubicBezTo>
                    <a:pt x="196" y="1"/>
                    <a:pt x="1" y="196"/>
                    <a:pt x="1" y="434"/>
                  </a:cubicBezTo>
                  <a:cubicBezTo>
                    <a:pt x="1" y="674"/>
                    <a:pt x="196" y="869"/>
                    <a:pt x="434" y="869"/>
                  </a:cubicBezTo>
                  <a:cubicBezTo>
                    <a:pt x="673" y="869"/>
                    <a:pt x="867" y="674"/>
                    <a:pt x="869" y="434"/>
                  </a:cubicBezTo>
                  <a:cubicBezTo>
                    <a:pt x="869"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340;p54">
              <a:extLst>
                <a:ext uri="{FF2B5EF4-FFF2-40B4-BE49-F238E27FC236}">
                  <a16:creationId xmlns:a16="http://schemas.microsoft.com/office/drawing/2014/main" id="{D5BEC415-1A0F-FF6A-7DA6-38A89713F273}"/>
                </a:ext>
              </a:extLst>
            </p:cNvPr>
            <p:cNvSpPr/>
            <p:nvPr/>
          </p:nvSpPr>
          <p:spPr>
            <a:xfrm>
              <a:off x="7313650" y="2099338"/>
              <a:ext cx="37350" cy="1550"/>
            </a:xfrm>
            <a:custGeom>
              <a:avLst/>
              <a:gdLst/>
              <a:ahLst/>
              <a:cxnLst/>
              <a:rect l="l" t="t" r="r" b="b"/>
              <a:pathLst>
                <a:path w="1494" h="62" extrusionOk="0">
                  <a:moveTo>
                    <a:pt x="0" y="0"/>
                  </a:moveTo>
                  <a:lnTo>
                    <a:pt x="0" y="61"/>
                  </a:lnTo>
                  <a:lnTo>
                    <a:pt x="1493" y="61"/>
                  </a:lnTo>
                  <a:lnTo>
                    <a:pt x="14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341;p54">
              <a:extLst>
                <a:ext uri="{FF2B5EF4-FFF2-40B4-BE49-F238E27FC236}">
                  <a16:creationId xmlns:a16="http://schemas.microsoft.com/office/drawing/2014/main" id="{AF3F28EE-20B1-033C-EBD5-4B403543DE22}"/>
                </a:ext>
              </a:extLst>
            </p:cNvPr>
            <p:cNvSpPr/>
            <p:nvPr/>
          </p:nvSpPr>
          <p:spPr>
            <a:xfrm>
              <a:off x="7422750" y="2035913"/>
              <a:ext cx="34800" cy="34800"/>
            </a:xfrm>
            <a:custGeom>
              <a:avLst/>
              <a:gdLst/>
              <a:ahLst/>
              <a:cxnLst/>
              <a:rect l="l" t="t" r="r" b="b"/>
              <a:pathLst>
                <a:path w="1392" h="1392" extrusionOk="0">
                  <a:moveTo>
                    <a:pt x="697" y="63"/>
                  </a:moveTo>
                  <a:cubicBezTo>
                    <a:pt x="1046" y="63"/>
                    <a:pt x="1330" y="346"/>
                    <a:pt x="1330" y="697"/>
                  </a:cubicBezTo>
                  <a:cubicBezTo>
                    <a:pt x="1330" y="1048"/>
                    <a:pt x="1046" y="1332"/>
                    <a:pt x="697" y="1332"/>
                  </a:cubicBezTo>
                  <a:cubicBezTo>
                    <a:pt x="346" y="1332"/>
                    <a:pt x="62" y="1048"/>
                    <a:pt x="62" y="697"/>
                  </a:cubicBezTo>
                  <a:cubicBezTo>
                    <a:pt x="62" y="348"/>
                    <a:pt x="346" y="63"/>
                    <a:pt x="697" y="63"/>
                  </a:cubicBezTo>
                  <a:close/>
                  <a:moveTo>
                    <a:pt x="697" y="0"/>
                  </a:moveTo>
                  <a:cubicBezTo>
                    <a:pt x="313" y="0"/>
                    <a:pt x="0" y="313"/>
                    <a:pt x="0" y="696"/>
                  </a:cubicBezTo>
                  <a:cubicBezTo>
                    <a:pt x="0" y="1080"/>
                    <a:pt x="313" y="1392"/>
                    <a:pt x="697" y="1392"/>
                  </a:cubicBezTo>
                  <a:cubicBezTo>
                    <a:pt x="1080" y="1392"/>
                    <a:pt x="1392" y="1080"/>
                    <a:pt x="1392" y="696"/>
                  </a:cubicBezTo>
                  <a:cubicBezTo>
                    <a:pt x="1392" y="313"/>
                    <a:pt x="1080" y="0"/>
                    <a:pt x="6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342;p54">
              <a:extLst>
                <a:ext uri="{FF2B5EF4-FFF2-40B4-BE49-F238E27FC236}">
                  <a16:creationId xmlns:a16="http://schemas.microsoft.com/office/drawing/2014/main" id="{BF0393C8-40E7-02D9-7916-C9AA1494086E}"/>
                </a:ext>
              </a:extLst>
            </p:cNvPr>
            <p:cNvSpPr/>
            <p:nvPr/>
          </p:nvSpPr>
          <p:spPr>
            <a:xfrm>
              <a:off x="7218300" y="2040013"/>
              <a:ext cx="87475" cy="42575"/>
            </a:xfrm>
            <a:custGeom>
              <a:avLst/>
              <a:gdLst/>
              <a:ahLst/>
              <a:cxnLst/>
              <a:rect l="l" t="t" r="r" b="b"/>
              <a:pathLst>
                <a:path w="3499" h="1703" extrusionOk="0">
                  <a:moveTo>
                    <a:pt x="1658" y="1"/>
                  </a:moveTo>
                  <a:lnTo>
                    <a:pt x="0" y="1660"/>
                  </a:lnTo>
                  <a:lnTo>
                    <a:pt x="44" y="1703"/>
                  </a:lnTo>
                  <a:lnTo>
                    <a:pt x="1683" y="64"/>
                  </a:lnTo>
                  <a:lnTo>
                    <a:pt x="3498" y="64"/>
                  </a:ln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343;p54">
              <a:extLst>
                <a:ext uri="{FF2B5EF4-FFF2-40B4-BE49-F238E27FC236}">
                  <a16:creationId xmlns:a16="http://schemas.microsoft.com/office/drawing/2014/main" id="{3E4CB392-9F0D-2417-6709-3657F6978044}"/>
                </a:ext>
              </a:extLst>
            </p:cNvPr>
            <p:cNvSpPr/>
            <p:nvPr/>
          </p:nvSpPr>
          <p:spPr>
            <a:xfrm>
              <a:off x="7228925" y="2063713"/>
              <a:ext cx="37350" cy="19175"/>
            </a:xfrm>
            <a:custGeom>
              <a:avLst/>
              <a:gdLst/>
              <a:ahLst/>
              <a:cxnLst/>
              <a:rect l="l" t="t" r="r" b="b"/>
              <a:pathLst>
                <a:path w="1494" h="767" extrusionOk="0">
                  <a:moveTo>
                    <a:pt x="723" y="1"/>
                  </a:moveTo>
                  <a:lnTo>
                    <a:pt x="0" y="723"/>
                  </a:lnTo>
                  <a:lnTo>
                    <a:pt x="45" y="766"/>
                  </a:lnTo>
                  <a:lnTo>
                    <a:pt x="748" y="62"/>
                  </a:lnTo>
                  <a:lnTo>
                    <a:pt x="1493" y="62"/>
                  </a:lnTo>
                  <a:lnTo>
                    <a:pt x="14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1344;p54">
              <a:extLst>
                <a:ext uri="{FF2B5EF4-FFF2-40B4-BE49-F238E27FC236}">
                  <a16:creationId xmlns:a16="http://schemas.microsoft.com/office/drawing/2014/main" id="{E3D643ED-9108-803C-FAE4-82337966C382}"/>
                </a:ext>
              </a:extLst>
            </p:cNvPr>
            <p:cNvSpPr/>
            <p:nvPr/>
          </p:nvSpPr>
          <p:spPr>
            <a:xfrm>
              <a:off x="7304975" y="2034788"/>
              <a:ext cx="15325" cy="15325"/>
            </a:xfrm>
            <a:custGeom>
              <a:avLst/>
              <a:gdLst/>
              <a:ahLst/>
              <a:cxnLst/>
              <a:rect l="l" t="t" r="r" b="b"/>
              <a:pathLst>
                <a:path w="613" h="613" extrusionOk="0">
                  <a:moveTo>
                    <a:pt x="306" y="63"/>
                  </a:moveTo>
                  <a:cubicBezTo>
                    <a:pt x="439" y="63"/>
                    <a:pt x="549" y="172"/>
                    <a:pt x="549" y="306"/>
                  </a:cubicBezTo>
                  <a:cubicBezTo>
                    <a:pt x="549" y="439"/>
                    <a:pt x="439" y="549"/>
                    <a:pt x="306" y="549"/>
                  </a:cubicBezTo>
                  <a:cubicBezTo>
                    <a:pt x="172" y="549"/>
                    <a:pt x="63" y="439"/>
                    <a:pt x="63" y="306"/>
                  </a:cubicBezTo>
                  <a:cubicBezTo>
                    <a:pt x="63" y="172"/>
                    <a:pt x="172" y="63"/>
                    <a:pt x="306" y="63"/>
                  </a:cubicBezTo>
                  <a:close/>
                  <a:moveTo>
                    <a:pt x="306" y="0"/>
                  </a:moveTo>
                  <a:cubicBezTo>
                    <a:pt x="138" y="0"/>
                    <a:pt x="0" y="138"/>
                    <a:pt x="0" y="306"/>
                  </a:cubicBezTo>
                  <a:cubicBezTo>
                    <a:pt x="0" y="474"/>
                    <a:pt x="138" y="612"/>
                    <a:pt x="306" y="612"/>
                  </a:cubicBezTo>
                  <a:cubicBezTo>
                    <a:pt x="474" y="612"/>
                    <a:pt x="612" y="474"/>
                    <a:pt x="612" y="306"/>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1345;p54">
              <a:extLst>
                <a:ext uri="{FF2B5EF4-FFF2-40B4-BE49-F238E27FC236}">
                  <a16:creationId xmlns:a16="http://schemas.microsoft.com/office/drawing/2014/main" id="{CBEAB7CC-7D1C-0CFE-6B97-B687A8B87A60}"/>
                </a:ext>
              </a:extLst>
            </p:cNvPr>
            <p:cNvSpPr/>
            <p:nvPr/>
          </p:nvSpPr>
          <p:spPr>
            <a:xfrm>
              <a:off x="7177900" y="1961263"/>
              <a:ext cx="15925" cy="15925"/>
            </a:xfrm>
            <a:custGeom>
              <a:avLst/>
              <a:gdLst/>
              <a:ahLst/>
              <a:cxnLst/>
              <a:rect l="l" t="t" r="r" b="b"/>
              <a:pathLst>
                <a:path w="637" h="637" extrusionOk="0">
                  <a:moveTo>
                    <a:pt x="319" y="63"/>
                  </a:moveTo>
                  <a:cubicBezTo>
                    <a:pt x="459" y="63"/>
                    <a:pt x="573" y="177"/>
                    <a:pt x="573" y="318"/>
                  </a:cubicBezTo>
                  <a:cubicBezTo>
                    <a:pt x="573" y="458"/>
                    <a:pt x="460" y="572"/>
                    <a:pt x="319" y="572"/>
                  </a:cubicBezTo>
                  <a:cubicBezTo>
                    <a:pt x="178" y="572"/>
                    <a:pt x="64" y="459"/>
                    <a:pt x="64" y="318"/>
                  </a:cubicBezTo>
                  <a:cubicBezTo>
                    <a:pt x="64" y="177"/>
                    <a:pt x="178" y="63"/>
                    <a:pt x="319" y="63"/>
                  </a:cubicBezTo>
                  <a:close/>
                  <a:moveTo>
                    <a:pt x="319" y="1"/>
                  </a:moveTo>
                  <a:cubicBezTo>
                    <a:pt x="144" y="1"/>
                    <a:pt x="1" y="144"/>
                    <a:pt x="1" y="319"/>
                  </a:cubicBezTo>
                  <a:cubicBezTo>
                    <a:pt x="1" y="494"/>
                    <a:pt x="144" y="636"/>
                    <a:pt x="319" y="636"/>
                  </a:cubicBezTo>
                  <a:cubicBezTo>
                    <a:pt x="493" y="636"/>
                    <a:pt x="635" y="494"/>
                    <a:pt x="636" y="319"/>
                  </a:cubicBezTo>
                  <a:cubicBezTo>
                    <a:pt x="636" y="144"/>
                    <a:pt x="493" y="1"/>
                    <a:pt x="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346;p54">
              <a:extLst>
                <a:ext uri="{FF2B5EF4-FFF2-40B4-BE49-F238E27FC236}">
                  <a16:creationId xmlns:a16="http://schemas.microsoft.com/office/drawing/2014/main" id="{46EC9857-6DE7-2A0F-4468-DC77BD0341BD}"/>
                </a:ext>
              </a:extLst>
            </p:cNvPr>
            <p:cNvSpPr/>
            <p:nvPr/>
          </p:nvSpPr>
          <p:spPr>
            <a:xfrm>
              <a:off x="7098300" y="1918238"/>
              <a:ext cx="15900" cy="15900"/>
            </a:xfrm>
            <a:custGeom>
              <a:avLst/>
              <a:gdLst/>
              <a:ahLst/>
              <a:cxnLst/>
              <a:rect l="l" t="t" r="r" b="b"/>
              <a:pathLst>
                <a:path w="636" h="636" extrusionOk="0">
                  <a:moveTo>
                    <a:pt x="318" y="63"/>
                  </a:moveTo>
                  <a:cubicBezTo>
                    <a:pt x="460" y="63"/>
                    <a:pt x="574" y="178"/>
                    <a:pt x="573" y="318"/>
                  </a:cubicBezTo>
                  <a:cubicBezTo>
                    <a:pt x="573" y="459"/>
                    <a:pt x="458" y="573"/>
                    <a:pt x="318" y="573"/>
                  </a:cubicBezTo>
                  <a:cubicBezTo>
                    <a:pt x="178" y="573"/>
                    <a:pt x="63" y="460"/>
                    <a:pt x="63" y="318"/>
                  </a:cubicBezTo>
                  <a:cubicBezTo>
                    <a:pt x="63" y="178"/>
                    <a:pt x="177" y="63"/>
                    <a:pt x="318" y="63"/>
                  </a:cubicBezTo>
                  <a:close/>
                  <a:moveTo>
                    <a:pt x="318" y="0"/>
                  </a:moveTo>
                  <a:cubicBezTo>
                    <a:pt x="143" y="0"/>
                    <a:pt x="1" y="144"/>
                    <a:pt x="1" y="318"/>
                  </a:cubicBezTo>
                  <a:cubicBezTo>
                    <a:pt x="1" y="493"/>
                    <a:pt x="143" y="636"/>
                    <a:pt x="318" y="636"/>
                  </a:cubicBezTo>
                  <a:cubicBezTo>
                    <a:pt x="493" y="636"/>
                    <a:pt x="636" y="494"/>
                    <a:pt x="636" y="318"/>
                  </a:cubicBezTo>
                  <a:cubicBezTo>
                    <a:pt x="636" y="144"/>
                    <a:pt x="493" y="0"/>
                    <a:pt x="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347;p54">
              <a:extLst>
                <a:ext uri="{FF2B5EF4-FFF2-40B4-BE49-F238E27FC236}">
                  <a16:creationId xmlns:a16="http://schemas.microsoft.com/office/drawing/2014/main" id="{A0A8EB7C-6BCE-9953-98F9-85A8F9965CF7}"/>
                </a:ext>
              </a:extLst>
            </p:cNvPr>
            <p:cNvSpPr/>
            <p:nvPr/>
          </p:nvSpPr>
          <p:spPr>
            <a:xfrm>
              <a:off x="7173775" y="1830313"/>
              <a:ext cx="15900" cy="15900"/>
            </a:xfrm>
            <a:custGeom>
              <a:avLst/>
              <a:gdLst/>
              <a:ahLst/>
              <a:cxnLst/>
              <a:rect l="l" t="t" r="r" b="b"/>
              <a:pathLst>
                <a:path w="636" h="636" extrusionOk="0">
                  <a:moveTo>
                    <a:pt x="317" y="63"/>
                  </a:moveTo>
                  <a:cubicBezTo>
                    <a:pt x="458" y="63"/>
                    <a:pt x="573" y="177"/>
                    <a:pt x="573" y="318"/>
                  </a:cubicBezTo>
                  <a:cubicBezTo>
                    <a:pt x="573" y="458"/>
                    <a:pt x="458" y="573"/>
                    <a:pt x="317" y="573"/>
                  </a:cubicBezTo>
                  <a:cubicBezTo>
                    <a:pt x="178" y="573"/>
                    <a:pt x="63" y="459"/>
                    <a:pt x="63" y="318"/>
                  </a:cubicBezTo>
                  <a:cubicBezTo>
                    <a:pt x="63" y="177"/>
                    <a:pt x="176" y="63"/>
                    <a:pt x="317" y="63"/>
                  </a:cubicBezTo>
                  <a:close/>
                  <a:moveTo>
                    <a:pt x="317" y="0"/>
                  </a:moveTo>
                  <a:cubicBezTo>
                    <a:pt x="143" y="0"/>
                    <a:pt x="0" y="143"/>
                    <a:pt x="0" y="318"/>
                  </a:cubicBezTo>
                  <a:cubicBezTo>
                    <a:pt x="0" y="492"/>
                    <a:pt x="143" y="636"/>
                    <a:pt x="317" y="636"/>
                  </a:cubicBezTo>
                  <a:cubicBezTo>
                    <a:pt x="493" y="636"/>
                    <a:pt x="636" y="492"/>
                    <a:pt x="636" y="318"/>
                  </a:cubicBezTo>
                  <a:cubicBezTo>
                    <a:pt x="636" y="143"/>
                    <a:pt x="493" y="0"/>
                    <a:pt x="3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348;p54">
              <a:extLst>
                <a:ext uri="{FF2B5EF4-FFF2-40B4-BE49-F238E27FC236}">
                  <a16:creationId xmlns:a16="http://schemas.microsoft.com/office/drawing/2014/main" id="{F8AB042D-9625-4CE9-747D-19553A086E40}"/>
                </a:ext>
              </a:extLst>
            </p:cNvPr>
            <p:cNvSpPr/>
            <p:nvPr/>
          </p:nvSpPr>
          <p:spPr>
            <a:xfrm>
              <a:off x="7152275" y="1794863"/>
              <a:ext cx="15925" cy="15900"/>
            </a:xfrm>
            <a:custGeom>
              <a:avLst/>
              <a:gdLst/>
              <a:ahLst/>
              <a:cxnLst/>
              <a:rect l="l" t="t" r="r" b="b"/>
              <a:pathLst>
                <a:path w="637" h="636" extrusionOk="0">
                  <a:moveTo>
                    <a:pt x="319" y="63"/>
                  </a:moveTo>
                  <a:cubicBezTo>
                    <a:pt x="459" y="63"/>
                    <a:pt x="573" y="179"/>
                    <a:pt x="573" y="318"/>
                  </a:cubicBezTo>
                  <a:cubicBezTo>
                    <a:pt x="573" y="458"/>
                    <a:pt x="460" y="574"/>
                    <a:pt x="319" y="574"/>
                  </a:cubicBezTo>
                  <a:cubicBezTo>
                    <a:pt x="178" y="574"/>
                    <a:pt x="64" y="460"/>
                    <a:pt x="64" y="318"/>
                  </a:cubicBezTo>
                  <a:cubicBezTo>
                    <a:pt x="64" y="179"/>
                    <a:pt x="178" y="63"/>
                    <a:pt x="319" y="63"/>
                  </a:cubicBezTo>
                  <a:close/>
                  <a:moveTo>
                    <a:pt x="319" y="0"/>
                  </a:moveTo>
                  <a:cubicBezTo>
                    <a:pt x="144" y="0"/>
                    <a:pt x="1" y="143"/>
                    <a:pt x="1" y="318"/>
                  </a:cubicBezTo>
                  <a:cubicBezTo>
                    <a:pt x="1" y="494"/>
                    <a:pt x="144" y="636"/>
                    <a:pt x="319" y="636"/>
                  </a:cubicBezTo>
                  <a:cubicBezTo>
                    <a:pt x="493" y="636"/>
                    <a:pt x="636" y="495"/>
                    <a:pt x="636" y="318"/>
                  </a:cubicBezTo>
                  <a:cubicBezTo>
                    <a:pt x="636" y="143"/>
                    <a:pt x="493" y="0"/>
                    <a:pt x="3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349;p54">
              <a:extLst>
                <a:ext uri="{FF2B5EF4-FFF2-40B4-BE49-F238E27FC236}">
                  <a16:creationId xmlns:a16="http://schemas.microsoft.com/office/drawing/2014/main" id="{F6920007-2D01-7A56-45D6-A81D745122DC}"/>
                </a:ext>
              </a:extLst>
            </p:cNvPr>
            <p:cNvSpPr/>
            <p:nvPr/>
          </p:nvSpPr>
          <p:spPr>
            <a:xfrm>
              <a:off x="7190150" y="1804238"/>
              <a:ext cx="30450" cy="27725"/>
            </a:xfrm>
            <a:custGeom>
              <a:avLst/>
              <a:gdLst/>
              <a:ahLst/>
              <a:cxnLst/>
              <a:rect l="l" t="t" r="r" b="b"/>
              <a:pathLst>
                <a:path w="1218" h="1109" extrusionOk="0">
                  <a:moveTo>
                    <a:pt x="610" y="62"/>
                  </a:moveTo>
                  <a:cubicBezTo>
                    <a:pt x="742" y="62"/>
                    <a:pt x="864" y="113"/>
                    <a:pt x="958" y="206"/>
                  </a:cubicBezTo>
                  <a:cubicBezTo>
                    <a:pt x="1052" y="300"/>
                    <a:pt x="1102" y="424"/>
                    <a:pt x="1102" y="555"/>
                  </a:cubicBezTo>
                  <a:cubicBezTo>
                    <a:pt x="1102" y="687"/>
                    <a:pt x="1052" y="809"/>
                    <a:pt x="958" y="903"/>
                  </a:cubicBezTo>
                  <a:cubicBezTo>
                    <a:pt x="865" y="996"/>
                    <a:pt x="742" y="1047"/>
                    <a:pt x="610" y="1047"/>
                  </a:cubicBezTo>
                  <a:cubicBezTo>
                    <a:pt x="477" y="1047"/>
                    <a:pt x="354" y="996"/>
                    <a:pt x="261" y="903"/>
                  </a:cubicBezTo>
                  <a:cubicBezTo>
                    <a:pt x="167" y="809"/>
                    <a:pt x="117" y="687"/>
                    <a:pt x="117" y="555"/>
                  </a:cubicBezTo>
                  <a:cubicBezTo>
                    <a:pt x="117" y="423"/>
                    <a:pt x="167" y="300"/>
                    <a:pt x="261" y="206"/>
                  </a:cubicBezTo>
                  <a:cubicBezTo>
                    <a:pt x="354" y="113"/>
                    <a:pt x="478" y="62"/>
                    <a:pt x="610" y="62"/>
                  </a:cubicBezTo>
                  <a:close/>
                  <a:moveTo>
                    <a:pt x="609" y="1"/>
                  </a:moveTo>
                  <a:cubicBezTo>
                    <a:pt x="467" y="1"/>
                    <a:pt x="325" y="54"/>
                    <a:pt x="217" y="162"/>
                  </a:cubicBezTo>
                  <a:cubicBezTo>
                    <a:pt x="1" y="379"/>
                    <a:pt x="1" y="729"/>
                    <a:pt x="217" y="946"/>
                  </a:cubicBezTo>
                  <a:cubicBezTo>
                    <a:pt x="322" y="1051"/>
                    <a:pt x="461" y="1108"/>
                    <a:pt x="610" y="1108"/>
                  </a:cubicBezTo>
                  <a:cubicBezTo>
                    <a:pt x="757" y="1108"/>
                    <a:pt x="898" y="1052"/>
                    <a:pt x="1000" y="946"/>
                  </a:cubicBezTo>
                  <a:cubicBezTo>
                    <a:pt x="1217" y="729"/>
                    <a:pt x="1217" y="379"/>
                    <a:pt x="1000" y="162"/>
                  </a:cubicBezTo>
                  <a:cubicBezTo>
                    <a:pt x="892" y="54"/>
                    <a:pt x="751" y="1"/>
                    <a:pt x="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350;p54">
              <a:extLst>
                <a:ext uri="{FF2B5EF4-FFF2-40B4-BE49-F238E27FC236}">
                  <a16:creationId xmlns:a16="http://schemas.microsoft.com/office/drawing/2014/main" id="{FB125222-B5CA-3357-F7D0-DF532677B390}"/>
                </a:ext>
              </a:extLst>
            </p:cNvPr>
            <p:cNvSpPr/>
            <p:nvPr/>
          </p:nvSpPr>
          <p:spPr>
            <a:xfrm>
              <a:off x="7394025" y="2019963"/>
              <a:ext cx="15325" cy="15325"/>
            </a:xfrm>
            <a:custGeom>
              <a:avLst/>
              <a:gdLst/>
              <a:ahLst/>
              <a:cxnLst/>
              <a:rect l="l" t="t" r="r" b="b"/>
              <a:pathLst>
                <a:path w="613" h="613" extrusionOk="0">
                  <a:moveTo>
                    <a:pt x="307" y="64"/>
                  </a:moveTo>
                  <a:cubicBezTo>
                    <a:pt x="440" y="64"/>
                    <a:pt x="549" y="173"/>
                    <a:pt x="549" y="306"/>
                  </a:cubicBezTo>
                  <a:cubicBezTo>
                    <a:pt x="549" y="440"/>
                    <a:pt x="440" y="550"/>
                    <a:pt x="307" y="550"/>
                  </a:cubicBezTo>
                  <a:cubicBezTo>
                    <a:pt x="173" y="550"/>
                    <a:pt x="63" y="440"/>
                    <a:pt x="63" y="306"/>
                  </a:cubicBezTo>
                  <a:cubicBezTo>
                    <a:pt x="63" y="173"/>
                    <a:pt x="173" y="64"/>
                    <a:pt x="307" y="64"/>
                  </a:cubicBezTo>
                  <a:close/>
                  <a:moveTo>
                    <a:pt x="307" y="1"/>
                  </a:moveTo>
                  <a:cubicBezTo>
                    <a:pt x="138" y="1"/>
                    <a:pt x="0" y="139"/>
                    <a:pt x="0" y="306"/>
                  </a:cubicBezTo>
                  <a:cubicBezTo>
                    <a:pt x="0" y="475"/>
                    <a:pt x="138" y="613"/>
                    <a:pt x="307" y="613"/>
                  </a:cubicBezTo>
                  <a:cubicBezTo>
                    <a:pt x="475" y="613"/>
                    <a:pt x="612" y="476"/>
                    <a:pt x="612" y="306"/>
                  </a:cubicBezTo>
                  <a:cubicBezTo>
                    <a:pt x="612" y="139"/>
                    <a:pt x="475" y="1"/>
                    <a:pt x="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351;p54">
              <a:extLst>
                <a:ext uri="{FF2B5EF4-FFF2-40B4-BE49-F238E27FC236}">
                  <a16:creationId xmlns:a16="http://schemas.microsoft.com/office/drawing/2014/main" id="{81A8AC5A-C510-75CF-7F39-AFEDCF06C987}"/>
                </a:ext>
              </a:extLst>
            </p:cNvPr>
            <p:cNvSpPr/>
            <p:nvPr/>
          </p:nvSpPr>
          <p:spPr>
            <a:xfrm>
              <a:off x="7439150" y="1981963"/>
              <a:ext cx="15300" cy="15325"/>
            </a:xfrm>
            <a:custGeom>
              <a:avLst/>
              <a:gdLst/>
              <a:ahLst/>
              <a:cxnLst/>
              <a:rect l="l" t="t" r="r" b="b"/>
              <a:pathLst>
                <a:path w="612" h="613" extrusionOk="0">
                  <a:moveTo>
                    <a:pt x="306" y="63"/>
                  </a:moveTo>
                  <a:cubicBezTo>
                    <a:pt x="441" y="63"/>
                    <a:pt x="549" y="173"/>
                    <a:pt x="549" y="307"/>
                  </a:cubicBezTo>
                  <a:cubicBezTo>
                    <a:pt x="549" y="440"/>
                    <a:pt x="440" y="549"/>
                    <a:pt x="306" y="549"/>
                  </a:cubicBezTo>
                  <a:cubicBezTo>
                    <a:pt x="173" y="549"/>
                    <a:pt x="63" y="440"/>
                    <a:pt x="63" y="307"/>
                  </a:cubicBezTo>
                  <a:cubicBezTo>
                    <a:pt x="63" y="173"/>
                    <a:pt x="173" y="63"/>
                    <a:pt x="306" y="63"/>
                  </a:cubicBezTo>
                  <a:close/>
                  <a:moveTo>
                    <a:pt x="306" y="0"/>
                  </a:moveTo>
                  <a:cubicBezTo>
                    <a:pt x="138" y="0"/>
                    <a:pt x="0" y="138"/>
                    <a:pt x="0" y="307"/>
                  </a:cubicBezTo>
                  <a:cubicBezTo>
                    <a:pt x="0" y="474"/>
                    <a:pt x="138" y="612"/>
                    <a:pt x="306" y="612"/>
                  </a:cubicBezTo>
                  <a:cubicBezTo>
                    <a:pt x="474" y="612"/>
                    <a:pt x="612" y="475"/>
                    <a:pt x="612" y="307"/>
                  </a:cubicBezTo>
                  <a:cubicBezTo>
                    <a:pt x="612" y="138"/>
                    <a:pt x="474"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1352;p54">
              <a:extLst>
                <a:ext uri="{FF2B5EF4-FFF2-40B4-BE49-F238E27FC236}">
                  <a16:creationId xmlns:a16="http://schemas.microsoft.com/office/drawing/2014/main" id="{5050D481-DDB4-F239-F3EE-57DEB8803A63}"/>
                </a:ext>
              </a:extLst>
            </p:cNvPr>
            <p:cNvSpPr/>
            <p:nvPr/>
          </p:nvSpPr>
          <p:spPr>
            <a:xfrm>
              <a:off x="7418050" y="1969688"/>
              <a:ext cx="15325" cy="15300"/>
            </a:xfrm>
            <a:custGeom>
              <a:avLst/>
              <a:gdLst/>
              <a:ahLst/>
              <a:cxnLst/>
              <a:rect l="l" t="t" r="r" b="b"/>
              <a:pathLst>
                <a:path w="613" h="612" extrusionOk="0">
                  <a:moveTo>
                    <a:pt x="307" y="63"/>
                  </a:moveTo>
                  <a:cubicBezTo>
                    <a:pt x="440" y="63"/>
                    <a:pt x="549" y="173"/>
                    <a:pt x="549" y="307"/>
                  </a:cubicBezTo>
                  <a:cubicBezTo>
                    <a:pt x="549" y="440"/>
                    <a:pt x="440" y="549"/>
                    <a:pt x="307" y="549"/>
                  </a:cubicBezTo>
                  <a:cubicBezTo>
                    <a:pt x="173" y="549"/>
                    <a:pt x="63" y="440"/>
                    <a:pt x="63" y="307"/>
                  </a:cubicBezTo>
                  <a:cubicBezTo>
                    <a:pt x="63" y="173"/>
                    <a:pt x="173" y="63"/>
                    <a:pt x="307" y="63"/>
                  </a:cubicBezTo>
                  <a:close/>
                  <a:moveTo>
                    <a:pt x="307" y="0"/>
                  </a:moveTo>
                  <a:cubicBezTo>
                    <a:pt x="138" y="0"/>
                    <a:pt x="0" y="138"/>
                    <a:pt x="0" y="307"/>
                  </a:cubicBezTo>
                  <a:cubicBezTo>
                    <a:pt x="0" y="474"/>
                    <a:pt x="138" y="612"/>
                    <a:pt x="307" y="612"/>
                  </a:cubicBezTo>
                  <a:cubicBezTo>
                    <a:pt x="475" y="612"/>
                    <a:pt x="610" y="475"/>
                    <a:pt x="612" y="307"/>
                  </a:cubicBezTo>
                  <a:cubicBezTo>
                    <a:pt x="612" y="138"/>
                    <a:pt x="475" y="0"/>
                    <a:pt x="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1353;p54">
              <a:extLst>
                <a:ext uri="{FF2B5EF4-FFF2-40B4-BE49-F238E27FC236}">
                  <a16:creationId xmlns:a16="http://schemas.microsoft.com/office/drawing/2014/main" id="{E5F52D48-C8F8-A12A-D681-90C13CBD9F7B}"/>
                </a:ext>
              </a:extLst>
            </p:cNvPr>
            <p:cNvSpPr/>
            <p:nvPr/>
          </p:nvSpPr>
          <p:spPr>
            <a:xfrm>
              <a:off x="7392625" y="1906388"/>
              <a:ext cx="15300" cy="15325"/>
            </a:xfrm>
            <a:custGeom>
              <a:avLst/>
              <a:gdLst/>
              <a:ahLst/>
              <a:cxnLst/>
              <a:rect l="l" t="t" r="r" b="b"/>
              <a:pathLst>
                <a:path w="612" h="613" extrusionOk="0">
                  <a:moveTo>
                    <a:pt x="306" y="63"/>
                  </a:moveTo>
                  <a:cubicBezTo>
                    <a:pt x="440" y="63"/>
                    <a:pt x="550" y="172"/>
                    <a:pt x="550" y="306"/>
                  </a:cubicBezTo>
                  <a:cubicBezTo>
                    <a:pt x="550" y="439"/>
                    <a:pt x="440" y="549"/>
                    <a:pt x="306" y="549"/>
                  </a:cubicBezTo>
                  <a:cubicBezTo>
                    <a:pt x="173" y="549"/>
                    <a:pt x="63" y="439"/>
                    <a:pt x="63" y="306"/>
                  </a:cubicBezTo>
                  <a:cubicBezTo>
                    <a:pt x="63" y="172"/>
                    <a:pt x="173" y="63"/>
                    <a:pt x="306" y="63"/>
                  </a:cubicBezTo>
                  <a:close/>
                  <a:moveTo>
                    <a:pt x="306" y="0"/>
                  </a:moveTo>
                  <a:cubicBezTo>
                    <a:pt x="138" y="0"/>
                    <a:pt x="1" y="138"/>
                    <a:pt x="1" y="306"/>
                  </a:cubicBezTo>
                  <a:cubicBezTo>
                    <a:pt x="1" y="474"/>
                    <a:pt x="138" y="612"/>
                    <a:pt x="306" y="612"/>
                  </a:cubicBezTo>
                  <a:cubicBezTo>
                    <a:pt x="475" y="612"/>
                    <a:pt x="611" y="474"/>
                    <a:pt x="612" y="306"/>
                  </a:cubicBezTo>
                  <a:cubicBezTo>
                    <a:pt x="612"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1354;p54">
              <a:extLst>
                <a:ext uri="{FF2B5EF4-FFF2-40B4-BE49-F238E27FC236}">
                  <a16:creationId xmlns:a16="http://schemas.microsoft.com/office/drawing/2014/main" id="{F978BCEA-D52A-C154-5C16-1F3645DC8CFF}"/>
                </a:ext>
              </a:extLst>
            </p:cNvPr>
            <p:cNvSpPr/>
            <p:nvPr/>
          </p:nvSpPr>
          <p:spPr>
            <a:xfrm>
              <a:off x="7322425" y="1894088"/>
              <a:ext cx="15300" cy="15275"/>
            </a:xfrm>
            <a:custGeom>
              <a:avLst/>
              <a:gdLst/>
              <a:ahLst/>
              <a:cxnLst/>
              <a:rect l="l" t="t" r="r" b="b"/>
              <a:pathLst>
                <a:path w="612" h="611" extrusionOk="0">
                  <a:moveTo>
                    <a:pt x="306" y="64"/>
                  </a:moveTo>
                  <a:cubicBezTo>
                    <a:pt x="440" y="64"/>
                    <a:pt x="550" y="172"/>
                    <a:pt x="550" y="307"/>
                  </a:cubicBezTo>
                  <a:cubicBezTo>
                    <a:pt x="550" y="440"/>
                    <a:pt x="440" y="550"/>
                    <a:pt x="306" y="550"/>
                  </a:cubicBezTo>
                  <a:cubicBezTo>
                    <a:pt x="173" y="550"/>
                    <a:pt x="63" y="440"/>
                    <a:pt x="63" y="307"/>
                  </a:cubicBezTo>
                  <a:cubicBezTo>
                    <a:pt x="63" y="173"/>
                    <a:pt x="173" y="64"/>
                    <a:pt x="306" y="64"/>
                  </a:cubicBezTo>
                  <a:close/>
                  <a:moveTo>
                    <a:pt x="306" y="0"/>
                  </a:moveTo>
                  <a:cubicBezTo>
                    <a:pt x="137" y="0"/>
                    <a:pt x="1" y="137"/>
                    <a:pt x="1" y="306"/>
                  </a:cubicBezTo>
                  <a:cubicBezTo>
                    <a:pt x="1" y="473"/>
                    <a:pt x="137" y="611"/>
                    <a:pt x="306" y="611"/>
                  </a:cubicBezTo>
                  <a:cubicBezTo>
                    <a:pt x="475" y="611"/>
                    <a:pt x="610" y="475"/>
                    <a:pt x="611" y="306"/>
                  </a:cubicBezTo>
                  <a:cubicBezTo>
                    <a:pt x="611" y="138"/>
                    <a:pt x="475" y="0"/>
                    <a:pt x="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1355;p54">
              <a:extLst>
                <a:ext uri="{FF2B5EF4-FFF2-40B4-BE49-F238E27FC236}">
                  <a16:creationId xmlns:a16="http://schemas.microsoft.com/office/drawing/2014/main" id="{F277FB33-EBE8-C8E5-9E2F-16EFD4F55C5E}"/>
                </a:ext>
              </a:extLst>
            </p:cNvPr>
            <p:cNvSpPr/>
            <p:nvPr/>
          </p:nvSpPr>
          <p:spPr>
            <a:xfrm>
              <a:off x="7270125" y="1855663"/>
              <a:ext cx="18325" cy="18325"/>
            </a:xfrm>
            <a:custGeom>
              <a:avLst/>
              <a:gdLst/>
              <a:ahLst/>
              <a:cxnLst/>
              <a:rect l="l" t="t" r="r" b="b"/>
              <a:pathLst>
                <a:path w="733" h="733" extrusionOk="0">
                  <a:moveTo>
                    <a:pt x="367" y="63"/>
                  </a:moveTo>
                  <a:cubicBezTo>
                    <a:pt x="535" y="63"/>
                    <a:pt x="672" y="198"/>
                    <a:pt x="672" y="367"/>
                  </a:cubicBezTo>
                  <a:cubicBezTo>
                    <a:pt x="672" y="534"/>
                    <a:pt x="534" y="671"/>
                    <a:pt x="367" y="671"/>
                  </a:cubicBezTo>
                  <a:cubicBezTo>
                    <a:pt x="198" y="671"/>
                    <a:pt x="63" y="533"/>
                    <a:pt x="63" y="367"/>
                  </a:cubicBezTo>
                  <a:cubicBezTo>
                    <a:pt x="63" y="198"/>
                    <a:pt x="200" y="63"/>
                    <a:pt x="367" y="63"/>
                  </a:cubicBezTo>
                  <a:close/>
                  <a:moveTo>
                    <a:pt x="367" y="1"/>
                  </a:moveTo>
                  <a:cubicBezTo>
                    <a:pt x="165" y="1"/>
                    <a:pt x="1" y="165"/>
                    <a:pt x="1" y="367"/>
                  </a:cubicBezTo>
                  <a:cubicBezTo>
                    <a:pt x="1" y="568"/>
                    <a:pt x="165" y="732"/>
                    <a:pt x="367" y="732"/>
                  </a:cubicBezTo>
                  <a:cubicBezTo>
                    <a:pt x="568" y="732"/>
                    <a:pt x="732" y="568"/>
                    <a:pt x="732" y="367"/>
                  </a:cubicBezTo>
                  <a:cubicBezTo>
                    <a:pt x="732" y="165"/>
                    <a:pt x="568" y="1"/>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1356;p54">
              <a:extLst>
                <a:ext uri="{FF2B5EF4-FFF2-40B4-BE49-F238E27FC236}">
                  <a16:creationId xmlns:a16="http://schemas.microsoft.com/office/drawing/2014/main" id="{DB4107E0-91F7-D856-D58E-B8C9515BE4D8}"/>
                </a:ext>
              </a:extLst>
            </p:cNvPr>
            <p:cNvSpPr/>
            <p:nvPr/>
          </p:nvSpPr>
          <p:spPr>
            <a:xfrm>
              <a:off x="7214575" y="1899438"/>
              <a:ext cx="18325" cy="18325"/>
            </a:xfrm>
            <a:custGeom>
              <a:avLst/>
              <a:gdLst/>
              <a:ahLst/>
              <a:cxnLst/>
              <a:rect l="l" t="t" r="r" b="b"/>
              <a:pathLst>
                <a:path w="733" h="733" extrusionOk="0">
                  <a:moveTo>
                    <a:pt x="366" y="64"/>
                  </a:moveTo>
                  <a:cubicBezTo>
                    <a:pt x="535" y="64"/>
                    <a:pt x="670" y="199"/>
                    <a:pt x="670" y="368"/>
                  </a:cubicBezTo>
                  <a:cubicBezTo>
                    <a:pt x="670" y="536"/>
                    <a:pt x="534" y="672"/>
                    <a:pt x="366" y="672"/>
                  </a:cubicBezTo>
                  <a:cubicBezTo>
                    <a:pt x="198" y="672"/>
                    <a:pt x="62" y="536"/>
                    <a:pt x="62" y="368"/>
                  </a:cubicBezTo>
                  <a:cubicBezTo>
                    <a:pt x="62" y="199"/>
                    <a:pt x="198" y="64"/>
                    <a:pt x="366" y="64"/>
                  </a:cubicBezTo>
                  <a:close/>
                  <a:moveTo>
                    <a:pt x="366" y="1"/>
                  </a:moveTo>
                  <a:cubicBezTo>
                    <a:pt x="165" y="1"/>
                    <a:pt x="1" y="165"/>
                    <a:pt x="1" y="367"/>
                  </a:cubicBezTo>
                  <a:cubicBezTo>
                    <a:pt x="1" y="568"/>
                    <a:pt x="165" y="732"/>
                    <a:pt x="366" y="732"/>
                  </a:cubicBezTo>
                  <a:cubicBezTo>
                    <a:pt x="569" y="732"/>
                    <a:pt x="732" y="568"/>
                    <a:pt x="732" y="367"/>
                  </a:cubicBezTo>
                  <a:cubicBezTo>
                    <a:pt x="732" y="165"/>
                    <a:pt x="568"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1357;p54">
              <a:extLst>
                <a:ext uri="{FF2B5EF4-FFF2-40B4-BE49-F238E27FC236}">
                  <a16:creationId xmlns:a16="http://schemas.microsoft.com/office/drawing/2014/main" id="{AC04EE22-B725-B813-292A-B9954FB8637A}"/>
                </a:ext>
              </a:extLst>
            </p:cNvPr>
            <p:cNvSpPr/>
            <p:nvPr/>
          </p:nvSpPr>
          <p:spPr>
            <a:xfrm>
              <a:off x="7158125" y="1911463"/>
              <a:ext cx="28325" cy="28325"/>
            </a:xfrm>
            <a:custGeom>
              <a:avLst/>
              <a:gdLst/>
              <a:ahLst/>
              <a:cxnLst/>
              <a:rect l="l" t="t" r="r" b="b"/>
              <a:pathLst>
                <a:path w="1133" h="1133" extrusionOk="0">
                  <a:moveTo>
                    <a:pt x="566" y="63"/>
                  </a:moveTo>
                  <a:cubicBezTo>
                    <a:pt x="844" y="63"/>
                    <a:pt x="1070" y="289"/>
                    <a:pt x="1069" y="566"/>
                  </a:cubicBezTo>
                  <a:cubicBezTo>
                    <a:pt x="1069" y="844"/>
                    <a:pt x="844" y="1069"/>
                    <a:pt x="566" y="1069"/>
                  </a:cubicBezTo>
                  <a:cubicBezTo>
                    <a:pt x="289" y="1069"/>
                    <a:pt x="62" y="844"/>
                    <a:pt x="62" y="566"/>
                  </a:cubicBezTo>
                  <a:cubicBezTo>
                    <a:pt x="62" y="289"/>
                    <a:pt x="289" y="63"/>
                    <a:pt x="566" y="63"/>
                  </a:cubicBezTo>
                  <a:close/>
                  <a:moveTo>
                    <a:pt x="566" y="0"/>
                  </a:moveTo>
                  <a:cubicBezTo>
                    <a:pt x="254" y="0"/>
                    <a:pt x="1" y="254"/>
                    <a:pt x="1" y="566"/>
                  </a:cubicBezTo>
                  <a:cubicBezTo>
                    <a:pt x="1" y="879"/>
                    <a:pt x="254" y="1132"/>
                    <a:pt x="566" y="1132"/>
                  </a:cubicBezTo>
                  <a:cubicBezTo>
                    <a:pt x="878" y="1132"/>
                    <a:pt x="1132" y="879"/>
                    <a:pt x="1132" y="566"/>
                  </a:cubicBezTo>
                  <a:cubicBezTo>
                    <a:pt x="1132" y="254"/>
                    <a:pt x="878"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1358;p54">
              <a:extLst>
                <a:ext uri="{FF2B5EF4-FFF2-40B4-BE49-F238E27FC236}">
                  <a16:creationId xmlns:a16="http://schemas.microsoft.com/office/drawing/2014/main" id="{F4BC0E6F-30C4-7395-894B-66FEEE10F2A7}"/>
                </a:ext>
              </a:extLst>
            </p:cNvPr>
            <p:cNvSpPr/>
            <p:nvPr/>
          </p:nvSpPr>
          <p:spPr>
            <a:xfrm>
              <a:off x="7238850" y="1874613"/>
              <a:ext cx="18275" cy="18325"/>
            </a:xfrm>
            <a:custGeom>
              <a:avLst/>
              <a:gdLst/>
              <a:ahLst/>
              <a:cxnLst/>
              <a:rect l="l" t="t" r="r" b="b"/>
              <a:pathLst>
                <a:path w="731" h="733" extrusionOk="0">
                  <a:moveTo>
                    <a:pt x="366" y="62"/>
                  </a:moveTo>
                  <a:cubicBezTo>
                    <a:pt x="534" y="62"/>
                    <a:pt x="670" y="198"/>
                    <a:pt x="670" y="367"/>
                  </a:cubicBezTo>
                  <a:cubicBezTo>
                    <a:pt x="670" y="535"/>
                    <a:pt x="534" y="671"/>
                    <a:pt x="366" y="671"/>
                  </a:cubicBezTo>
                  <a:cubicBezTo>
                    <a:pt x="198" y="671"/>
                    <a:pt x="61" y="534"/>
                    <a:pt x="61" y="367"/>
                  </a:cubicBezTo>
                  <a:cubicBezTo>
                    <a:pt x="61" y="198"/>
                    <a:pt x="199" y="62"/>
                    <a:pt x="366" y="62"/>
                  </a:cubicBezTo>
                  <a:close/>
                  <a:moveTo>
                    <a:pt x="366" y="1"/>
                  </a:moveTo>
                  <a:cubicBezTo>
                    <a:pt x="164" y="1"/>
                    <a:pt x="1" y="165"/>
                    <a:pt x="1" y="367"/>
                  </a:cubicBezTo>
                  <a:cubicBezTo>
                    <a:pt x="1" y="568"/>
                    <a:pt x="164" y="732"/>
                    <a:pt x="366" y="732"/>
                  </a:cubicBezTo>
                  <a:cubicBezTo>
                    <a:pt x="567" y="732"/>
                    <a:pt x="731" y="568"/>
                    <a:pt x="731" y="367"/>
                  </a:cubicBezTo>
                  <a:cubicBezTo>
                    <a:pt x="731" y="165"/>
                    <a:pt x="567" y="1"/>
                    <a:pt x="3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1359;p54">
              <a:extLst>
                <a:ext uri="{FF2B5EF4-FFF2-40B4-BE49-F238E27FC236}">
                  <a16:creationId xmlns:a16="http://schemas.microsoft.com/office/drawing/2014/main" id="{E9F98255-36BD-0FEF-D10F-75980A66DA78}"/>
                </a:ext>
              </a:extLst>
            </p:cNvPr>
            <p:cNvSpPr/>
            <p:nvPr/>
          </p:nvSpPr>
          <p:spPr>
            <a:xfrm>
              <a:off x="7278525" y="1825613"/>
              <a:ext cx="21650" cy="21650"/>
            </a:xfrm>
            <a:custGeom>
              <a:avLst/>
              <a:gdLst/>
              <a:ahLst/>
              <a:cxnLst/>
              <a:rect l="l" t="t" r="r" b="b"/>
              <a:pathLst>
                <a:path w="866" h="866" extrusionOk="0">
                  <a:moveTo>
                    <a:pt x="433" y="61"/>
                  </a:moveTo>
                  <a:cubicBezTo>
                    <a:pt x="637" y="61"/>
                    <a:pt x="803" y="227"/>
                    <a:pt x="803" y="433"/>
                  </a:cubicBezTo>
                  <a:cubicBezTo>
                    <a:pt x="803" y="637"/>
                    <a:pt x="637" y="803"/>
                    <a:pt x="433" y="803"/>
                  </a:cubicBezTo>
                  <a:cubicBezTo>
                    <a:pt x="229" y="803"/>
                    <a:pt x="61" y="637"/>
                    <a:pt x="61" y="433"/>
                  </a:cubicBezTo>
                  <a:cubicBezTo>
                    <a:pt x="61" y="229"/>
                    <a:pt x="229" y="61"/>
                    <a:pt x="433" y="61"/>
                  </a:cubicBezTo>
                  <a:close/>
                  <a:moveTo>
                    <a:pt x="433" y="0"/>
                  </a:moveTo>
                  <a:cubicBezTo>
                    <a:pt x="193" y="0"/>
                    <a:pt x="0" y="194"/>
                    <a:pt x="0" y="433"/>
                  </a:cubicBezTo>
                  <a:cubicBezTo>
                    <a:pt x="0" y="672"/>
                    <a:pt x="193" y="865"/>
                    <a:pt x="433" y="865"/>
                  </a:cubicBezTo>
                  <a:cubicBezTo>
                    <a:pt x="672" y="865"/>
                    <a:pt x="865" y="670"/>
                    <a:pt x="865" y="433"/>
                  </a:cubicBezTo>
                  <a:cubicBezTo>
                    <a:pt x="865" y="194"/>
                    <a:pt x="671" y="0"/>
                    <a:pt x="4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1360;p54">
              <a:extLst>
                <a:ext uri="{FF2B5EF4-FFF2-40B4-BE49-F238E27FC236}">
                  <a16:creationId xmlns:a16="http://schemas.microsoft.com/office/drawing/2014/main" id="{DA6DC124-AC6C-2949-5B1C-905FF5ACDE3E}"/>
                </a:ext>
              </a:extLst>
            </p:cNvPr>
            <p:cNvSpPr/>
            <p:nvPr/>
          </p:nvSpPr>
          <p:spPr>
            <a:xfrm>
              <a:off x="7203050" y="1839113"/>
              <a:ext cx="30050" cy="30050"/>
            </a:xfrm>
            <a:custGeom>
              <a:avLst/>
              <a:gdLst/>
              <a:ahLst/>
              <a:cxnLst/>
              <a:rect l="l" t="t" r="r" b="b"/>
              <a:pathLst>
                <a:path w="1202" h="1202" extrusionOk="0">
                  <a:moveTo>
                    <a:pt x="602" y="63"/>
                  </a:moveTo>
                  <a:cubicBezTo>
                    <a:pt x="899" y="63"/>
                    <a:pt x="1140" y="304"/>
                    <a:pt x="1141" y="601"/>
                  </a:cubicBezTo>
                  <a:cubicBezTo>
                    <a:pt x="1141" y="899"/>
                    <a:pt x="899" y="1140"/>
                    <a:pt x="602" y="1140"/>
                  </a:cubicBezTo>
                  <a:cubicBezTo>
                    <a:pt x="304" y="1140"/>
                    <a:pt x="63" y="899"/>
                    <a:pt x="63" y="601"/>
                  </a:cubicBezTo>
                  <a:cubicBezTo>
                    <a:pt x="63" y="304"/>
                    <a:pt x="304" y="63"/>
                    <a:pt x="602" y="63"/>
                  </a:cubicBezTo>
                  <a:close/>
                  <a:moveTo>
                    <a:pt x="602" y="1"/>
                  </a:moveTo>
                  <a:cubicBezTo>
                    <a:pt x="271" y="1"/>
                    <a:pt x="1" y="270"/>
                    <a:pt x="1" y="601"/>
                  </a:cubicBezTo>
                  <a:cubicBezTo>
                    <a:pt x="1" y="933"/>
                    <a:pt x="271" y="1202"/>
                    <a:pt x="602" y="1202"/>
                  </a:cubicBezTo>
                  <a:cubicBezTo>
                    <a:pt x="933" y="1202"/>
                    <a:pt x="1202" y="933"/>
                    <a:pt x="1202" y="601"/>
                  </a:cubicBezTo>
                  <a:cubicBezTo>
                    <a:pt x="1202" y="270"/>
                    <a:pt x="933" y="1"/>
                    <a:pt x="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1361;p54">
              <a:extLst>
                <a:ext uri="{FF2B5EF4-FFF2-40B4-BE49-F238E27FC236}">
                  <a16:creationId xmlns:a16="http://schemas.microsoft.com/office/drawing/2014/main" id="{8485BA02-FD52-3223-DB5B-65E3C5C2F946}"/>
                </a:ext>
              </a:extLst>
            </p:cNvPr>
            <p:cNvSpPr/>
            <p:nvPr/>
          </p:nvSpPr>
          <p:spPr>
            <a:xfrm>
              <a:off x="7070825" y="1829738"/>
              <a:ext cx="30075" cy="30075"/>
            </a:xfrm>
            <a:custGeom>
              <a:avLst/>
              <a:gdLst/>
              <a:ahLst/>
              <a:cxnLst/>
              <a:rect l="l" t="t" r="r" b="b"/>
              <a:pathLst>
                <a:path w="1203" h="1203" extrusionOk="0">
                  <a:moveTo>
                    <a:pt x="601" y="64"/>
                  </a:moveTo>
                  <a:cubicBezTo>
                    <a:pt x="898" y="64"/>
                    <a:pt x="1140" y="305"/>
                    <a:pt x="1140" y="602"/>
                  </a:cubicBezTo>
                  <a:cubicBezTo>
                    <a:pt x="1140" y="900"/>
                    <a:pt x="899" y="1141"/>
                    <a:pt x="601" y="1141"/>
                  </a:cubicBezTo>
                  <a:cubicBezTo>
                    <a:pt x="304" y="1141"/>
                    <a:pt x="62" y="900"/>
                    <a:pt x="62" y="602"/>
                  </a:cubicBezTo>
                  <a:cubicBezTo>
                    <a:pt x="62" y="305"/>
                    <a:pt x="305" y="64"/>
                    <a:pt x="601" y="64"/>
                  </a:cubicBezTo>
                  <a:close/>
                  <a:moveTo>
                    <a:pt x="601" y="1"/>
                  </a:moveTo>
                  <a:cubicBezTo>
                    <a:pt x="270" y="1"/>
                    <a:pt x="1" y="270"/>
                    <a:pt x="1" y="601"/>
                  </a:cubicBezTo>
                  <a:cubicBezTo>
                    <a:pt x="1" y="932"/>
                    <a:pt x="270" y="1202"/>
                    <a:pt x="601" y="1202"/>
                  </a:cubicBezTo>
                  <a:cubicBezTo>
                    <a:pt x="932" y="1202"/>
                    <a:pt x="1202" y="932"/>
                    <a:pt x="1202" y="601"/>
                  </a:cubicBezTo>
                  <a:cubicBezTo>
                    <a:pt x="1202" y="270"/>
                    <a:pt x="932" y="1"/>
                    <a:pt x="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1362;p54">
              <a:extLst>
                <a:ext uri="{FF2B5EF4-FFF2-40B4-BE49-F238E27FC236}">
                  <a16:creationId xmlns:a16="http://schemas.microsoft.com/office/drawing/2014/main" id="{1C157145-FC0B-187F-E450-0EB699040AB0}"/>
                </a:ext>
              </a:extLst>
            </p:cNvPr>
            <p:cNvSpPr/>
            <p:nvPr/>
          </p:nvSpPr>
          <p:spPr>
            <a:xfrm>
              <a:off x="6956200" y="1876488"/>
              <a:ext cx="30075" cy="30050"/>
            </a:xfrm>
            <a:custGeom>
              <a:avLst/>
              <a:gdLst/>
              <a:ahLst/>
              <a:cxnLst/>
              <a:rect l="l" t="t" r="r" b="b"/>
              <a:pathLst>
                <a:path w="1203" h="1202" extrusionOk="0">
                  <a:moveTo>
                    <a:pt x="602" y="62"/>
                  </a:moveTo>
                  <a:cubicBezTo>
                    <a:pt x="898" y="62"/>
                    <a:pt x="1139" y="304"/>
                    <a:pt x="1141" y="601"/>
                  </a:cubicBezTo>
                  <a:cubicBezTo>
                    <a:pt x="1141" y="898"/>
                    <a:pt x="898" y="1140"/>
                    <a:pt x="602" y="1140"/>
                  </a:cubicBezTo>
                  <a:cubicBezTo>
                    <a:pt x="304" y="1140"/>
                    <a:pt x="63" y="897"/>
                    <a:pt x="63" y="601"/>
                  </a:cubicBezTo>
                  <a:cubicBezTo>
                    <a:pt x="63" y="304"/>
                    <a:pt x="304" y="62"/>
                    <a:pt x="602" y="62"/>
                  </a:cubicBezTo>
                  <a:close/>
                  <a:moveTo>
                    <a:pt x="602" y="0"/>
                  </a:moveTo>
                  <a:cubicBezTo>
                    <a:pt x="271" y="0"/>
                    <a:pt x="1" y="270"/>
                    <a:pt x="1" y="601"/>
                  </a:cubicBezTo>
                  <a:cubicBezTo>
                    <a:pt x="1" y="933"/>
                    <a:pt x="271" y="1202"/>
                    <a:pt x="602" y="1202"/>
                  </a:cubicBezTo>
                  <a:cubicBezTo>
                    <a:pt x="933" y="1202"/>
                    <a:pt x="1202" y="933"/>
                    <a:pt x="1202" y="601"/>
                  </a:cubicBezTo>
                  <a:cubicBezTo>
                    <a:pt x="1202" y="270"/>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1363;p54">
              <a:extLst>
                <a:ext uri="{FF2B5EF4-FFF2-40B4-BE49-F238E27FC236}">
                  <a16:creationId xmlns:a16="http://schemas.microsoft.com/office/drawing/2014/main" id="{5303FF9F-EB5C-ADF2-4A0A-3E2CDB578B0E}"/>
                </a:ext>
              </a:extLst>
            </p:cNvPr>
            <p:cNvSpPr/>
            <p:nvPr/>
          </p:nvSpPr>
          <p:spPr>
            <a:xfrm>
              <a:off x="7005500" y="1944213"/>
              <a:ext cx="30050" cy="30075"/>
            </a:xfrm>
            <a:custGeom>
              <a:avLst/>
              <a:gdLst/>
              <a:ahLst/>
              <a:cxnLst/>
              <a:rect l="l" t="t" r="r" b="b"/>
              <a:pathLst>
                <a:path w="1202" h="1203" extrusionOk="0">
                  <a:moveTo>
                    <a:pt x="601" y="62"/>
                  </a:moveTo>
                  <a:cubicBezTo>
                    <a:pt x="897" y="62"/>
                    <a:pt x="1139" y="304"/>
                    <a:pt x="1140" y="602"/>
                  </a:cubicBezTo>
                  <a:cubicBezTo>
                    <a:pt x="1140" y="899"/>
                    <a:pt x="897" y="1141"/>
                    <a:pt x="601" y="1141"/>
                  </a:cubicBezTo>
                  <a:cubicBezTo>
                    <a:pt x="303" y="1141"/>
                    <a:pt x="62" y="897"/>
                    <a:pt x="62" y="602"/>
                  </a:cubicBezTo>
                  <a:cubicBezTo>
                    <a:pt x="62" y="304"/>
                    <a:pt x="303" y="62"/>
                    <a:pt x="601" y="62"/>
                  </a:cubicBezTo>
                  <a:close/>
                  <a:moveTo>
                    <a:pt x="601" y="0"/>
                  </a:moveTo>
                  <a:cubicBezTo>
                    <a:pt x="270" y="0"/>
                    <a:pt x="0" y="271"/>
                    <a:pt x="0" y="602"/>
                  </a:cubicBezTo>
                  <a:cubicBezTo>
                    <a:pt x="0" y="933"/>
                    <a:pt x="270" y="1203"/>
                    <a:pt x="601" y="1203"/>
                  </a:cubicBezTo>
                  <a:cubicBezTo>
                    <a:pt x="932" y="1203"/>
                    <a:pt x="1201" y="933"/>
                    <a:pt x="1201" y="602"/>
                  </a:cubicBezTo>
                  <a:cubicBezTo>
                    <a:pt x="1201" y="271"/>
                    <a:pt x="932" y="0"/>
                    <a:pt x="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1364;p54">
              <a:extLst>
                <a:ext uri="{FF2B5EF4-FFF2-40B4-BE49-F238E27FC236}">
                  <a16:creationId xmlns:a16="http://schemas.microsoft.com/office/drawing/2014/main" id="{8301EEA0-7192-6D91-5574-D466FDAD38F3}"/>
                </a:ext>
              </a:extLst>
            </p:cNvPr>
            <p:cNvSpPr/>
            <p:nvPr/>
          </p:nvSpPr>
          <p:spPr>
            <a:xfrm>
              <a:off x="6925225" y="1808288"/>
              <a:ext cx="22900" cy="22925"/>
            </a:xfrm>
            <a:custGeom>
              <a:avLst/>
              <a:gdLst/>
              <a:ahLst/>
              <a:cxnLst/>
              <a:rect l="l" t="t" r="r" b="b"/>
              <a:pathLst>
                <a:path w="916" h="917" extrusionOk="0">
                  <a:moveTo>
                    <a:pt x="458" y="63"/>
                  </a:moveTo>
                  <a:cubicBezTo>
                    <a:pt x="677" y="63"/>
                    <a:pt x="854" y="241"/>
                    <a:pt x="853" y="458"/>
                  </a:cubicBezTo>
                  <a:cubicBezTo>
                    <a:pt x="853" y="676"/>
                    <a:pt x="675" y="853"/>
                    <a:pt x="458" y="853"/>
                  </a:cubicBezTo>
                  <a:cubicBezTo>
                    <a:pt x="240" y="853"/>
                    <a:pt x="62" y="676"/>
                    <a:pt x="62" y="458"/>
                  </a:cubicBezTo>
                  <a:cubicBezTo>
                    <a:pt x="62" y="241"/>
                    <a:pt x="240" y="63"/>
                    <a:pt x="458" y="63"/>
                  </a:cubicBezTo>
                  <a:close/>
                  <a:moveTo>
                    <a:pt x="458" y="0"/>
                  </a:moveTo>
                  <a:cubicBezTo>
                    <a:pt x="205" y="0"/>
                    <a:pt x="0" y="206"/>
                    <a:pt x="0" y="458"/>
                  </a:cubicBezTo>
                  <a:cubicBezTo>
                    <a:pt x="0" y="710"/>
                    <a:pt x="205" y="916"/>
                    <a:pt x="458" y="916"/>
                  </a:cubicBezTo>
                  <a:cubicBezTo>
                    <a:pt x="710" y="916"/>
                    <a:pt x="915" y="711"/>
                    <a:pt x="915" y="458"/>
                  </a:cubicBezTo>
                  <a:cubicBezTo>
                    <a:pt x="915" y="205"/>
                    <a:pt x="710"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1365;p54">
              <a:extLst>
                <a:ext uri="{FF2B5EF4-FFF2-40B4-BE49-F238E27FC236}">
                  <a16:creationId xmlns:a16="http://schemas.microsoft.com/office/drawing/2014/main" id="{3689ED5D-7E63-7FD7-86DF-A4D62376E9D1}"/>
                </a:ext>
              </a:extLst>
            </p:cNvPr>
            <p:cNvSpPr/>
            <p:nvPr/>
          </p:nvSpPr>
          <p:spPr>
            <a:xfrm>
              <a:off x="6909575" y="1845638"/>
              <a:ext cx="17375" cy="17375"/>
            </a:xfrm>
            <a:custGeom>
              <a:avLst/>
              <a:gdLst/>
              <a:ahLst/>
              <a:cxnLst/>
              <a:rect l="l" t="t" r="r" b="b"/>
              <a:pathLst>
                <a:path w="695" h="695" extrusionOk="0">
                  <a:moveTo>
                    <a:pt x="348" y="63"/>
                  </a:moveTo>
                  <a:cubicBezTo>
                    <a:pt x="503" y="63"/>
                    <a:pt x="632" y="191"/>
                    <a:pt x="632" y="347"/>
                  </a:cubicBezTo>
                  <a:cubicBezTo>
                    <a:pt x="632" y="503"/>
                    <a:pt x="503" y="631"/>
                    <a:pt x="348" y="631"/>
                  </a:cubicBezTo>
                  <a:cubicBezTo>
                    <a:pt x="191" y="631"/>
                    <a:pt x="62" y="504"/>
                    <a:pt x="62" y="347"/>
                  </a:cubicBezTo>
                  <a:cubicBezTo>
                    <a:pt x="62" y="191"/>
                    <a:pt x="190" y="63"/>
                    <a:pt x="348" y="63"/>
                  </a:cubicBezTo>
                  <a:close/>
                  <a:moveTo>
                    <a:pt x="348" y="0"/>
                  </a:moveTo>
                  <a:cubicBezTo>
                    <a:pt x="155" y="0"/>
                    <a:pt x="1" y="156"/>
                    <a:pt x="1" y="347"/>
                  </a:cubicBezTo>
                  <a:cubicBezTo>
                    <a:pt x="1" y="538"/>
                    <a:pt x="156" y="694"/>
                    <a:pt x="348" y="694"/>
                  </a:cubicBezTo>
                  <a:cubicBezTo>
                    <a:pt x="538" y="694"/>
                    <a:pt x="692" y="539"/>
                    <a:pt x="695" y="347"/>
                  </a:cubicBezTo>
                  <a:cubicBezTo>
                    <a:pt x="695" y="156"/>
                    <a:pt x="538"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1366;p54">
              <a:extLst>
                <a:ext uri="{FF2B5EF4-FFF2-40B4-BE49-F238E27FC236}">
                  <a16:creationId xmlns:a16="http://schemas.microsoft.com/office/drawing/2014/main" id="{E2D4BA27-B09A-1A98-9DDE-761DA753D2E5}"/>
                </a:ext>
              </a:extLst>
            </p:cNvPr>
            <p:cNvSpPr/>
            <p:nvPr/>
          </p:nvSpPr>
          <p:spPr>
            <a:xfrm>
              <a:off x="6895050" y="1823213"/>
              <a:ext cx="17375" cy="17375"/>
            </a:xfrm>
            <a:custGeom>
              <a:avLst/>
              <a:gdLst/>
              <a:ahLst/>
              <a:cxnLst/>
              <a:rect l="l" t="t" r="r" b="b"/>
              <a:pathLst>
                <a:path w="695" h="695" extrusionOk="0">
                  <a:moveTo>
                    <a:pt x="348" y="62"/>
                  </a:moveTo>
                  <a:cubicBezTo>
                    <a:pt x="505" y="62"/>
                    <a:pt x="632" y="191"/>
                    <a:pt x="632" y="347"/>
                  </a:cubicBezTo>
                  <a:cubicBezTo>
                    <a:pt x="632" y="503"/>
                    <a:pt x="505" y="631"/>
                    <a:pt x="348" y="631"/>
                  </a:cubicBezTo>
                  <a:cubicBezTo>
                    <a:pt x="192" y="631"/>
                    <a:pt x="64" y="504"/>
                    <a:pt x="64" y="347"/>
                  </a:cubicBezTo>
                  <a:cubicBezTo>
                    <a:pt x="64" y="191"/>
                    <a:pt x="190" y="62"/>
                    <a:pt x="348" y="62"/>
                  </a:cubicBezTo>
                  <a:close/>
                  <a:moveTo>
                    <a:pt x="348" y="0"/>
                  </a:moveTo>
                  <a:cubicBezTo>
                    <a:pt x="155" y="0"/>
                    <a:pt x="1" y="156"/>
                    <a:pt x="1" y="347"/>
                  </a:cubicBezTo>
                  <a:cubicBezTo>
                    <a:pt x="1" y="539"/>
                    <a:pt x="157" y="694"/>
                    <a:pt x="348" y="694"/>
                  </a:cubicBezTo>
                  <a:cubicBezTo>
                    <a:pt x="539" y="694"/>
                    <a:pt x="695" y="538"/>
                    <a:pt x="695" y="347"/>
                  </a:cubicBezTo>
                  <a:cubicBezTo>
                    <a:pt x="695" y="155"/>
                    <a:pt x="539"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1367;p54">
              <a:extLst>
                <a:ext uri="{FF2B5EF4-FFF2-40B4-BE49-F238E27FC236}">
                  <a16:creationId xmlns:a16="http://schemas.microsoft.com/office/drawing/2014/main" id="{D552E87F-B668-BF9C-E27B-9D9E64C7066A}"/>
                </a:ext>
              </a:extLst>
            </p:cNvPr>
            <p:cNvSpPr/>
            <p:nvPr/>
          </p:nvSpPr>
          <p:spPr>
            <a:xfrm>
              <a:off x="6866350" y="1826963"/>
              <a:ext cx="21525" cy="21525"/>
            </a:xfrm>
            <a:custGeom>
              <a:avLst/>
              <a:gdLst/>
              <a:ahLst/>
              <a:cxnLst/>
              <a:rect l="l" t="t" r="r" b="b"/>
              <a:pathLst>
                <a:path w="861" h="861" extrusionOk="0">
                  <a:moveTo>
                    <a:pt x="430" y="64"/>
                  </a:moveTo>
                  <a:cubicBezTo>
                    <a:pt x="633" y="64"/>
                    <a:pt x="798" y="229"/>
                    <a:pt x="797" y="431"/>
                  </a:cubicBezTo>
                  <a:cubicBezTo>
                    <a:pt x="797" y="632"/>
                    <a:pt x="633" y="797"/>
                    <a:pt x="430" y="797"/>
                  </a:cubicBezTo>
                  <a:cubicBezTo>
                    <a:pt x="227" y="797"/>
                    <a:pt x="64" y="633"/>
                    <a:pt x="64" y="431"/>
                  </a:cubicBezTo>
                  <a:cubicBezTo>
                    <a:pt x="64" y="229"/>
                    <a:pt x="227" y="64"/>
                    <a:pt x="430" y="64"/>
                  </a:cubicBezTo>
                  <a:close/>
                  <a:moveTo>
                    <a:pt x="430" y="1"/>
                  </a:moveTo>
                  <a:cubicBezTo>
                    <a:pt x="193" y="1"/>
                    <a:pt x="1" y="194"/>
                    <a:pt x="1" y="431"/>
                  </a:cubicBezTo>
                  <a:cubicBezTo>
                    <a:pt x="1" y="668"/>
                    <a:pt x="194" y="860"/>
                    <a:pt x="430" y="860"/>
                  </a:cubicBezTo>
                  <a:cubicBezTo>
                    <a:pt x="668" y="860"/>
                    <a:pt x="860" y="668"/>
                    <a:pt x="860" y="431"/>
                  </a:cubicBezTo>
                  <a:cubicBezTo>
                    <a:pt x="860" y="193"/>
                    <a:pt x="667" y="1"/>
                    <a:pt x="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1368;p54">
              <a:extLst>
                <a:ext uri="{FF2B5EF4-FFF2-40B4-BE49-F238E27FC236}">
                  <a16:creationId xmlns:a16="http://schemas.microsoft.com/office/drawing/2014/main" id="{116D7085-CE41-FF67-A4D9-AE82B2015E0A}"/>
                </a:ext>
              </a:extLst>
            </p:cNvPr>
            <p:cNvSpPr/>
            <p:nvPr/>
          </p:nvSpPr>
          <p:spPr>
            <a:xfrm>
              <a:off x="7105450" y="1787838"/>
              <a:ext cx="30075" cy="30050"/>
            </a:xfrm>
            <a:custGeom>
              <a:avLst/>
              <a:gdLst/>
              <a:ahLst/>
              <a:cxnLst/>
              <a:rect l="l" t="t" r="r" b="b"/>
              <a:pathLst>
                <a:path w="1203" h="1202" extrusionOk="0">
                  <a:moveTo>
                    <a:pt x="602" y="61"/>
                  </a:moveTo>
                  <a:cubicBezTo>
                    <a:pt x="900" y="61"/>
                    <a:pt x="1141" y="303"/>
                    <a:pt x="1141" y="600"/>
                  </a:cubicBezTo>
                  <a:cubicBezTo>
                    <a:pt x="1141" y="898"/>
                    <a:pt x="898" y="1140"/>
                    <a:pt x="602" y="1140"/>
                  </a:cubicBezTo>
                  <a:cubicBezTo>
                    <a:pt x="304" y="1140"/>
                    <a:pt x="63" y="897"/>
                    <a:pt x="63" y="600"/>
                  </a:cubicBezTo>
                  <a:cubicBezTo>
                    <a:pt x="63" y="304"/>
                    <a:pt x="304" y="61"/>
                    <a:pt x="602" y="61"/>
                  </a:cubicBezTo>
                  <a:close/>
                  <a:moveTo>
                    <a:pt x="602" y="0"/>
                  </a:moveTo>
                  <a:cubicBezTo>
                    <a:pt x="271" y="0"/>
                    <a:pt x="1" y="269"/>
                    <a:pt x="1" y="600"/>
                  </a:cubicBezTo>
                  <a:cubicBezTo>
                    <a:pt x="1" y="931"/>
                    <a:pt x="271" y="1202"/>
                    <a:pt x="602" y="1202"/>
                  </a:cubicBezTo>
                  <a:cubicBezTo>
                    <a:pt x="933" y="1202"/>
                    <a:pt x="1202" y="931"/>
                    <a:pt x="1202" y="600"/>
                  </a:cubicBezTo>
                  <a:cubicBezTo>
                    <a:pt x="1202" y="269"/>
                    <a:pt x="933" y="0"/>
                    <a:pt x="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1369;p54">
              <a:extLst>
                <a:ext uri="{FF2B5EF4-FFF2-40B4-BE49-F238E27FC236}">
                  <a16:creationId xmlns:a16="http://schemas.microsoft.com/office/drawing/2014/main" id="{F0E6433B-8074-38E2-9E6F-F51E79D138B0}"/>
                </a:ext>
              </a:extLst>
            </p:cNvPr>
            <p:cNvSpPr/>
            <p:nvPr/>
          </p:nvSpPr>
          <p:spPr>
            <a:xfrm>
              <a:off x="7038275" y="1826988"/>
              <a:ext cx="25975" cy="26000"/>
            </a:xfrm>
            <a:custGeom>
              <a:avLst/>
              <a:gdLst/>
              <a:ahLst/>
              <a:cxnLst/>
              <a:rect l="l" t="t" r="r" b="b"/>
              <a:pathLst>
                <a:path w="1039" h="1040" extrusionOk="0">
                  <a:moveTo>
                    <a:pt x="519" y="63"/>
                  </a:moveTo>
                  <a:cubicBezTo>
                    <a:pt x="771" y="63"/>
                    <a:pt x="976" y="268"/>
                    <a:pt x="977" y="521"/>
                  </a:cubicBezTo>
                  <a:cubicBezTo>
                    <a:pt x="977" y="773"/>
                    <a:pt x="771" y="978"/>
                    <a:pt x="519" y="978"/>
                  </a:cubicBezTo>
                  <a:cubicBezTo>
                    <a:pt x="267" y="978"/>
                    <a:pt x="61" y="773"/>
                    <a:pt x="61" y="521"/>
                  </a:cubicBezTo>
                  <a:cubicBezTo>
                    <a:pt x="61" y="268"/>
                    <a:pt x="267" y="63"/>
                    <a:pt x="519" y="63"/>
                  </a:cubicBezTo>
                  <a:close/>
                  <a:moveTo>
                    <a:pt x="519" y="1"/>
                  </a:moveTo>
                  <a:cubicBezTo>
                    <a:pt x="234" y="1"/>
                    <a:pt x="0" y="234"/>
                    <a:pt x="0" y="521"/>
                  </a:cubicBezTo>
                  <a:cubicBezTo>
                    <a:pt x="0" y="806"/>
                    <a:pt x="232" y="1040"/>
                    <a:pt x="519" y="1040"/>
                  </a:cubicBezTo>
                  <a:cubicBezTo>
                    <a:pt x="805" y="1040"/>
                    <a:pt x="1038" y="807"/>
                    <a:pt x="1038" y="521"/>
                  </a:cubicBezTo>
                  <a:cubicBezTo>
                    <a:pt x="1038" y="235"/>
                    <a:pt x="806" y="1"/>
                    <a:pt x="5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1370;p54">
              <a:extLst>
                <a:ext uri="{FF2B5EF4-FFF2-40B4-BE49-F238E27FC236}">
                  <a16:creationId xmlns:a16="http://schemas.microsoft.com/office/drawing/2014/main" id="{2BC097AB-2D70-79A0-002F-F909BC018D7C}"/>
                </a:ext>
              </a:extLst>
            </p:cNvPr>
            <p:cNvSpPr/>
            <p:nvPr/>
          </p:nvSpPr>
          <p:spPr>
            <a:xfrm>
              <a:off x="7230650" y="1816263"/>
              <a:ext cx="22800" cy="22775"/>
            </a:xfrm>
            <a:custGeom>
              <a:avLst/>
              <a:gdLst/>
              <a:ahLst/>
              <a:cxnLst/>
              <a:rect l="l" t="t" r="r" b="b"/>
              <a:pathLst>
                <a:path w="912" h="911" extrusionOk="0">
                  <a:moveTo>
                    <a:pt x="457" y="65"/>
                  </a:moveTo>
                  <a:cubicBezTo>
                    <a:pt x="672" y="65"/>
                    <a:pt x="849" y="241"/>
                    <a:pt x="849" y="457"/>
                  </a:cubicBezTo>
                  <a:cubicBezTo>
                    <a:pt x="849" y="673"/>
                    <a:pt x="672" y="849"/>
                    <a:pt x="457" y="849"/>
                  </a:cubicBezTo>
                  <a:cubicBezTo>
                    <a:pt x="240" y="849"/>
                    <a:pt x="64" y="673"/>
                    <a:pt x="64" y="457"/>
                  </a:cubicBezTo>
                  <a:cubicBezTo>
                    <a:pt x="64" y="241"/>
                    <a:pt x="240" y="65"/>
                    <a:pt x="457" y="65"/>
                  </a:cubicBezTo>
                  <a:close/>
                  <a:moveTo>
                    <a:pt x="457" y="1"/>
                  </a:moveTo>
                  <a:cubicBezTo>
                    <a:pt x="205" y="1"/>
                    <a:pt x="1" y="205"/>
                    <a:pt x="1" y="455"/>
                  </a:cubicBezTo>
                  <a:cubicBezTo>
                    <a:pt x="1" y="706"/>
                    <a:pt x="206" y="910"/>
                    <a:pt x="457" y="910"/>
                  </a:cubicBezTo>
                  <a:cubicBezTo>
                    <a:pt x="705" y="910"/>
                    <a:pt x="910" y="707"/>
                    <a:pt x="912" y="455"/>
                  </a:cubicBezTo>
                  <a:cubicBezTo>
                    <a:pt x="912" y="205"/>
                    <a:pt x="708" y="1"/>
                    <a:pt x="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1371;p54">
              <a:extLst>
                <a:ext uri="{FF2B5EF4-FFF2-40B4-BE49-F238E27FC236}">
                  <a16:creationId xmlns:a16="http://schemas.microsoft.com/office/drawing/2014/main" id="{4612D25D-D68B-8BFE-17A4-636A7D7ED699}"/>
                </a:ext>
              </a:extLst>
            </p:cNvPr>
            <p:cNvSpPr/>
            <p:nvPr/>
          </p:nvSpPr>
          <p:spPr>
            <a:xfrm>
              <a:off x="7318325" y="1854988"/>
              <a:ext cx="15325" cy="15325"/>
            </a:xfrm>
            <a:custGeom>
              <a:avLst/>
              <a:gdLst/>
              <a:ahLst/>
              <a:cxnLst/>
              <a:rect l="l" t="t" r="r" b="b"/>
              <a:pathLst>
                <a:path w="613" h="613" extrusionOk="0">
                  <a:moveTo>
                    <a:pt x="306" y="64"/>
                  </a:moveTo>
                  <a:cubicBezTo>
                    <a:pt x="441" y="64"/>
                    <a:pt x="549" y="173"/>
                    <a:pt x="549" y="306"/>
                  </a:cubicBezTo>
                  <a:cubicBezTo>
                    <a:pt x="549" y="440"/>
                    <a:pt x="439" y="550"/>
                    <a:pt x="306" y="550"/>
                  </a:cubicBezTo>
                  <a:cubicBezTo>
                    <a:pt x="172" y="550"/>
                    <a:pt x="63" y="440"/>
                    <a:pt x="63" y="306"/>
                  </a:cubicBezTo>
                  <a:cubicBezTo>
                    <a:pt x="63" y="173"/>
                    <a:pt x="172" y="64"/>
                    <a:pt x="306" y="64"/>
                  </a:cubicBezTo>
                  <a:close/>
                  <a:moveTo>
                    <a:pt x="306" y="1"/>
                  </a:moveTo>
                  <a:cubicBezTo>
                    <a:pt x="138" y="1"/>
                    <a:pt x="0" y="139"/>
                    <a:pt x="0" y="306"/>
                  </a:cubicBezTo>
                  <a:cubicBezTo>
                    <a:pt x="0" y="475"/>
                    <a:pt x="138" y="613"/>
                    <a:pt x="306" y="613"/>
                  </a:cubicBezTo>
                  <a:cubicBezTo>
                    <a:pt x="474" y="613"/>
                    <a:pt x="612" y="475"/>
                    <a:pt x="612" y="306"/>
                  </a:cubicBezTo>
                  <a:cubicBezTo>
                    <a:pt x="612" y="139"/>
                    <a:pt x="474" y="1"/>
                    <a:pt x="3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1372;p54">
              <a:extLst>
                <a:ext uri="{FF2B5EF4-FFF2-40B4-BE49-F238E27FC236}">
                  <a16:creationId xmlns:a16="http://schemas.microsoft.com/office/drawing/2014/main" id="{A63EFE5C-4E25-9397-96B0-622C47CC4B0E}"/>
                </a:ext>
              </a:extLst>
            </p:cNvPr>
            <p:cNvSpPr/>
            <p:nvPr/>
          </p:nvSpPr>
          <p:spPr>
            <a:xfrm>
              <a:off x="7293525" y="1870463"/>
              <a:ext cx="23825" cy="23775"/>
            </a:xfrm>
            <a:custGeom>
              <a:avLst/>
              <a:gdLst/>
              <a:ahLst/>
              <a:cxnLst/>
              <a:rect l="l" t="t" r="r" b="b"/>
              <a:pathLst>
                <a:path w="953" h="951" extrusionOk="0">
                  <a:moveTo>
                    <a:pt x="475" y="61"/>
                  </a:moveTo>
                  <a:cubicBezTo>
                    <a:pt x="704" y="61"/>
                    <a:pt x="890" y="247"/>
                    <a:pt x="890" y="475"/>
                  </a:cubicBezTo>
                  <a:cubicBezTo>
                    <a:pt x="890" y="704"/>
                    <a:pt x="704" y="889"/>
                    <a:pt x="475" y="889"/>
                  </a:cubicBezTo>
                  <a:cubicBezTo>
                    <a:pt x="248" y="889"/>
                    <a:pt x="62" y="704"/>
                    <a:pt x="62" y="475"/>
                  </a:cubicBezTo>
                  <a:cubicBezTo>
                    <a:pt x="62" y="247"/>
                    <a:pt x="248" y="61"/>
                    <a:pt x="475" y="61"/>
                  </a:cubicBezTo>
                  <a:close/>
                  <a:moveTo>
                    <a:pt x="475" y="0"/>
                  </a:moveTo>
                  <a:cubicBezTo>
                    <a:pt x="214" y="0"/>
                    <a:pt x="0" y="214"/>
                    <a:pt x="0" y="475"/>
                  </a:cubicBezTo>
                  <a:cubicBezTo>
                    <a:pt x="0" y="737"/>
                    <a:pt x="214" y="950"/>
                    <a:pt x="475" y="950"/>
                  </a:cubicBezTo>
                  <a:cubicBezTo>
                    <a:pt x="739" y="950"/>
                    <a:pt x="953" y="737"/>
                    <a:pt x="951" y="475"/>
                  </a:cubicBezTo>
                  <a:cubicBezTo>
                    <a:pt x="951" y="214"/>
                    <a:pt x="737" y="0"/>
                    <a:pt x="4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1373;p54">
              <a:extLst>
                <a:ext uri="{FF2B5EF4-FFF2-40B4-BE49-F238E27FC236}">
                  <a16:creationId xmlns:a16="http://schemas.microsoft.com/office/drawing/2014/main" id="{B4A5A872-B005-F2DB-32DE-1FF91A547EC0}"/>
                </a:ext>
              </a:extLst>
            </p:cNvPr>
            <p:cNvSpPr/>
            <p:nvPr/>
          </p:nvSpPr>
          <p:spPr>
            <a:xfrm>
              <a:off x="7353300" y="1923063"/>
              <a:ext cx="17850" cy="17825"/>
            </a:xfrm>
            <a:custGeom>
              <a:avLst/>
              <a:gdLst/>
              <a:ahLst/>
              <a:cxnLst/>
              <a:rect l="l" t="t" r="r" b="b"/>
              <a:pathLst>
                <a:path w="714" h="713" extrusionOk="0">
                  <a:moveTo>
                    <a:pt x="357" y="64"/>
                  </a:moveTo>
                  <a:cubicBezTo>
                    <a:pt x="518" y="64"/>
                    <a:pt x="650" y="196"/>
                    <a:pt x="650" y="357"/>
                  </a:cubicBezTo>
                  <a:cubicBezTo>
                    <a:pt x="650" y="519"/>
                    <a:pt x="518" y="651"/>
                    <a:pt x="357" y="651"/>
                  </a:cubicBezTo>
                  <a:cubicBezTo>
                    <a:pt x="195" y="651"/>
                    <a:pt x="63" y="519"/>
                    <a:pt x="63" y="357"/>
                  </a:cubicBezTo>
                  <a:cubicBezTo>
                    <a:pt x="63" y="195"/>
                    <a:pt x="195" y="64"/>
                    <a:pt x="357" y="64"/>
                  </a:cubicBezTo>
                  <a:close/>
                  <a:moveTo>
                    <a:pt x="357" y="1"/>
                  </a:moveTo>
                  <a:cubicBezTo>
                    <a:pt x="160" y="1"/>
                    <a:pt x="0" y="161"/>
                    <a:pt x="0" y="357"/>
                  </a:cubicBezTo>
                  <a:cubicBezTo>
                    <a:pt x="0" y="553"/>
                    <a:pt x="160" y="713"/>
                    <a:pt x="357" y="713"/>
                  </a:cubicBezTo>
                  <a:cubicBezTo>
                    <a:pt x="553" y="713"/>
                    <a:pt x="713" y="553"/>
                    <a:pt x="713" y="357"/>
                  </a:cubicBezTo>
                  <a:cubicBezTo>
                    <a:pt x="713" y="161"/>
                    <a:pt x="553" y="1"/>
                    <a:pt x="3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1374;p54">
              <a:extLst>
                <a:ext uri="{FF2B5EF4-FFF2-40B4-BE49-F238E27FC236}">
                  <a16:creationId xmlns:a16="http://schemas.microsoft.com/office/drawing/2014/main" id="{8E41E210-6303-6165-C744-AFDD4940BD23}"/>
                </a:ext>
              </a:extLst>
            </p:cNvPr>
            <p:cNvSpPr/>
            <p:nvPr/>
          </p:nvSpPr>
          <p:spPr>
            <a:xfrm>
              <a:off x="7353000" y="1879663"/>
              <a:ext cx="27525" cy="27525"/>
            </a:xfrm>
            <a:custGeom>
              <a:avLst/>
              <a:gdLst/>
              <a:ahLst/>
              <a:cxnLst/>
              <a:rect l="l" t="t" r="r" b="b"/>
              <a:pathLst>
                <a:path w="1101" h="1101" extrusionOk="0">
                  <a:moveTo>
                    <a:pt x="550" y="64"/>
                  </a:moveTo>
                  <a:cubicBezTo>
                    <a:pt x="818" y="64"/>
                    <a:pt x="1037" y="282"/>
                    <a:pt x="1037" y="550"/>
                  </a:cubicBezTo>
                  <a:cubicBezTo>
                    <a:pt x="1037" y="818"/>
                    <a:pt x="818" y="1037"/>
                    <a:pt x="550" y="1037"/>
                  </a:cubicBezTo>
                  <a:cubicBezTo>
                    <a:pt x="281" y="1037"/>
                    <a:pt x="62" y="818"/>
                    <a:pt x="62" y="550"/>
                  </a:cubicBezTo>
                  <a:cubicBezTo>
                    <a:pt x="62" y="282"/>
                    <a:pt x="281" y="64"/>
                    <a:pt x="550" y="64"/>
                  </a:cubicBezTo>
                  <a:close/>
                  <a:moveTo>
                    <a:pt x="550" y="1"/>
                  </a:moveTo>
                  <a:cubicBezTo>
                    <a:pt x="247" y="1"/>
                    <a:pt x="0" y="247"/>
                    <a:pt x="0" y="550"/>
                  </a:cubicBezTo>
                  <a:cubicBezTo>
                    <a:pt x="0" y="854"/>
                    <a:pt x="247" y="1100"/>
                    <a:pt x="550" y="1100"/>
                  </a:cubicBezTo>
                  <a:cubicBezTo>
                    <a:pt x="853" y="1100"/>
                    <a:pt x="1100" y="855"/>
                    <a:pt x="1100" y="550"/>
                  </a:cubicBezTo>
                  <a:cubicBezTo>
                    <a:pt x="1100" y="247"/>
                    <a:pt x="853" y="1"/>
                    <a:pt x="5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1375;p54">
              <a:extLst>
                <a:ext uri="{FF2B5EF4-FFF2-40B4-BE49-F238E27FC236}">
                  <a16:creationId xmlns:a16="http://schemas.microsoft.com/office/drawing/2014/main" id="{395F26C9-7836-4FF3-FEC0-7DC31113A891}"/>
                </a:ext>
              </a:extLst>
            </p:cNvPr>
            <p:cNvSpPr/>
            <p:nvPr/>
          </p:nvSpPr>
          <p:spPr>
            <a:xfrm>
              <a:off x="7425500" y="2005013"/>
              <a:ext cx="17375" cy="17375"/>
            </a:xfrm>
            <a:custGeom>
              <a:avLst/>
              <a:gdLst/>
              <a:ahLst/>
              <a:cxnLst/>
              <a:rect l="l" t="t" r="r" b="b"/>
              <a:pathLst>
                <a:path w="695" h="695" extrusionOk="0">
                  <a:moveTo>
                    <a:pt x="347" y="63"/>
                  </a:moveTo>
                  <a:cubicBezTo>
                    <a:pt x="505" y="63"/>
                    <a:pt x="633" y="191"/>
                    <a:pt x="633" y="348"/>
                  </a:cubicBezTo>
                  <a:cubicBezTo>
                    <a:pt x="633" y="505"/>
                    <a:pt x="504" y="633"/>
                    <a:pt x="347" y="633"/>
                  </a:cubicBezTo>
                  <a:cubicBezTo>
                    <a:pt x="190" y="633"/>
                    <a:pt x="62" y="506"/>
                    <a:pt x="62" y="348"/>
                  </a:cubicBezTo>
                  <a:cubicBezTo>
                    <a:pt x="62" y="191"/>
                    <a:pt x="190" y="63"/>
                    <a:pt x="347" y="63"/>
                  </a:cubicBezTo>
                  <a:close/>
                  <a:moveTo>
                    <a:pt x="347" y="1"/>
                  </a:moveTo>
                  <a:cubicBezTo>
                    <a:pt x="156" y="1"/>
                    <a:pt x="0" y="156"/>
                    <a:pt x="0" y="348"/>
                  </a:cubicBezTo>
                  <a:cubicBezTo>
                    <a:pt x="0" y="539"/>
                    <a:pt x="155" y="695"/>
                    <a:pt x="347" y="695"/>
                  </a:cubicBezTo>
                  <a:cubicBezTo>
                    <a:pt x="539" y="695"/>
                    <a:pt x="694" y="539"/>
                    <a:pt x="694" y="348"/>
                  </a:cubicBezTo>
                  <a:cubicBezTo>
                    <a:pt x="694" y="157"/>
                    <a:pt x="539"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1376;p54">
              <a:extLst>
                <a:ext uri="{FF2B5EF4-FFF2-40B4-BE49-F238E27FC236}">
                  <a16:creationId xmlns:a16="http://schemas.microsoft.com/office/drawing/2014/main" id="{555976A1-057B-EEFB-7793-12094B692F6D}"/>
                </a:ext>
              </a:extLst>
            </p:cNvPr>
            <p:cNvSpPr/>
            <p:nvPr/>
          </p:nvSpPr>
          <p:spPr>
            <a:xfrm>
              <a:off x="7265475" y="2055613"/>
              <a:ext cx="17775" cy="17775"/>
            </a:xfrm>
            <a:custGeom>
              <a:avLst/>
              <a:gdLst/>
              <a:ahLst/>
              <a:cxnLst/>
              <a:rect l="l" t="t" r="r" b="b"/>
              <a:pathLst>
                <a:path w="711" h="711" extrusionOk="0">
                  <a:moveTo>
                    <a:pt x="356" y="63"/>
                  </a:moveTo>
                  <a:cubicBezTo>
                    <a:pt x="517" y="63"/>
                    <a:pt x="647" y="194"/>
                    <a:pt x="649" y="357"/>
                  </a:cubicBezTo>
                  <a:cubicBezTo>
                    <a:pt x="649" y="518"/>
                    <a:pt x="517" y="651"/>
                    <a:pt x="356" y="651"/>
                  </a:cubicBezTo>
                  <a:cubicBezTo>
                    <a:pt x="193" y="651"/>
                    <a:pt x="62" y="518"/>
                    <a:pt x="62" y="357"/>
                  </a:cubicBezTo>
                  <a:cubicBezTo>
                    <a:pt x="62" y="195"/>
                    <a:pt x="193" y="63"/>
                    <a:pt x="356" y="63"/>
                  </a:cubicBezTo>
                  <a:close/>
                  <a:moveTo>
                    <a:pt x="356" y="0"/>
                  </a:moveTo>
                  <a:cubicBezTo>
                    <a:pt x="159" y="0"/>
                    <a:pt x="0" y="159"/>
                    <a:pt x="0" y="355"/>
                  </a:cubicBezTo>
                  <a:cubicBezTo>
                    <a:pt x="0" y="551"/>
                    <a:pt x="159" y="710"/>
                    <a:pt x="356" y="710"/>
                  </a:cubicBezTo>
                  <a:cubicBezTo>
                    <a:pt x="550" y="710"/>
                    <a:pt x="710" y="551"/>
                    <a:pt x="710" y="355"/>
                  </a:cubicBezTo>
                  <a:cubicBezTo>
                    <a:pt x="710" y="159"/>
                    <a:pt x="551" y="0"/>
                    <a:pt x="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1377;p54">
              <a:extLst>
                <a:ext uri="{FF2B5EF4-FFF2-40B4-BE49-F238E27FC236}">
                  <a16:creationId xmlns:a16="http://schemas.microsoft.com/office/drawing/2014/main" id="{5266CAD8-8A59-72C1-F273-5FD76747501C}"/>
                </a:ext>
              </a:extLst>
            </p:cNvPr>
            <p:cNvSpPr/>
            <p:nvPr/>
          </p:nvSpPr>
          <p:spPr>
            <a:xfrm>
              <a:off x="7117125" y="2051613"/>
              <a:ext cx="74025" cy="10275"/>
            </a:xfrm>
            <a:custGeom>
              <a:avLst/>
              <a:gdLst/>
              <a:ahLst/>
              <a:cxnLst/>
              <a:rect l="l" t="t" r="r" b="b"/>
              <a:pathLst>
                <a:path w="2961" h="411" extrusionOk="0">
                  <a:moveTo>
                    <a:pt x="1936" y="0"/>
                  </a:moveTo>
                  <a:lnTo>
                    <a:pt x="1588" y="348"/>
                  </a:lnTo>
                  <a:lnTo>
                    <a:pt x="0" y="348"/>
                  </a:lnTo>
                  <a:lnTo>
                    <a:pt x="0" y="410"/>
                  </a:lnTo>
                  <a:lnTo>
                    <a:pt x="1614" y="410"/>
                  </a:lnTo>
                  <a:lnTo>
                    <a:pt x="1962" y="62"/>
                  </a:lnTo>
                  <a:lnTo>
                    <a:pt x="2960" y="62"/>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1378;p54">
              <a:extLst>
                <a:ext uri="{FF2B5EF4-FFF2-40B4-BE49-F238E27FC236}">
                  <a16:creationId xmlns:a16="http://schemas.microsoft.com/office/drawing/2014/main" id="{29EEEF62-4B5F-5AC7-2782-8D33E88C4D8F}"/>
                </a:ext>
              </a:extLst>
            </p:cNvPr>
            <p:cNvSpPr/>
            <p:nvPr/>
          </p:nvSpPr>
          <p:spPr>
            <a:xfrm>
              <a:off x="7289625" y="1959713"/>
              <a:ext cx="95750" cy="41275"/>
            </a:xfrm>
            <a:custGeom>
              <a:avLst/>
              <a:gdLst/>
              <a:ahLst/>
              <a:cxnLst/>
              <a:rect l="l" t="t" r="r" b="b"/>
              <a:pathLst>
                <a:path w="3830" h="1651" extrusionOk="0">
                  <a:moveTo>
                    <a:pt x="3786" y="1"/>
                  </a:moveTo>
                  <a:lnTo>
                    <a:pt x="2197" y="1589"/>
                  </a:lnTo>
                  <a:lnTo>
                    <a:pt x="0" y="1589"/>
                  </a:lnTo>
                  <a:lnTo>
                    <a:pt x="0" y="1651"/>
                  </a:lnTo>
                  <a:lnTo>
                    <a:pt x="2224" y="1651"/>
                  </a:lnTo>
                  <a:lnTo>
                    <a:pt x="3829" y="4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1379;p54">
              <a:extLst>
                <a:ext uri="{FF2B5EF4-FFF2-40B4-BE49-F238E27FC236}">
                  <a16:creationId xmlns:a16="http://schemas.microsoft.com/office/drawing/2014/main" id="{20AC9819-037D-8722-7FB1-0915A9C5B72D}"/>
                </a:ext>
              </a:extLst>
            </p:cNvPr>
            <p:cNvSpPr/>
            <p:nvPr/>
          </p:nvSpPr>
          <p:spPr>
            <a:xfrm>
              <a:off x="7212100" y="2000963"/>
              <a:ext cx="50225" cy="45200"/>
            </a:xfrm>
            <a:custGeom>
              <a:avLst/>
              <a:gdLst/>
              <a:ahLst/>
              <a:cxnLst/>
              <a:rect l="l" t="t" r="r" b="b"/>
              <a:pathLst>
                <a:path w="2009" h="1808" extrusionOk="0">
                  <a:moveTo>
                    <a:pt x="1766" y="1"/>
                  </a:moveTo>
                  <a:lnTo>
                    <a:pt x="1" y="1764"/>
                  </a:lnTo>
                  <a:lnTo>
                    <a:pt x="45" y="1807"/>
                  </a:lnTo>
                  <a:lnTo>
                    <a:pt x="1791" y="61"/>
                  </a:lnTo>
                  <a:lnTo>
                    <a:pt x="2008" y="61"/>
                  </a:lnTo>
                  <a:lnTo>
                    <a:pt x="2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1380;p54">
              <a:extLst>
                <a:ext uri="{FF2B5EF4-FFF2-40B4-BE49-F238E27FC236}">
                  <a16:creationId xmlns:a16="http://schemas.microsoft.com/office/drawing/2014/main" id="{8E4BA061-6C40-05E2-C27A-7766982F6A8A}"/>
                </a:ext>
              </a:extLst>
            </p:cNvPr>
            <p:cNvSpPr/>
            <p:nvPr/>
          </p:nvSpPr>
          <p:spPr>
            <a:xfrm>
              <a:off x="7260750" y="1984288"/>
              <a:ext cx="30625" cy="30625"/>
            </a:xfrm>
            <a:custGeom>
              <a:avLst/>
              <a:gdLst/>
              <a:ahLst/>
              <a:cxnLst/>
              <a:rect l="l" t="t" r="r" b="b"/>
              <a:pathLst>
                <a:path w="1225" h="1225" extrusionOk="0">
                  <a:moveTo>
                    <a:pt x="612" y="60"/>
                  </a:moveTo>
                  <a:cubicBezTo>
                    <a:pt x="915" y="60"/>
                    <a:pt x="1163" y="307"/>
                    <a:pt x="1163" y="611"/>
                  </a:cubicBezTo>
                  <a:cubicBezTo>
                    <a:pt x="1163" y="915"/>
                    <a:pt x="916" y="1162"/>
                    <a:pt x="612" y="1162"/>
                  </a:cubicBezTo>
                  <a:cubicBezTo>
                    <a:pt x="308" y="1162"/>
                    <a:pt x="61" y="915"/>
                    <a:pt x="61" y="611"/>
                  </a:cubicBezTo>
                  <a:cubicBezTo>
                    <a:pt x="61" y="307"/>
                    <a:pt x="308" y="60"/>
                    <a:pt x="612" y="60"/>
                  </a:cubicBezTo>
                  <a:close/>
                  <a:moveTo>
                    <a:pt x="612" y="0"/>
                  </a:moveTo>
                  <a:cubicBezTo>
                    <a:pt x="275" y="0"/>
                    <a:pt x="0" y="275"/>
                    <a:pt x="0" y="612"/>
                  </a:cubicBezTo>
                  <a:cubicBezTo>
                    <a:pt x="0" y="950"/>
                    <a:pt x="275" y="1225"/>
                    <a:pt x="612" y="1225"/>
                  </a:cubicBezTo>
                  <a:cubicBezTo>
                    <a:pt x="949" y="1225"/>
                    <a:pt x="1225" y="948"/>
                    <a:pt x="1225" y="612"/>
                  </a:cubicBezTo>
                  <a:cubicBezTo>
                    <a:pt x="1225" y="275"/>
                    <a:pt x="949" y="0"/>
                    <a:pt x="6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1381;p54">
              <a:extLst>
                <a:ext uri="{FF2B5EF4-FFF2-40B4-BE49-F238E27FC236}">
                  <a16:creationId xmlns:a16="http://schemas.microsoft.com/office/drawing/2014/main" id="{0DF9E29C-3951-9597-C93D-DE65132DD9F3}"/>
                </a:ext>
              </a:extLst>
            </p:cNvPr>
            <p:cNvSpPr/>
            <p:nvPr/>
          </p:nvSpPr>
          <p:spPr>
            <a:xfrm>
              <a:off x="7306700" y="1936988"/>
              <a:ext cx="30700" cy="30650"/>
            </a:xfrm>
            <a:custGeom>
              <a:avLst/>
              <a:gdLst/>
              <a:ahLst/>
              <a:cxnLst/>
              <a:rect l="l" t="t" r="r" b="b"/>
              <a:pathLst>
                <a:path w="1228" h="1226" extrusionOk="0">
                  <a:moveTo>
                    <a:pt x="614" y="61"/>
                  </a:moveTo>
                  <a:cubicBezTo>
                    <a:pt x="918" y="61"/>
                    <a:pt x="1165" y="309"/>
                    <a:pt x="1165" y="612"/>
                  </a:cubicBezTo>
                  <a:cubicBezTo>
                    <a:pt x="1165" y="916"/>
                    <a:pt x="918" y="1163"/>
                    <a:pt x="614" y="1163"/>
                  </a:cubicBezTo>
                  <a:cubicBezTo>
                    <a:pt x="309" y="1163"/>
                    <a:pt x="63" y="916"/>
                    <a:pt x="63" y="612"/>
                  </a:cubicBezTo>
                  <a:cubicBezTo>
                    <a:pt x="63" y="308"/>
                    <a:pt x="309" y="61"/>
                    <a:pt x="614" y="61"/>
                  </a:cubicBezTo>
                  <a:close/>
                  <a:moveTo>
                    <a:pt x="614" y="0"/>
                  </a:moveTo>
                  <a:cubicBezTo>
                    <a:pt x="276" y="0"/>
                    <a:pt x="1" y="276"/>
                    <a:pt x="1" y="613"/>
                  </a:cubicBezTo>
                  <a:cubicBezTo>
                    <a:pt x="1" y="950"/>
                    <a:pt x="276" y="1226"/>
                    <a:pt x="614" y="1226"/>
                  </a:cubicBezTo>
                  <a:cubicBezTo>
                    <a:pt x="952" y="1226"/>
                    <a:pt x="1228" y="950"/>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1382;p54">
              <a:extLst>
                <a:ext uri="{FF2B5EF4-FFF2-40B4-BE49-F238E27FC236}">
                  <a16:creationId xmlns:a16="http://schemas.microsoft.com/office/drawing/2014/main" id="{59390BFA-5DB5-E9B6-9130-FD835E187226}"/>
                </a:ext>
              </a:extLst>
            </p:cNvPr>
            <p:cNvSpPr/>
            <p:nvPr/>
          </p:nvSpPr>
          <p:spPr>
            <a:xfrm>
              <a:off x="7381550" y="1944963"/>
              <a:ext cx="30700" cy="30675"/>
            </a:xfrm>
            <a:custGeom>
              <a:avLst/>
              <a:gdLst/>
              <a:ahLst/>
              <a:cxnLst/>
              <a:rect l="l" t="t" r="r" b="b"/>
              <a:pathLst>
                <a:path w="1228" h="1227" extrusionOk="0">
                  <a:moveTo>
                    <a:pt x="614" y="60"/>
                  </a:moveTo>
                  <a:cubicBezTo>
                    <a:pt x="918" y="60"/>
                    <a:pt x="1165" y="309"/>
                    <a:pt x="1165" y="612"/>
                  </a:cubicBezTo>
                  <a:cubicBezTo>
                    <a:pt x="1165" y="916"/>
                    <a:pt x="918" y="1163"/>
                    <a:pt x="614" y="1163"/>
                  </a:cubicBezTo>
                  <a:cubicBezTo>
                    <a:pt x="309" y="1163"/>
                    <a:pt x="62" y="916"/>
                    <a:pt x="62" y="612"/>
                  </a:cubicBezTo>
                  <a:cubicBezTo>
                    <a:pt x="62" y="308"/>
                    <a:pt x="309" y="60"/>
                    <a:pt x="614" y="60"/>
                  </a:cubicBezTo>
                  <a:close/>
                  <a:moveTo>
                    <a:pt x="614" y="0"/>
                  </a:moveTo>
                  <a:cubicBezTo>
                    <a:pt x="275" y="0"/>
                    <a:pt x="1" y="276"/>
                    <a:pt x="1" y="613"/>
                  </a:cubicBezTo>
                  <a:cubicBezTo>
                    <a:pt x="1" y="951"/>
                    <a:pt x="275" y="1226"/>
                    <a:pt x="614" y="1226"/>
                  </a:cubicBezTo>
                  <a:cubicBezTo>
                    <a:pt x="952" y="1226"/>
                    <a:pt x="1228" y="951"/>
                    <a:pt x="1226" y="613"/>
                  </a:cubicBezTo>
                  <a:cubicBezTo>
                    <a:pt x="1226" y="276"/>
                    <a:pt x="951" y="0"/>
                    <a:pt x="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1383;p54">
              <a:extLst>
                <a:ext uri="{FF2B5EF4-FFF2-40B4-BE49-F238E27FC236}">
                  <a16:creationId xmlns:a16="http://schemas.microsoft.com/office/drawing/2014/main" id="{03A64815-C725-6678-DCD6-0C37C08EA6D9}"/>
                </a:ext>
              </a:extLst>
            </p:cNvPr>
            <p:cNvSpPr/>
            <p:nvPr/>
          </p:nvSpPr>
          <p:spPr>
            <a:xfrm>
              <a:off x="7188200" y="2040063"/>
              <a:ext cx="30675" cy="30650"/>
            </a:xfrm>
            <a:custGeom>
              <a:avLst/>
              <a:gdLst/>
              <a:ahLst/>
              <a:cxnLst/>
              <a:rect l="l" t="t" r="r" b="b"/>
              <a:pathLst>
                <a:path w="1227" h="1226" extrusionOk="0">
                  <a:moveTo>
                    <a:pt x="614" y="62"/>
                  </a:moveTo>
                  <a:cubicBezTo>
                    <a:pt x="917" y="62"/>
                    <a:pt x="1165" y="308"/>
                    <a:pt x="1165" y="613"/>
                  </a:cubicBezTo>
                  <a:cubicBezTo>
                    <a:pt x="1165" y="917"/>
                    <a:pt x="918" y="1165"/>
                    <a:pt x="614" y="1165"/>
                  </a:cubicBezTo>
                  <a:cubicBezTo>
                    <a:pt x="310" y="1165"/>
                    <a:pt x="63" y="917"/>
                    <a:pt x="63" y="613"/>
                  </a:cubicBezTo>
                  <a:cubicBezTo>
                    <a:pt x="63" y="308"/>
                    <a:pt x="310" y="62"/>
                    <a:pt x="614" y="62"/>
                  </a:cubicBezTo>
                  <a:close/>
                  <a:moveTo>
                    <a:pt x="614" y="1"/>
                  </a:moveTo>
                  <a:cubicBezTo>
                    <a:pt x="276" y="1"/>
                    <a:pt x="1" y="275"/>
                    <a:pt x="1" y="613"/>
                  </a:cubicBezTo>
                  <a:cubicBezTo>
                    <a:pt x="1" y="950"/>
                    <a:pt x="276" y="1226"/>
                    <a:pt x="614" y="1226"/>
                  </a:cubicBezTo>
                  <a:cubicBezTo>
                    <a:pt x="951" y="1226"/>
                    <a:pt x="1227" y="951"/>
                    <a:pt x="1227" y="613"/>
                  </a:cubicBezTo>
                  <a:cubicBezTo>
                    <a:pt x="1227" y="275"/>
                    <a:pt x="951" y="1"/>
                    <a:pt x="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1384;p54">
              <a:extLst>
                <a:ext uri="{FF2B5EF4-FFF2-40B4-BE49-F238E27FC236}">
                  <a16:creationId xmlns:a16="http://schemas.microsoft.com/office/drawing/2014/main" id="{21D100BC-0FD7-05E2-DE7F-2965E6BC0E0D}"/>
                </a:ext>
              </a:extLst>
            </p:cNvPr>
            <p:cNvSpPr/>
            <p:nvPr/>
          </p:nvSpPr>
          <p:spPr>
            <a:xfrm>
              <a:off x="7317250" y="1999638"/>
              <a:ext cx="77600" cy="28800"/>
            </a:xfrm>
            <a:custGeom>
              <a:avLst/>
              <a:gdLst/>
              <a:ahLst/>
              <a:cxnLst/>
              <a:rect l="l" t="t" r="r" b="b"/>
              <a:pathLst>
                <a:path w="3104" h="1152" extrusionOk="0">
                  <a:moveTo>
                    <a:pt x="44" y="0"/>
                  </a:moveTo>
                  <a:lnTo>
                    <a:pt x="1" y="44"/>
                  </a:lnTo>
                  <a:lnTo>
                    <a:pt x="1099" y="1143"/>
                  </a:lnTo>
                  <a:lnTo>
                    <a:pt x="1107" y="1151"/>
                  </a:lnTo>
                  <a:lnTo>
                    <a:pt x="3104" y="1151"/>
                  </a:lnTo>
                  <a:lnTo>
                    <a:pt x="3104" y="1090"/>
                  </a:lnTo>
                  <a:lnTo>
                    <a:pt x="1133" y="10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1385;p54">
              <a:extLst>
                <a:ext uri="{FF2B5EF4-FFF2-40B4-BE49-F238E27FC236}">
                  <a16:creationId xmlns:a16="http://schemas.microsoft.com/office/drawing/2014/main" id="{594143FE-D73A-3063-C9FB-BD5C8A31BD01}"/>
                </a:ext>
              </a:extLst>
            </p:cNvPr>
            <p:cNvSpPr/>
            <p:nvPr/>
          </p:nvSpPr>
          <p:spPr>
            <a:xfrm>
              <a:off x="7332450" y="1982863"/>
              <a:ext cx="91100" cy="31675"/>
            </a:xfrm>
            <a:custGeom>
              <a:avLst/>
              <a:gdLst/>
              <a:ahLst/>
              <a:cxnLst/>
              <a:rect l="l" t="t" r="r" b="b"/>
              <a:pathLst>
                <a:path w="3644" h="1267" extrusionOk="0">
                  <a:moveTo>
                    <a:pt x="2271" y="1"/>
                  </a:moveTo>
                  <a:lnTo>
                    <a:pt x="1067" y="1205"/>
                  </a:lnTo>
                  <a:lnTo>
                    <a:pt x="578" y="1205"/>
                  </a:lnTo>
                  <a:lnTo>
                    <a:pt x="44" y="671"/>
                  </a:lnTo>
                  <a:lnTo>
                    <a:pt x="0" y="715"/>
                  </a:lnTo>
                  <a:lnTo>
                    <a:pt x="552" y="1267"/>
                  </a:lnTo>
                  <a:lnTo>
                    <a:pt x="1094" y="1267"/>
                  </a:lnTo>
                  <a:lnTo>
                    <a:pt x="2297" y="62"/>
                  </a:lnTo>
                  <a:lnTo>
                    <a:pt x="3643" y="62"/>
                  </a:lnTo>
                  <a:lnTo>
                    <a:pt x="36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1386;p54">
              <a:extLst>
                <a:ext uri="{FF2B5EF4-FFF2-40B4-BE49-F238E27FC236}">
                  <a16:creationId xmlns:a16="http://schemas.microsoft.com/office/drawing/2014/main" id="{684E3D31-E5FB-F615-D169-9E752015418F}"/>
                </a:ext>
              </a:extLst>
            </p:cNvPr>
            <p:cNvSpPr/>
            <p:nvPr/>
          </p:nvSpPr>
          <p:spPr>
            <a:xfrm>
              <a:off x="7355775" y="1988838"/>
              <a:ext cx="84400" cy="39375"/>
            </a:xfrm>
            <a:custGeom>
              <a:avLst/>
              <a:gdLst/>
              <a:ahLst/>
              <a:cxnLst/>
              <a:rect l="l" t="t" r="r" b="b"/>
              <a:pathLst>
                <a:path w="3376" h="1575" extrusionOk="0">
                  <a:moveTo>
                    <a:pt x="1529" y="1"/>
                  </a:moveTo>
                  <a:lnTo>
                    <a:pt x="0" y="1530"/>
                  </a:lnTo>
                  <a:lnTo>
                    <a:pt x="44" y="1575"/>
                  </a:lnTo>
                  <a:lnTo>
                    <a:pt x="1555" y="64"/>
                  </a:lnTo>
                  <a:lnTo>
                    <a:pt x="3376" y="64"/>
                  </a:lnTo>
                  <a:lnTo>
                    <a:pt x="33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1387;p54">
              <a:extLst>
                <a:ext uri="{FF2B5EF4-FFF2-40B4-BE49-F238E27FC236}">
                  <a16:creationId xmlns:a16="http://schemas.microsoft.com/office/drawing/2014/main" id="{B96B1F91-B9F2-F023-4C70-4F30FBE498C5}"/>
                </a:ext>
              </a:extLst>
            </p:cNvPr>
            <p:cNvSpPr/>
            <p:nvPr/>
          </p:nvSpPr>
          <p:spPr>
            <a:xfrm>
              <a:off x="7367975" y="1996863"/>
              <a:ext cx="62725" cy="31350"/>
            </a:xfrm>
            <a:custGeom>
              <a:avLst/>
              <a:gdLst/>
              <a:ahLst/>
              <a:cxnLst/>
              <a:rect l="l" t="t" r="r" b="b"/>
              <a:pathLst>
                <a:path w="2509" h="1254" extrusionOk="0">
                  <a:moveTo>
                    <a:pt x="1224" y="0"/>
                  </a:moveTo>
                  <a:cubicBezTo>
                    <a:pt x="1207" y="0"/>
                    <a:pt x="1172" y="0"/>
                    <a:pt x="0" y="1211"/>
                  </a:cubicBezTo>
                  <a:lnTo>
                    <a:pt x="44" y="1254"/>
                  </a:lnTo>
                  <a:cubicBezTo>
                    <a:pt x="484" y="801"/>
                    <a:pt x="1152" y="119"/>
                    <a:pt x="1231" y="61"/>
                  </a:cubicBezTo>
                  <a:lnTo>
                    <a:pt x="2091" y="61"/>
                  </a:lnTo>
                  <a:lnTo>
                    <a:pt x="2465" y="437"/>
                  </a:lnTo>
                  <a:lnTo>
                    <a:pt x="2509" y="392"/>
                  </a:lnTo>
                  <a:lnTo>
                    <a:pt x="2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1388;p54">
              <a:extLst>
                <a:ext uri="{FF2B5EF4-FFF2-40B4-BE49-F238E27FC236}">
                  <a16:creationId xmlns:a16="http://schemas.microsoft.com/office/drawing/2014/main" id="{8569B8FF-F9AC-0417-7CA8-D12C6E9743DE}"/>
                </a:ext>
              </a:extLst>
            </p:cNvPr>
            <p:cNvSpPr/>
            <p:nvPr/>
          </p:nvSpPr>
          <p:spPr>
            <a:xfrm>
              <a:off x="7113425" y="1948938"/>
              <a:ext cx="194075" cy="90975"/>
            </a:xfrm>
            <a:custGeom>
              <a:avLst/>
              <a:gdLst/>
              <a:ahLst/>
              <a:cxnLst/>
              <a:rect l="l" t="t" r="r" b="b"/>
              <a:pathLst>
                <a:path w="7763" h="3639" extrusionOk="0">
                  <a:moveTo>
                    <a:pt x="4892" y="0"/>
                  </a:moveTo>
                  <a:lnTo>
                    <a:pt x="2750" y="2141"/>
                  </a:lnTo>
                  <a:lnTo>
                    <a:pt x="1676" y="2141"/>
                  </a:lnTo>
                  <a:lnTo>
                    <a:pt x="965" y="2852"/>
                  </a:lnTo>
                  <a:lnTo>
                    <a:pt x="956" y="2862"/>
                  </a:lnTo>
                  <a:lnTo>
                    <a:pt x="956" y="3366"/>
                  </a:lnTo>
                  <a:lnTo>
                    <a:pt x="746" y="3576"/>
                  </a:lnTo>
                  <a:lnTo>
                    <a:pt x="0" y="3576"/>
                  </a:lnTo>
                  <a:lnTo>
                    <a:pt x="0" y="3638"/>
                  </a:lnTo>
                  <a:lnTo>
                    <a:pt x="771" y="3638"/>
                  </a:lnTo>
                  <a:lnTo>
                    <a:pt x="1019" y="3393"/>
                  </a:lnTo>
                  <a:lnTo>
                    <a:pt x="1019" y="2888"/>
                  </a:lnTo>
                  <a:lnTo>
                    <a:pt x="1702" y="2202"/>
                  </a:lnTo>
                  <a:lnTo>
                    <a:pt x="2775" y="2202"/>
                  </a:lnTo>
                  <a:lnTo>
                    <a:pt x="4917" y="61"/>
                  </a:lnTo>
                  <a:lnTo>
                    <a:pt x="7763" y="61"/>
                  </a:lnTo>
                  <a:lnTo>
                    <a:pt x="7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1389;p54">
              <a:extLst>
                <a:ext uri="{FF2B5EF4-FFF2-40B4-BE49-F238E27FC236}">
                  <a16:creationId xmlns:a16="http://schemas.microsoft.com/office/drawing/2014/main" id="{25D39055-29D3-63DB-1628-8908F2CD6A8A}"/>
                </a:ext>
              </a:extLst>
            </p:cNvPr>
            <p:cNvSpPr/>
            <p:nvPr/>
          </p:nvSpPr>
          <p:spPr>
            <a:xfrm>
              <a:off x="7144500" y="1962838"/>
              <a:ext cx="36975" cy="51275"/>
            </a:xfrm>
            <a:custGeom>
              <a:avLst/>
              <a:gdLst/>
              <a:ahLst/>
              <a:cxnLst/>
              <a:rect l="l" t="t" r="r" b="b"/>
              <a:pathLst>
                <a:path w="1479" h="2051" extrusionOk="0">
                  <a:moveTo>
                    <a:pt x="957" y="1"/>
                  </a:moveTo>
                  <a:lnTo>
                    <a:pt x="11" y="947"/>
                  </a:lnTo>
                  <a:lnTo>
                    <a:pt x="1" y="956"/>
                  </a:lnTo>
                  <a:lnTo>
                    <a:pt x="1" y="2051"/>
                  </a:lnTo>
                  <a:lnTo>
                    <a:pt x="64" y="2051"/>
                  </a:lnTo>
                  <a:lnTo>
                    <a:pt x="64" y="982"/>
                  </a:lnTo>
                  <a:lnTo>
                    <a:pt x="981" y="63"/>
                  </a:lnTo>
                  <a:lnTo>
                    <a:pt x="1479" y="63"/>
                  </a:lnTo>
                  <a:lnTo>
                    <a:pt x="14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1390;p54">
              <a:extLst>
                <a:ext uri="{FF2B5EF4-FFF2-40B4-BE49-F238E27FC236}">
                  <a16:creationId xmlns:a16="http://schemas.microsoft.com/office/drawing/2014/main" id="{24D8AAC4-C4D5-1A7E-CCC5-04FC21481803}"/>
                </a:ext>
              </a:extLst>
            </p:cNvPr>
            <p:cNvSpPr/>
            <p:nvPr/>
          </p:nvSpPr>
          <p:spPr>
            <a:xfrm>
              <a:off x="7336600" y="1919063"/>
              <a:ext cx="60875" cy="33025"/>
            </a:xfrm>
            <a:custGeom>
              <a:avLst/>
              <a:gdLst/>
              <a:ahLst/>
              <a:cxnLst/>
              <a:rect l="l" t="t" r="r" b="b"/>
              <a:pathLst>
                <a:path w="2435" h="1321" extrusionOk="0">
                  <a:moveTo>
                    <a:pt x="2390" y="1"/>
                  </a:moveTo>
                  <a:lnTo>
                    <a:pt x="1131" y="1259"/>
                  </a:lnTo>
                  <a:lnTo>
                    <a:pt x="1" y="1259"/>
                  </a:lnTo>
                  <a:lnTo>
                    <a:pt x="1" y="1320"/>
                  </a:lnTo>
                  <a:lnTo>
                    <a:pt x="1158" y="1320"/>
                  </a:lnTo>
                  <a:lnTo>
                    <a:pt x="2434" y="44"/>
                  </a:lnTo>
                  <a:lnTo>
                    <a:pt x="23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1391;p54">
              <a:extLst>
                <a:ext uri="{FF2B5EF4-FFF2-40B4-BE49-F238E27FC236}">
                  <a16:creationId xmlns:a16="http://schemas.microsoft.com/office/drawing/2014/main" id="{CA57C9AF-312A-C4B8-9340-2492F5E41964}"/>
                </a:ext>
              </a:extLst>
            </p:cNvPr>
            <p:cNvSpPr/>
            <p:nvPr/>
          </p:nvSpPr>
          <p:spPr>
            <a:xfrm>
              <a:off x="7262375" y="1931013"/>
              <a:ext cx="95350" cy="12875"/>
            </a:xfrm>
            <a:custGeom>
              <a:avLst/>
              <a:gdLst/>
              <a:ahLst/>
              <a:cxnLst/>
              <a:rect l="l" t="t" r="r" b="b"/>
              <a:pathLst>
                <a:path w="3814" h="515" extrusionOk="0">
                  <a:moveTo>
                    <a:pt x="1833" y="1"/>
                  </a:moveTo>
                  <a:lnTo>
                    <a:pt x="1498" y="334"/>
                  </a:lnTo>
                  <a:lnTo>
                    <a:pt x="0" y="334"/>
                  </a:lnTo>
                  <a:lnTo>
                    <a:pt x="0" y="395"/>
                  </a:lnTo>
                  <a:lnTo>
                    <a:pt x="1524" y="395"/>
                  </a:lnTo>
                  <a:lnTo>
                    <a:pt x="1858" y="63"/>
                  </a:lnTo>
                  <a:lnTo>
                    <a:pt x="2813" y="63"/>
                  </a:lnTo>
                  <a:lnTo>
                    <a:pt x="3264" y="515"/>
                  </a:lnTo>
                  <a:lnTo>
                    <a:pt x="3617" y="515"/>
                  </a:lnTo>
                  <a:lnTo>
                    <a:pt x="3813" y="319"/>
                  </a:lnTo>
                  <a:lnTo>
                    <a:pt x="3769" y="275"/>
                  </a:lnTo>
                  <a:lnTo>
                    <a:pt x="3592" y="453"/>
                  </a:lnTo>
                  <a:lnTo>
                    <a:pt x="3290" y="453"/>
                  </a:lnTo>
                  <a:lnTo>
                    <a:pt x="2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392;p54">
              <a:extLst>
                <a:ext uri="{FF2B5EF4-FFF2-40B4-BE49-F238E27FC236}">
                  <a16:creationId xmlns:a16="http://schemas.microsoft.com/office/drawing/2014/main" id="{05F3C7E8-EF4B-93E6-A40E-650AD5D8C44E}"/>
                </a:ext>
              </a:extLst>
            </p:cNvPr>
            <p:cNvSpPr/>
            <p:nvPr/>
          </p:nvSpPr>
          <p:spPr>
            <a:xfrm>
              <a:off x="7253325" y="1902338"/>
              <a:ext cx="106150" cy="47750"/>
            </a:xfrm>
            <a:custGeom>
              <a:avLst/>
              <a:gdLst/>
              <a:ahLst/>
              <a:cxnLst/>
              <a:rect l="l" t="t" r="r" b="b"/>
              <a:pathLst>
                <a:path w="4246" h="1910" extrusionOk="0">
                  <a:moveTo>
                    <a:pt x="4202" y="0"/>
                  </a:moveTo>
                  <a:lnTo>
                    <a:pt x="3479" y="724"/>
                  </a:lnTo>
                  <a:lnTo>
                    <a:pt x="1142" y="724"/>
                  </a:lnTo>
                  <a:lnTo>
                    <a:pt x="0" y="1865"/>
                  </a:lnTo>
                  <a:lnTo>
                    <a:pt x="44" y="1909"/>
                  </a:lnTo>
                  <a:lnTo>
                    <a:pt x="1168" y="786"/>
                  </a:lnTo>
                  <a:lnTo>
                    <a:pt x="3504" y="786"/>
                  </a:lnTo>
                  <a:lnTo>
                    <a:pt x="4246" y="44"/>
                  </a:lnTo>
                  <a:lnTo>
                    <a:pt x="42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1393;p54">
              <a:extLst>
                <a:ext uri="{FF2B5EF4-FFF2-40B4-BE49-F238E27FC236}">
                  <a16:creationId xmlns:a16="http://schemas.microsoft.com/office/drawing/2014/main" id="{ED8A1FD4-859E-E473-AEF5-965F8895B9C3}"/>
                </a:ext>
              </a:extLst>
            </p:cNvPr>
            <p:cNvSpPr/>
            <p:nvPr/>
          </p:nvSpPr>
          <p:spPr>
            <a:xfrm>
              <a:off x="7311500" y="1906613"/>
              <a:ext cx="15000" cy="14700"/>
            </a:xfrm>
            <a:custGeom>
              <a:avLst/>
              <a:gdLst/>
              <a:ahLst/>
              <a:cxnLst/>
              <a:rect l="l" t="t" r="r" b="b"/>
              <a:pathLst>
                <a:path w="600" h="588" extrusionOk="0">
                  <a:moveTo>
                    <a:pt x="557" y="1"/>
                  </a:moveTo>
                  <a:cubicBezTo>
                    <a:pt x="1" y="544"/>
                    <a:pt x="1" y="553"/>
                    <a:pt x="1" y="571"/>
                  </a:cubicBezTo>
                  <a:lnTo>
                    <a:pt x="37" y="571"/>
                  </a:lnTo>
                  <a:lnTo>
                    <a:pt x="59" y="587"/>
                  </a:lnTo>
                  <a:cubicBezTo>
                    <a:pt x="79" y="558"/>
                    <a:pt x="401" y="240"/>
                    <a:pt x="600" y="45"/>
                  </a:cubicBezTo>
                  <a:lnTo>
                    <a:pt x="5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1394;p54">
              <a:extLst>
                <a:ext uri="{FF2B5EF4-FFF2-40B4-BE49-F238E27FC236}">
                  <a16:creationId xmlns:a16="http://schemas.microsoft.com/office/drawing/2014/main" id="{2590E528-2E10-263D-A858-957023D93427}"/>
                </a:ext>
              </a:extLst>
            </p:cNvPr>
            <p:cNvSpPr/>
            <p:nvPr/>
          </p:nvSpPr>
          <p:spPr>
            <a:xfrm>
              <a:off x="7281350" y="1890438"/>
              <a:ext cx="17225" cy="30775"/>
            </a:xfrm>
            <a:custGeom>
              <a:avLst/>
              <a:gdLst/>
              <a:ahLst/>
              <a:cxnLst/>
              <a:rect l="l" t="t" r="r" b="b"/>
              <a:pathLst>
                <a:path w="689" h="1231" extrusionOk="0">
                  <a:moveTo>
                    <a:pt x="644" y="1"/>
                  </a:moveTo>
                  <a:lnTo>
                    <a:pt x="0" y="645"/>
                  </a:lnTo>
                  <a:lnTo>
                    <a:pt x="0" y="1231"/>
                  </a:lnTo>
                  <a:lnTo>
                    <a:pt x="62" y="1231"/>
                  </a:lnTo>
                  <a:lnTo>
                    <a:pt x="62" y="670"/>
                  </a:lnTo>
                  <a:lnTo>
                    <a:pt x="688" y="45"/>
                  </a:lnTo>
                  <a:lnTo>
                    <a:pt x="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395;p54">
              <a:extLst>
                <a:ext uri="{FF2B5EF4-FFF2-40B4-BE49-F238E27FC236}">
                  <a16:creationId xmlns:a16="http://schemas.microsoft.com/office/drawing/2014/main" id="{436945A6-252A-73F2-49E7-05C07CB84D48}"/>
                </a:ext>
              </a:extLst>
            </p:cNvPr>
            <p:cNvSpPr/>
            <p:nvPr/>
          </p:nvSpPr>
          <p:spPr>
            <a:xfrm>
              <a:off x="7313900" y="1867763"/>
              <a:ext cx="8225" cy="8250"/>
            </a:xfrm>
            <a:custGeom>
              <a:avLst/>
              <a:gdLst/>
              <a:ahLst/>
              <a:cxnLst/>
              <a:rect l="l" t="t" r="r" b="b"/>
              <a:pathLst>
                <a:path w="329" h="330" extrusionOk="0">
                  <a:moveTo>
                    <a:pt x="285" y="0"/>
                  </a:moveTo>
                  <a:lnTo>
                    <a:pt x="0" y="286"/>
                  </a:lnTo>
                  <a:lnTo>
                    <a:pt x="43" y="329"/>
                  </a:lnTo>
                  <a:lnTo>
                    <a:pt x="329" y="44"/>
                  </a:lnTo>
                  <a:lnTo>
                    <a:pt x="2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1396;p54">
              <a:extLst>
                <a:ext uri="{FF2B5EF4-FFF2-40B4-BE49-F238E27FC236}">
                  <a16:creationId xmlns:a16="http://schemas.microsoft.com/office/drawing/2014/main" id="{A076FA1C-0E40-C047-871E-BCE28EFC970F}"/>
                </a:ext>
              </a:extLst>
            </p:cNvPr>
            <p:cNvSpPr/>
            <p:nvPr/>
          </p:nvSpPr>
          <p:spPr>
            <a:xfrm>
              <a:off x="7212950" y="1917213"/>
              <a:ext cx="11600" cy="55875"/>
            </a:xfrm>
            <a:custGeom>
              <a:avLst/>
              <a:gdLst/>
              <a:ahLst/>
              <a:cxnLst/>
              <a:rect l="l" t="t" r="r" b="b"/>
              <a:pathLst>
                <a:path w="464" h="2235" extrusionOk="0">
                  <a:moveTo>
                    <a:pt x="401" y="1"/>
                  </a:moveTo>
                  <a:lnTo>
                    <a:pt x="401" y="1351"/>
                  </a:lnTo>
                  <a:lnTo>
                    <a:pt x="1" y="1752"/>
                  </a:lnTo>
                  <a:lnTo>
                    <a:pt x="1" y="2235"/>
                  </a:lnTo>
                  <a:lnTo>
                    <a:pt x="62" y="2235"/>
                  </a:lnTo>
                  <a:lnTo>
                    <a:pt x="62" y="1778"/>
                  </a:lnTo>
                  <a:lnTo>
                    <a:pt x="463" y="1377"/>
                  </a:lnTo>
                  <a:lnTo>
                    <a:pt x="4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1397;p54">
              <a:extLst>
                <a:ext uri="{FF2B5EF4-FFF2-40B4-BE49-F238E27FC236}">
                  <a16:creationId xmlns:a16="http://schemas.microsoft.com/office/drawing/2014/main" id="{72A8E1C6-859A-8C98-D83B-6A52A4034198}"/>
                </a:ext>
              </a:extLst>
            </p:cNvPr>
            <p:cNvSpPr/>
            <p:nvPr/>
          </p:nvSpPr>
          <p:spPr>
            <a:xfrm>
              <a:off x="7235300" y="1891013"/>
              <a:ext cx="13475" cy="58725"/>
            </a:xfrm>
            <a:custGeom>
              <a:avLst/>
              <a:gdLst/>
              <a:ahLst/>
              <a:cxnLst/>
              <a:rect l="l" t="t" r="r" b="b"/>
              <a:pathLst>
                <a:path w="539" h="2349" extrusionOk="0">
                  <a:moveTo>
                    <a:pt x="477" y="0"/>
                  </a:moveTo>
                  <a:lnTo>
                    <a:pt x="477" y="1303"/>
                  </a:lnTo>
                  <a:lnTo>
                    <a:pt x="0" y="1779"/>
                  </a:lnTo>
                  <a:lnTo>
                    <a:pt x="0" y="2348"/>
                  </a:lnTo>
                  <a:lnTo>
                    <a:pt x="62" y="2348"/>
                  </a:lnTo>
                  <a:lnTo>
                    <a:pt x="62" y="1805"/>
                  </a:lnTo>
                  <a:lnTo>
                    <a:pt x="539" y="1328"/>
                  </a:lnTo>
                  <a:lnTo>
                    <a:pt x="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398;p54">
              <a:extLst>
                <a:ext uri="{FF2B5EF4-FFF2-40B4-BE49-F238E27FC236}">
                  <a16:creationId xmlns:a16="http://schemas.microsoft.com/office/drawing/2014/main" id="{D5EF86EA-233C-615B-B10C-6B17DD10E3EA}"/>
                </a:ext>
              </a:extLst>
            </p:cNvPr>
            <p:cNvSpPr/>
            <p:nvPr/>
          </p:nvSpPr>
          <p:spPr>
            <a:xfrm>
              <a:off x="7244425" y="1873138"/>
              <a:ext cx="35650" cy="76375"/>
            </a:xfrm>
            <a:custGeom>
              <a:avLst/>
              <a:gdLst/>
              <a:ahLst/>
              <a:cxnLst/>
              <a:rect l="l" t="t" r="r" b="b"/>
              <a:pathLst>
                <a:path w="1426" h="3055" extrusionOk="0">
                  <a:moveTo>
                    <a:pt x="1364" y="1"/>
                  </a:moveTo>
                  <a:lnTo>
                    <a:pt x="1364" y="280"/>
                  </a:lnTo>
                  <a:lnTo>
                    <a:pt x="648" y="997"/>
                  </a:lnTo>
                  <a:lnTo>
                    <a:pt x="639" y="1006"/>
                  </a:lnTo>
                  <a:lnTo>
                    <a:pt x="639" y="1909"/>
                  </a:lnTo>
                  <a:lnTo>
                    <a:pt x="1" y="2548"/>
                  </a:lnTo>
                  <a:lnTo>
                    <a:pt x="1" y="3055"/>
                  </a:lnTo>
                  <a:lnTo>
                    <a:pt x="64" y="3055"/>
                  </a:lnTo>
                  <a:lnTo>
                    <a:pt x="64" y="2573"/>
                  </a:lnTo>
                  <a:lnTo>
                    <a:pt x="701" y="1936"/>
                  </a:lnTo>
                  <a:lnTo>
                    <a:pt x="701" y="1031"/>
                  </a:lnTo>
                  <a:lnTo>
                    <a:pt x="1418" y="315"/>
                  </a:lnTo>
                  <a:lnTo>
                    <a:pt x="1425" y="305"/>
                  </a:lnTo>
                  <a:lnTo>
                    <a:pt x="1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1399;p54">
              <a:extLst>
                <a:ext uri="{FF2B5EF4-FFF2-40B4-BE49-F238E27FC236}">
                  <a16:creationId xmlns:a16="http://schemas.microsoft.com/office/drawing/2014/main" id="{333BA05A-81CF-9837-8278-001FC250B975}"/>
                </a:ext>
              </a:extLst>
            </p:cNvPr>
            <p:cNvSpPr/>
            <p:nvPr/>
          </p:nvSpPr>
          <p:spPr>
            <a:xfrm>
              <a:off x="7232325" y="1835613"/>
              <a:ext cx="47000" cy="18350"/>
            </a:xfrm>
            <a:custGeom>
              <a:avLst/>
              <a:gdLst/>
              <a:ahLst/>
              <a:cxnLst/>
              <a:rect l="l" t="t" r="r" b="b"/>
              <a:pathLst>
                <a:path w="1880" h="734" extrusionOk="0">
                  <a:moveTo>
                    <a:pt x="1356" y="1"/>
                  </a:moveTo>
                  <a:lnTo>
                    <a:pt x="685" y="670"/>
                  </a:lnTo>
                  <a:lnTo>
                    <a:pt x="1" y="670"/>
                  </a:lnTo>
                  <a:lnTo>
                    <a:pt x="1" y="733"/>
                  </a:lnTo>
                  <a:lnTo>
                    <a:pt x="711" y="733"/>
                  </a:lnTo>
                  <a:lnTo>
                    <a:pt x="1381" y="64"/>
                  </a:lnTo>
                  <a:lnTo>
                    <a:pt x="1879" y="64"/>
                  </a:lnTo>
                  <a:lnTo>
                    <a:pt x="1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1400;p54">
              <a:extLst>
                <a:ext uri="{FF2B5EF4-FFF2-40B4-BE49-F238E27FC236}">
                  <a16:creationId xmlns:a16="http://schemas.microsoft.com/office/drawing/2014/main" id="{F1A51F1D-9D49-162C-037A-5476CB7E6DC5}"/>
                </a:ext>
              </a:extLst>
            </p:cNvPr>
            <p:cNvSpPr/>
            <p:nvPr/>
          </p:nvSpPr>
          <p:spPr>
            <a:xfrm>
              <a:off x="7073525" y="1864413"/>
              <a:ext cx="137650" cy="134300"/>
            </a:xfrm>
            <a:custGeom>
              <a:avLst/>
              <a:gdLst/>
              <a:ahLst/>
              <a:cxnLst/>
              <a:rect l="l" t="t" r="r" b="b"/>
              <a:pathLst>
                <a:path w="5506" h="5372" extrusionOk="0">
                  <a:moveTo>
                    <a:pt x="5461" y="1"/>
                  </a:moveTo>
                  <a:lnTo>
                    <a:pt x="4606" y="856"/>
                  </a:lnTo>
                  <a:lnTo>
                    <a:pt x="3221" y="856"/>
                  </a:lnTo>
                  <a:lnTo>
                    <a:pt x="2222" y="1856"/>
                  </a:lnTo>
                  <a:lnTo>
                    <a:pt x="2214" y="1865"/>
                  </a:lnTo>
                  <a:lnTo>
                    <a:pt x="2214" y="3037"/>
                  </a:lnTo>
                  <a:lnTo>
                    <a:pt x="1006" y="4245"/>
                  </a:lnTo>
                  <a:lnTo>
                    <a:pt x="376" y="4245"/>
                  </a:lnTo>
                  <a:lnTo>
                    <a:pt x="1" y="4620"/>
                  </a:lnTo>
                  <a:lnTo>
                    <a:pt x="1" y="5372"/>
                  </a:lnTo>
                  <a:lnTo>
                    <a:pt x="64" y="5372"/>
                  </a:lnTo>
                  <a:lnTo>
                    <a:pt x="64" y="4646"/>
                  </a:lnTo>
                  <a:lnTo>
                    <a:pt x="401" y="4306"/>
                  </a:lnTo>
                  <a:lnTo>
                    <a:pt x="1031" y="4306"/>
                  </a:lnTo>
                  <a:lnTo>
                    <a:pt x="2266" y="3072"/>
                  </a:lnTo>
                  <a:lnTo>
                    <a:pt x="2275" y="3063"/>
                  </a:lnTo>
                  <a:lnTo>
                    <a:pt x="2275" y="1891"/>
                  </a:lnTo>
                  <a:lnTo>
                    <a:pt x="3247" y="917"/>
                  </a:lnTo>
                  <a:lnTo>
                    <a:pt x="4631" y="917"/>
                  </a:lnTo>
                  <a:lnTo>
                    <a:pt x="5505" y="45"/>
                  </a:lnTo>
                  <a:lnTo>
                    <a:pt x="5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1401;p54">
              <a:extLst>
                <a:ext uri="{FF2B5EF4-FFF2-40B4-BE49-F238E27FC236}">
                  <a16:creationId xmlns:a16="http://schemas.microsoft.com/office/drawing/2014/main" id="{1678F24B-CC35-3ACD-4694-0E7A99BE2568}"/>
                </a:ext>
              </a:extLst>
            </p:cNvPr>
            <p:cNvSpPr/>
            <p:nvPr/>
          </p:nvSpPr>
          <p:spPr>
            <a:xfrm>
              <a:off x="7227525" y="1835188"/>
              <a:ext cx="9525" cy="9500"/>
            </a:xfrm>
            <a:custGeom>
              <a:avLst/>
              <a:gdLst/>
              <a:ahLst/>
              <a:cxnLst/>
              <a:rect l="l" t="t" r="r" b="b"/>
              <a:pathLst>
                <a:path w="381" h="380" extrusionOk="0">
                  <a:moveTo>
                    <a:pt x="337" y="1"/>
                  </a:moveTo>
                  <a:lnTo>
                    <a:pt x="1" y="337"/>
                  </a:lnTo>
                  <a:lnTo>
                    <a:pt x="45" y="380"/>
                  </a:lnTo>
                  <a:lnTo>
                    <a:pt x="381" y="44"/>
                  </a:lnTo>
                  <a:lnTo>
                    <a:pt x="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1402;p54">
              <a:extLst>
                <a:ext uri="{FF2B5EF4-FFF2-40B4-BE49-F238E27FC236}">
                  <a16:creationId xmlns:a16="http://schemas.microsoft.com/office/drawing/2014/main" id="{A1872023-ACD6-0498-2F01-9FEBE09292CC}"/>
                </a:ext>
              </a:extLst>
            </p:cNvPr>
            <p:cNvSpPr/>
            <p:nvPr/>
          </p:nvSpPr>
          <p:spPr>
            <a:xfrm>
              <a:off x="7106650" y="1932513"/>
              <a:ext cx="57825" cy="31900"/>
            </a:xfrm>
            <a:custGeom>
              <a:avLst/>
              <a:gdLst/>
              <a:ahLst/>
              <a:cxnLst/>
              <a:rect l="l" t="t" r="r" b="b"/>
              <a:pathLst>
                <a:path w="2313" h="1276" extrusionOk="0">
                  <a:moveTo>
                    <a:pt x="2269" y="1"/>
                  </a:moveTo>
                  <a:lnTo>
                    <a:pt x="1056" y="1214"/>
                  </a:lnTo>
                  <a:lnTo>
                    <a:pt x="1" y="1214"/>
                  </a:lnTo>
                  <a:lnTo>
                    <a:pt x="1" y="1276"/>
                  </a:lnTo>
                  <a:lnTo>
                    <a:pt x="1083" y="1276"/>
                  </a:lnTo>
                  <a:lnTo>
                    <a:pt x="2313" y="45"/>
                  </a:lnTo>
                  <a:lnTo>
                    <a:pt x="2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1403;p54">
              <a:extLst>
                <a:ext uri="{FF2B5EF4-FFF2-40B4-BE49-F238E27FC236}">
                  <a16:creationId xmlns:a16="http://schemas.microsoft.com/office/drawing/2014/main" id="{F3BC9776-4326-EC61-D695-A7F1AFABE8CD}"/>
                </a:ext>
              </a:extLst>
            </p:cNvPr>
            <p:cNvSpPr/>
            <p:nvPr/>
          </p:nvSpPr>
          <p:spPr>
            <a:xfrm>
              <a:off x="7082475" y="1930238"/>
              <a:ext cx="18875" cy="41075"/>
            </a:xfrm>
            <a:custGeom>
              <a:avLst/>
              <a:gdLst/>
              <a:ahLst/>
              <a:cxnLst/>
              <a:rect l="l" t="t" r="r" b="b"/>
              <a:pathLst>
                <a:path w="755" h="1643" extrusionOk="0">
                  <a:moveTo>
                    <a:pt x="711" y="1"/>
                  </a:moveTo>
                  <a:lnTo>
                    <a:pt x="9" y="702"/>
                  </a:lnTo>
                  <a:lnTo>
                    <a:pt x="0" y="711"/>
                  </a:lnTo>
                  <a:lnTo>
                    <a:pt x="0" y="1642"/>
                  </a:lnTo>
                  <a:lnTo>
                    <a:pt x="62" y="1642"/>
                  </a:lnTo>
                  <a:lnTo>
                    <a:pt x="62" y="738"/>
                  </a:lnTo>
                  <a:lnTo>
                    <a:pt x="754" y="45"/>
                  </a:lnTo>
                  <a:lnTo>
                    <a:pt x="7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1404;p54">
              <a:extLst>
                <a:ext uri="{FF2B5EF4-FFF2-40B4-BE49-F238E27FC236}">
                  <a16:creationId xmlns:a16="http://schemas.microsoft.com/office/drawing/2014/main" id="{489B3BB8-579B-1B0B-54D7-A45EEFD4C3C5}"/>
                </a:ext>
              </a:extLst>
            </p:cNvPr>
            <p:cNvSpPr/>
            <p:nvPr/>
          </p:nvSpPr>
          <p:spPr>
            <a:xfrm>
              <a:off x="7150275" y="1831188"/>
              <a:ext cx="55925" cy="59850"/>
            </a:xfrm>
            <a:custGeom>
              <a:avLst/>
              <a:gdLst/>
              <a:ahLst/>
              <a:cxnLst/>
              <a:rect l="l" t="t" r="r" b="b"/>
              <a:pathLst>
                <a:path w="2237" h="2394" extrusionOk="0">
                  <a:moveTo>
                    <a:pt x="2174" y="0"/>
                  </a:moveTo>
                  <a:lnTo>
                    <a:pt x="2174" y="271"/>
                  </a:lnTo>
                  <a:lnTo>
                    <a:pt x="1138" y="1306"/>
                  </a:lnTo>
                  <a:lnTo>
                    <a:pt x="288" y="1306"/>
                  </a:lnTo>
                  <a:lnTo>
                    <a:pt x="1" y="1594"/>
                  </a:lnTo>
                  <a:lnTo>
                    <a:pt x="1" y="2393"/>
                  </a:lnTo>
                  <a:lnTo>
                    <a:pt x="63" y="2393"/>
                  </a:lnTo>
                  <a:lnTo>
                    <a:pt x="63" y="1619"/>
                  </a:lnTo>
                  <a:lnTo>
                    <a:pt x="313" y="1368"/>
                  </a:lnTo>
                  <a:lnTo>
                    <a:pt x="1163" y="1368"/>
                  </a:lnTo>
                  <a:lnTo>
                    <a:pt x="2227" y="306"/>
                  </a:lnTo>
                  <a:lnTo>
                    <a:pt x="2237" y="296"/>
                  </a:lnTo>
                  <a:lnTo>
                    <a:pt x="22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1405;p54">
              <a:extLst>
                <a:ext uri="{FF2B5EF4-FFF2-40B4-BE49-F238E27FC236}">
                  <a16:creationId xmlns:a16="http://schemas.microsoft.com/office/drawing/2014/main" id="{20590C35-E755-779E-B3E0-2DF0403E4A90}"/>
                </a:ext>
              </a:extLst>
            </p:cNvPr>
            <p:cNvSpPr/>
            <p:nvPr/>
          </p:nvSpPr>
          <p:spPr>
            <a:xfrm>
              <a:off x="7143650" y="1844213"/>
              <a:ext cx="38625" cy="52300"/>
            </a:xfrm>
            <a:custGeom>
              <a:avLst/>
              <a:gdLst/>
              <a:ahLst/>
              <a:cxnLst/>
              <a:rect l="l" t="t" r="r" b="b"/>
              <a:pathLst>
                <a:path w="1545" h="2092" extrusionOk="0">
                  <a:moveTo>
                    <a:pt x="1502" y="1"/>
                  </a:moveTo>
                  <a:lnTo>
                    <a:pt x="1196" y="307"/>
                  </a:lnTo>
                  <a:lnTo>
                    <a:pt x="512" y="307"/>
                  </a:lnTo>
                  <a:lnTo>
                    <a:pt x="1" y="816"/>
                  </a:lnTo>
                  <a:lnTo>
                    <a:pt x="1" y="2091"/>
                  </a:lnTo>
                  <a:lnTo>
                    <a:pt x="64" y="2091"/>
                  </a:lnTo>
                  <a:lnTo>
                    <a:pt x="64" y="842"/>
                  </a:lnTo>
                  <a:lnTo>
                    <a:pt x="538" y="368"/>
                  </a:lnTo>
                  <a:lnTo>
                    <a:pt x="1221" y="368"/>
                  </a:lnTo>
                  <a:lnTo>
                    <a:pt x="1545" y="45"/>
                  </a:lnTo>
                  <a:lnTo>
                    <a:pt x="15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1406;p54">
              <a:extLst>
                <a:ext uri="{FF2B5EF4-FFF2-40B4-BE49-F238E27FC236}">
                  <a16:creationId xmlns:a16="http://schemas.microsoft.com/office/drawing/2014/main" id="{A35FB711-1EF6-2393-0514-3A6FE2A72972}"/>
                </a:ext>
              </a:extLst>
            </p:cNvPr>
            <p:cNvSpPr/>
            <p:nvPr/>
          </p:nvSpPr>
          <p:spPr>
            <a:xfrm>
              <a:off x="7137550" y="1808238"/>
              <a:ext cx="19300" cy="94425"/>
            </a:xfrm>
            <a:custGeom>
              <a:avLst/>
              <a:gdLst/>
              <a:ahLst/>
              <a:cxnLst/>
              <a:rect l="l" t="t" r="r" b="b"/>
              <a:pathLst>
                <a:path w="772" h="3777" extrusionOk="0">
                  <a:moveTo>
                    <a:pt x="727" y="0"/>
                  </a:moveTo>
                  <a:lnTo>
                    <a:pt x="8" y="718"/>
                  </a:lnTo>
                  <a:lnTo>
                    <a:pt x="0" y="727"/>
                  </a:lnTo>
                  <a:lnTo>
                    <a:pt x="0" y="3777"/>
                  </a:lnTo>
                  <a:lnTo>
                    <a:pt x="61" y="3777"/>
                  </a:lnTo>
                  <a:lnTo>
                    <a:pt x="61" y="753"/>
                  </a:lnTo>
                  <a:lnTo>
                    <a:pt x="771" y="44"/>
                  </a:lnTo>
                  <a:lnTo>
                    <a:pt x="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1407;p54">
              <a:extLst>
                <a:ext uri="{FF2B5EF4-FFF2-40B4-BE49-F238E27FC236}">
                  <a16:creationId xmlns:a16="http://schemas.microsoft.com/office/drawing/2014/main" id="{EFD15868-5735-C6E6-FCFE-E15CC5385F97}"/>
                </a:ext>
              </a:extLst>
            </p:cNvPr>
            <p:cNvSpPr/>
            <p:nvPr/>
          </p:nvSpPr>
          <p:spPr>
            <a:xfrm>
              <a:off x="7050550" y="1817063"/>
              <a:ext cx="70600" cy="188350"/>
            </a:xfrm>
            <a:custGeom>
              <a:avLst/>
              <a:gdLst/>
              <a:ahLst/>
              <a:cxnLst/>
              <a:rect l="l" t="t" r="r" b="b"/>
              <a:pathLst>
                <a:path w="2824" h="7534" extrusionOk="0">
                  <a:moveTo>
                    <a:pt x="2762" y="1"/>
                  </a:moveTo>
                  <a:lnTo>
                    <a:pt x="2762" y="1903"/>
                  </a:lnTo>
                  <a:lnTo>
                    <a:pt x="1063" y="3601"/>
                  </a:lnTo>
                  <a:lnTo>
                    <a:pt x="1054" y="3610"/>
                  </a:lnTo>
                  <a:lnTo>
                    <a:pt x="1054" y="4090"/>
                  </a:lnTo>
                  <a:lnTo>
                    <a:pt x="10" y="5133"/>
                  </a:lnTo>
                  <a:lnTo>
                    <a:pt x="0" y="5143"/>
                  </a:lnTo>
                  <a:lnTo>
                    <a:pt x="0" y="7534"/>
                  </a:lnTo>
                  <a:lnTo>
                    <a:pt x="63" y="7534"/>
                  </a:lnTo>
                  <a:lnTo>
                    <a:pt x="63" y="5169"/>
                  </a:lnTo>
                  <a:lnTo>
                    <a:pt x="1107" y="4124"/>
                  </a:lnTo>
                  <a:lnTo>
                    <a:pt x="1116" y="4116"/>
                  </a:lnTo>
                  <a:lnTo>
                    <a:pt x="1116" y="3636"/>
                  </a:lnTo>
                  <a:lnTo>
                    <a:pt x="2814" y="1939"/>
                  </a:lnTo>
                  <a:lnTo>
                    <a:pt x="2824" y="1929"/>
                  </a:lnTo>
                  <a:lnTo>
                    <a:pt x="28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1408;p54">
              <a:extLst>
                <a:ext uri="{FF2B5EF4-FFF2-40B4-BE49-F238E27FC236}">
                  <a16:creationId xmlns:a16="http://schemas.microsoft.com/office/drawing/2014/main" id="{F7F82E18-4180-88FF-3DAC-39FD2B23E4FF}"/>
                </a:ext>
              </a:extLst>
            </p:cNvPr>
            <p:cNvSpPr/>
            <p:nvPr/>
          </p:nvSpPr>
          <p:spPr>
            <a:xfrm>
              <a:off x="7077875" y="1856438"/>
              <a:ext cx="1550" cy="51200"/>
            </a:xfrm>
            <a:custGeom>
              <a:avLst/>
              <a:gdLst/>
              <a:ahLst/>
              <a:cxnLst/>
              <a:rect l="l" t="t" r="r" b="b"/>
              <a:pathLst>
                <a:path w="62" h="2048" extrusionOk="0">
                  <a:moveTo>
                    <a:pt x="1" y="1"/>
                  </a:moveTo>
                  <a:lnTo>
                    <a:pt x="1" y="2047"/>
                  </a:lnTo>
                  <a:lnTo>
                    <a:pt x="62" y="2047"/>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1409;p54">
              <a:extLst>
                <a:ext uri="{FF2B5EF4-FFF2-40B4-BE49-F238E27FC236}">
                  <a16:creationId xmlns:a16="http://schemas.microsoft.com/office/drawing/2014/main" id="{64865A68-6BEC-85A6-51AF-1F42FADEFA04}"/>
                </a:ext>
              </a:extLst>
            </p:cNvPr>
            <p:cNvSpPr/>
            <p:nvPr/>
          </p:nvSpPr>
          <p:spPr>
            <a:xfrm>
              <a:off x="7050550" y="1853138"/>
              <a:ext cx="1550" cy="92800"/>
            </a:xfrm>
            <a:custGeom>
              <a:avLst/>
              <a:gdLst/>
              <a:ahLst/>
              <a:cxnLst/>
              <a:rect l="l" t="t" r="r" b="b"/>
              <a:pathLst>
                <a:path w="62" h="3712" extrusionOk="0">
                  <a:moveTo>
                    <a:pt x="0" y="0"/>
                  </a:moveTo>
                  <a:lnTo>
                    <a:pt x="0" y="3712"/>
                  </a:lnTo>
                  <a:lnTo>
                    <a:pt x="61" y="3712"/>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1410;p54">
              <a:extLst>
                <a:ext uri="{FF2B5EF4-FFF2-40B4-BE49-F238E27FC236}">
                  <a16:creationId xmlns:a16="http://schemas.microsoft.com/office/drawing/2014/main" id="{CBAC1F2E-CCB5-315A-4B51-F672BA3C3B3F}"/>
                </a:ext>
              </a:extLst>
            </p:cNvPr>
            <p:cNvSpPr/>
            <p:nvPr/>
          </p:nvSpPr>
          <p:spPr>
            <a:xfrm>
              <a:off x="7013950" y="1808763"/>
              <a:ext cx="38150" cy="88200"/>
            </a:xfrm>
            <a:custGeom>
              <a:avLst/>
              <a:gdLst/>
              <a:ahLst/>
              <a:cxnLst/>
              <a:rect l="l" t="t" r="r" b="b"/>
              <a:pathLst>
                <a:path w="1526" h="3528" extrusionOk="0">
                  <a:moveTo>
                    <a:pt x="1" y="1"/>
                  </a:moveTo>
                  <a:lnTo>
                    <a:pt x="1" y="2058"/>
                  </a:lnTo>
                  <a:lnTo>
                    <a:pt x="9" y="2068"/>
                  </a:lnTo>
                  <a:cubicBezTo>
                    <a:pt x="404" y="2460"/>
                    <a:pt x="1438" y="3488"/>
                    <a:pt x="1471" y="3527"/>
                  </a:cubicBezTo>
                  <a:lnTo>
                    <a:pt x="1495" y="3510"/>
                  </a:lnTo>
                  <a:lnTo>
                    <a:pt x="1525" y="3510"/>
                  </a:lnTo>
                  <a:cubicBezTo>
                    <a:pt x="1525" y="3492"/>
                    <a:pt x="1525" y="3488"/>
                    <a:pt x="61" y="2032"/>
                  </a:cubicBez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1411;p54">
              <a:extLst>
                <a:ext uri="{FF2B5EF4-FFF2-40B4-BE49-F238E27FC236}">
                  <a16:creationId xmlns:a16="http://schemas.microsoft.com/office/drawing/2014/main" id="{9D1323C5-AD51-6487-9D49-6A2888C96589}"/>
                </a:ext>
              </a:extLst>
            </p:cNvPr>
            <p:cNvSpPr/>
            <p:nvPr/>
          </p:nvSpPr>
          <p:spPr>
            <a:xfrm>
              <a:off x="7021300" y="1809463"/>
              <a:ext cx="12325" cy="57725"/>
            </a:xfrm>
            <a:custGeom>
              <a:avLst/>
              <a:gdLst/>
              <a:ahLst/>
              <a:cxnLst/>
              <a:rect l="l" t="t" r="r" b="b"/>
              <a:pathLst>
                <a:path w="493" h="2309" extrusionOk="0">
                  <a:moveTo>
                    <a:pt x="449" y="0"/>
                  </a:moveTo>
                  <a:lnTo>
                    <a:pt x="0" y="448"/>
                  </a:lnTo>
                  <a:lnTo>
                    <a:pt x="0" y="2309"/>
                  </a:lnTo>
                  <a:lnTo>
                    <a:pt x="62" y="2309"/>
                  </a:lnTo>
                  <a:lnTo>
                    <a:pt x="62" y="472"/>
                  </a:lnTo>
                  <a:lnTo>
                    <a:pt x="492" y="44"/>
                  </a:lnTo>
                  <a:lnTo>
                    <a:pt x="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1412;p54">
              <a:extLst>
                <a:ext uri="{FF2B5EF4-FFF2-40B4-BE49-F238E27FC236}">
                  <a16:creationId xmlns:a16="http://schemas.microsoft.com/office/drawing/2014/main" id="{5BF0F173-5CEE-8E1F-D9B5-C199AB2E9275}"/>
                </a:ext>
              </a:extLst>
            </p:cNvPr>
            <p:cNvSpPr/>
            <p:nvPr/>
          </p:nvSpPr>
          <p:spPr>
            <a:xfrm>
              <a:off x="6993975" y="1824413"/>
              <a:ext cx="20925" cy="14000"/>
            </a:xfrm>
            <a:custGeom>
              <a:avLst/>
              <a:gdLst/>
              <a:ahLst/>
              <a:cxnLst/>
              <a:rect l="l" t="t" r="r" b="b"/>
              <a:pathLst>
                <a:path w="837" h="560" extrusionOk="0">
                  <a:moveTo>
                    <a:pt x="1" y="0"/>
                  </a:moveTo>
                  <a:lnTo>
                    <a:pt x="1" y="61"/>
                  </a:lnTo>
                  <a:lnTo>
                    <a:pt x="294" y="61"/>
                  </a:lnTo>
                  <a:lnTo>
                    <a:pt x="792" y="560"/>
                  </a:lnTo>
                  <a:lnTo>
                    <a:pt x="837" y="515"/>
                  </a:ln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1413;p54">
              <a:extLst>
                <a:ext uri="{FF2B5EF4-FFF2-40B4-BE49-F238E27FC236}">
                  <a16:creationId xmlns:a16="http://schemas.microsoft.com/office/drawing/2014/main" id="{C50602B4-F19F-C1CE-3690-EFF3457174C0}"/>
                </a:ext>
              </a:extLst>
            </p:cNvPr>
            <p:cNvSpPr/>
            <p:nvPr/>
          </p:nvSpPr>
          <p:spPr>
            <a:xfrm>
              <a:off x="7029225" y="1795588"/>
              <a:ext cx="17500" cy="17500"/>
            </a:xfrm>
            <a:custGeom>
              <a:avLst/>
              <a:gdLst/>
              <a:ahLst/>
              <a:cxnLst/>
              <a:rect l="l" t="t" r="r" b="b"/>
              <a:pathLst>
                <a:path w="700" h="700" extrusionOk="0">
                  <a:moveTo>
                    <a:pt x="351" y="63"/>
                  </a:moveTo>
                  <a:cubicBezTo>
                    <a:pt x="509" y="63"/>
                    <a:pt x="637" y="192"/>
                    <a:pt x="637" y="349"/>
                  </a:cubicBezTo>
                  <a:cubicBezTo>
                    <a:pt x="637" y="507"/>
                    <a:pt x="509" y="636"/>
                    <a:pt x="351" y="636"/>
                  </a:cubicBezTo>
                  <a:cubicBezTo>
                    <a:pt x="192" y="636"/>
                    <a:pt x="63" y="507"/>
                    <a:pt x="63" y="349"/>
                  </a:cubicBezTo>
                  <a:cubicBezTo>
                    <a:pt x="63" y="192"/>
                    <a:pt x="191" y="63"/>
                    <a:pt x="351" y="63"/>
                  </a:cubicBezTo>
                  <a:close/>
                  <a:moveTo>
                    <a:pt x="351" y="0"/>
                  </a:moveTo>
                  <a:cubicBezTo>
                    <a:pt x="156" y="0"/>
                    <a:pt x="0" y="156"/>
                    <a:pt x="0" y="349"/>
                  </a:cubicBezTo>
                  <a:cubicBezTo>
                    <a:pt x="0" y="544"/>
                    <a:pt x="158" y="699"/>
                    <a:pt x="351" y="699"/>
                  </a:cubicBezTo>
                  <a:cubicBezTo>
                    <a:pt x="543" y="699"/>
                    <a:pt x="700" y="544"/>
                    <a:pt x="700" y="349"/>
                  </a:cubicBezTo>
                  <a:cubicBezTo>
                    <a:pt x="700" y="156"/>
                    <a:pt x="543"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1414;p54">
              <a:extLst>
                <a:ext uri="{FF2B5EF4-FFF2-40B4-BE49-F238E27FC236}">
                  <a16:creationId xmlns:a16="http://schemas.microsoft.com/office/drawing/2014/main" id="{B6660E9E-92C8-2845-4863-2A85CD2F48D9}"/>
                </a:ext>
              </a:extLst>
            </p:cNvPr>
            <p:cNvSpPr/>
            <p:nvPr/>
          </p:nvSpPr>
          <p:spPr>
            <a:xfrm>
              <a:off x="7005350" y="1791938"/>
              <a:ext cx="17925" cy="17925"/>
            </a:xfrm>
            <a:custGeom>
              <a:avLst/>
              <a:gdLst/>
              <a:ahLst/>
              <a:cxnLst/>
              <a:rect l="l" t="t" r="r" b="b"/>
              <a:pathLst>
                <a:path w="717" h="717" extrusionOk="0">
                  <a:moveTo>
                    <a:pt x="358" y="63"/>
                  </a:moveTo>
                  <a:cubicBezTo>
                    <a:pt x="522" y="63"/>
                    <a:pt x="655" y="195"/>
                    <a:pt x="655" y="360"/>
                  </a:cubicBezTo>
                  <a:cubicBezTo>
                    <a:pt x="655" y="524"/>
                    <a:pt x="523" y="655"/>
                    <a:pt x="358" y="655"/>
                  </a:cubicBezTo>
                  <a:cubicBezTo>
                    <a:pt x="195" y="655"/>
                    <a:pt x="63" y="522"/>
                    <a:pt x="63" y="360"/>
                  </a:cubicBezTo>
                  <a:cubicBezTo>
                    <a:pt x="63" y="195"/>
                    <a:pt x="196" y="63"/>
                    <a:pt x="358" y="63"/>
                  </a:cubicBezTo>
                  <a:close/>
                  <a:moveTo>
                    <a:pt x="358" y="1"/>
                  </a:moveTo>
                  <a:cubicBezTo>
                    <a:pt x="161" y="1"/>
                    <a:pt x="1" y="161"/>
                    <a:pt x="1" y="359"/>
                  </a:cubicBezTo>
                  <a:cubicBezTo>
                    <a:pt x="1" y="556"/>
                    <a:pt x="161" y="716"/>
                    <a:pt x="358" y="716"/>
                  </a:cubicBezTo>
                  <a:cubicBezTo>
                    <a:pt x="556" y="716"/>
                    <a:pt x="716" y="556"/>
                    <a:pt x="716" y="359"/>
                  </a:cubicBezTo>
                  <a:cubicBezTo>
                    <a:pt x="716" y="161"/>
                    <a:pt x="556" y="1"/>
                    <a:pt x="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1415;p54">
              <a:extLst>
                <a:ext uri="{FF2B5EF4-FFF2-40B4-BE49-F238E27FC236}">
                  <a16:creationId xmlns:a16="http://schemas.microsoft.com/office/drawing/2014/main" id="{B645D49B-05FB-6716-BAC4-AB899EF73D36}"/>
                </a:ext>
              </a:extLst>
            </p:cNvPr>
            <p:cNvSpPr/>
            <p:nvPr/>
          </p:nvSpPr>
          <p:spPr>
            <a:xfrm>
              <a:off x="6976225" y="1815388"/>
              <a:ext cx="18525" cy="18525"/>
            </a:xfrm>
            <a:custGeom>
              <a:avLst/>
              <a:gdLst/>
              <a:ahLst/>
              <a:cxnLst/>
              <a:rect l="l" t="t" r="r" b="b"/>
              <a:pathLst>
                <a:path w="741" h="741" extrusionOk="0">
                  <a:moveTo>
                    <a:pt x="370" y="61"/>
                  </a:moveTo>
                  <a:cubicBezTo>
                    <a:pt x="540" y="61"/>
                    <a:pt x="679" y="200"/>
                    <a:pt x="679" y="369"/>
                  </a:cubicBezTo>
                  <a:cubicBezTo>
                    <a:pt x="679" y="538"/>
                    <a:pt x="540" y="677"/>
                    <a:pt x="370" y="677"/>
                  </a:cubicBezTo>
                  <a:cubicBezTo>
                    <a:pt x="200" y="677"/>
                    <a:pt x="63" y="538"/>
                    <a:pt x="63" y="369"/>
                  </a:cubicBezTo>
                  <a:cubicBezTo>
                    <a:pt x="63" y="200"/>
                    <a:pt x="201" y="61"/>
                    <a:pt x="370" y="61"/>
                  </a:cubicBezTo>
                  <a:close/>
                  <a:moveTo>
                    <a:pt x="370" y="0"/>
                  </a:moveTo>
                  <a:cubicBezTo>
                    <a:pt x="166" y="0"/>
                    <a:pt x="1" y="166"/>
                    <a:pt x="1" y="371"/>
                  </a:cubicBezTo>
                  <a:cubicBezTo>
                    <a:pt x="1" y="575"/>
                    <a:pt x="166" y="740"/>
                    <a:pt x="370" y="740"/>
                  </a:cubicBezTo>
                  <a:cubicBezTo>
                    <a:pt x="575" y="740"/>
                    <a:pt x="741" y="574"/>
                    <a:pt x="741" y="371"/>
                  </a:cubicBezTo>
                  <a:cubicBezTo>
                    <a:pt x="741" y="166"/>
                    <a:pt x="575" y="0"/>
                    <a:pt x="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1416;p54">
              <a:extLst>
                <a:ext uri="{FF2B5EF4-FFF2-40B4-BE49-F238E27FC236}">
                  <a16:creationId xmlns:a16="http://schemas.microsoft.com/office/drawing/2014/main" id="{D38CBF22-D87A-AEB7-E8C9-7DD913B0CB91}"/>
                </a:ext>
              </a:extLst>
            </p:cNvPr>
            <p:cNvSpPr/>
            <p:nvPr/>
          </p:nvSpPr>
          <p:spPr>
            <a:xfrm>
              <a:off x="7026800" y="1971288"/>
              <a:ext cx="1525" cy="31650"/>
            </a:xfrm>
            <a:custGeom>
              <a:avLst/>
              <a:gdLst/>
              <a:ahLst/>
              <a:cxnLst/>
              <a:rect l="l" t="t" r="r" b="b"/>
              <a:pathLst>
                <a:path w="61" h="1266" extrusionOk="0">
                  <a:moveTo>
                    <a:pt x="0" y="0"/>
                  </a:moveTo>
                  <a:lnTo>
                    <a:pt x="0" y="1265"/>
                  </a:lnTo>
                  <a:lnTo>
                    <a:pt x="61" y="1265"/>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1417;p54">
              <a:extLst>
                <a:ext uri="{FF2B5EF4-FFF2-40B4-BE49-F238E27FC236}">
                  <a16:creationId xmlns:a16="http://schemas.microsoft.com/office/drawing/2014/main" id="{A7C05F5A-89D7-D757-659C-D1B9EA3E5295}"/>
                </a:ext>
              </a:extLst>
            </p:cNvPr>
            <p:cNvSpPr/>
            <p:nvPr/>
          </p:nvSpPr>
          <p:spPr>
            <a:xfrm>
              <a:off x="6973050" y="1903888"/>
              <a:ext cx="38825" cy="47750"/>
            </a:xfrm>
            <a:custGeom>
              <a:avLst/>
              <a:gdLst/>
              <a:ahLst/>
              <a:cxnLst/>
              <a:rect l="l" t="t" r="r" b="b"/>
              <a:pathLst>
                <a:path w="1553" h="1910" extrusionOk="0">
                  <a:moveTo>
                    <a:pt x="1" y="0"/>
                  </a:moveTo>
                  <a:lnTo>
                    <a:pt x="1" y="400"/>
                  </a:lnTo>
                  <a:lnTo>
                    <a:pt x="1508" y="1909"/>
                  </a:lnTo>
                  <a:lnTo>
                    <a:pt x="1552" y="1865"/>
                  </a:lnTo>
                  <a:lnTo>
                    <a:pt x="63" y="376"/>
                  </a:lnTo>
                  <a:lnTo>
                    <a:pt x="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1418;p54">
              <a:extLst>
                <a:ext uri="{FF2B5EF4-FFF2-40B4-BE49-F238E27FC236}">
                  <a16:creationId xmlns:a16="http://schemas.microsoft.com/office/drawing/2014/main" id="{F877B635-3C95-468A-9853-1EF715E9EDA1}"/>
                </a:ext>
              </a:extLst>
            </p:cNvPr>
            <p:cNvSpPr/>
            <p:nvPr/>
          </p:nvSpPr>
          <p:spPr>
            <a:xfrm>
              <a:off x="6944350" y="1827213"/>
              <a:ext cx="26250" cy="52350"/>
            </a:xfrm>
            <a:custGeom>
              <a:avLst/>
              <a:gdLst/>
              <a:ahLst/>
              <a:cxnLst/>
              <a:rect l="l" t="t" r="r" b="b"/>
              <a:pathLst>
                <a:path w="1050" h="2094" extrusionOk="0">
                  <a:moveTo>
                    <a:pt x="46" y="0"/>
                  </a:moveTo>
                  <a:lnTo>
                    <a:pt x="1" y="44"/>
                  </a:lnTo>
                  <a:lnTo>
                    <a:pt x="987" y="1031"/>
                  </a:lnTo>
                  <a:lnTo>
                    <a:pt x="987" y="2093"/>
                  </a:lnTo>
                  <a:lnTo>
                    <a:pt x="1049" y="2093"/>
                  </a:lnTo>
                  <a:lnTo>
                    <a:pt x="1049" y="1005"/>
                  </a:lnTo>
                  <a:lnTo>
                    <a:pt x="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1419;p54">
              <a:extLst>
                <a:ext uri="{FF2B5EF4-FFF2-40B4-BE49-F238E27FC236}">
                  <a16:creationId xmlns:a16="http://schemas.microsoft.com/office/drawing/2014/main" id="{499FF2B2-B489-CBF0-71CD-A596B782CC5F}"/>
                </a:ext>
              </a:extLst>
            </p:cNvPr>
            <p:cNvSpPr/>
            <p:nvPr/>
          </p:nvSpPr>
          <p:spPr>
            <a:xfrm>
              <a:off x="6883575" y="1844238"/>
              <a:ext cx="36000" cy="35975"/>
            </a:xfrm>
            <a:custGeom>
              <a:avLst/>
              <a:gdLst/>
              <a:ahLst/>
              <a:cxnLst/>
              <a:rect l="l" t="t" r="r" b="b"/>
              <a:pathLst>
                <a:path w="1440" h="1439" extrusionOk="0">
                  <a:moveTo>
                    <a:pt x="44" y="1"/>
                  </a:moveTo>
                  <a:lnTo>
                    <a:pt x="1" y="43"/>
                  </a:lnTo>
                  <a:lnTo>
                    <a:pt x="1396" y="1439"/>
                  </a:lnTo>
                  <a:lnTo>
                    <a:pt x="1440" y="1396"/>
                  </a:lnTo>
                  <a:lnTo>
                    <a:pt x="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1420;p54">
              <a:extLst>
                <a:ext uri="{FF2B5EF4-FFF2-40B4-BE49-F238E27FC236}">
                  <a16:creationId xmlns:a16="http://schemas.microsoft.com/office/drawing/2014/main" id="{1C6DBE04-4789-4606-2C55-71A41F97BAB4}"/>
                </a:ext>
              </a:extLst>
            </p:cNvPr>
            <p:cNvSpPr/>
            <p:nvPr/>
          </p:nvSpPr>
          <p:spPr>
            <a:xfrm>
              <a:off x="6918250" y="1861088"/>
              <a:ext cx="89575" cy="156400"/>
            </a:xfrm>
            <a:custGeom>
              <a:avLst/>
              <a:gdLst/>
              <a:ahLst/>
              <a:cxnLst/>
              <a:rect l="l" t="t" r="r" b="b"/>
              <a:pathLst>
                <a:path w="3583" h="6256" extrusionOk="0">
                  <a:moveTo>
                    <a:pt x="1" y="0"/>
                  </a:moveTo>
                  <a:lnTo>
                    <a:pt x="1" y="1429"/>
                  </a:lnTo>
                  <a:lnTo>
                    <a:pt x="3520" y="4876"/>
                  </a:lnTo>
                  <a:lnTo>
                    <a:pt x="3520" y="6255"/>
                  </a:lnTo>
                  <a:lnTo>
                    <a:pt x="3583" y="6255"/>
                  </a:lnTo>
                  <a:lnTo>
                    <a:pt x="3583" y="4850"/>
                  </a:lnTo>
                  <a:lnTo>
                    <a:pt x="62" y="140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1421;p54">
              <a:extLst>
                <a:ext uri="{FF2B5EF4-FFF2-40B4-BE49-F238E27FC236}">
                  <a16:creationId xmlns:a16="http://schemas.microsoft.com/office/drawing/2014/main" id="{1854AF21-373D-EEB0-4B46-E5D4CB2BCDB7}"/>
                </a:ext>
              </a:extLst>
            </p:cNvPr>
            <p:cNvSpPr/>
            <p:nvPr/>
          </p:nvSpPr>
          <p:spPr>
            <a:xfrm>
              <a:off x="6931225" y="1944663"/>
              <a:ext cx="65475" cy="28325"/>
            </a:xfrm>
            <a:custGeom>
              <a:avLst/>
              <a:gdLst/>
              <a:ahLst/>
              <a:cxnLst/>
              <a:rect l="l" t="t" r="r" b="b"/>
              <a:pathLst>
                <a:path w="2619" h="1133" extrusionOk="0">
                  <a:moveTo>
                    <a:pt x="0" y="1"/>
                  </a:moveTo>
                  <a:lnTo>
                    <a:pt x="0" y="513"/>
                  </a:lnTo>
                  <a:lnTo>
                    <a:pt x="620" y="1132"/>
                  </a:lnTo>
                  <a:lnTo>
                    <a:pt x="2619" y="1132"/>
                  </a:lnTo>
                  <a:lnTo>
                    <a:pt x="2619" y="1070"/>
                  </a:lnTo>
                  <a:lnTo>
                    <a:pt x="645" y="1070"/>
                  </a:lnTo>
                  <a:lnTo>
                    <a:pt x="61" y="486"/>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1422;p54">
              <a:extLst>
                <a:ext uri="{FF2B5EF4-FFF2-40B4-BE49-F238E27FC236}">
                  <a16:creationId xmlns:a16="http://schemas.microsoft.com/office/drawing/2014/main" id="{469E1D15-5404-2B98-7422-94A9BD03603F}"/>
                </a:ext>
              </a:extLst>
            </p:cNvPr>
            <p:cNvSpPr/>
            <p:nvPr/>
          </p:nvSpPr>
          <p:spPr>
            <a:xfrm>
              <a:off x="6914325" y="1949113"/>
              <a:ext cx="89900" cy="31575"/>
            </a:xfrm>
            <a:custGeom>
              <a:avLst/>
              <a:gdLst/>
              <a:ahLst/>
              <a:cxnLst/>
              <a:rect l="l" t="t" r="r" b="b"/>
              <a:pathLst>
                <a:path w="3596" h="1263" extrusionOk="0">
                  <a:moveTo>
                    <a:pt x="45" y="1"/>
                  </a:moveTo>
                  <a:lnTo>
                    <a:pt x="1" y="45"/>
                  </a:lnTo>
                  <a:lnTo>
                    <a:pt x="1210" y="1254"/>
                  </a:lnTo>
                  <a:lnTo>
                    <a:pt x="1218" y="1263"/>
                  </a:lnTo>
                  <a:lnTo>
                    <a:pt x="3596" y="1263"/>
                  </a:lnTo>
                  <a:lnTo>
                    <a:pt x="3596" y="1201"/>
                  </a:lnTo>
                  <a:lnTo>
                    <a:pt x="1245" y="120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1423;p54">
              <a:extLst>
                <a:ext uri="{FF2B5EF4-FFF2-40B4-BE49-F238E27FC236}">
                  <a16:creationId xmlns:a16="http://schemas.microsoft.com/office/drawing/2014/main" id="{B9794284-2CA7-F2A4-AC5B-50754E6CBFD7}"/>
                </a:ext>
              </a:extLst>
            </p:cNvPr>
            <p:cNvSpPr/>
            <p:nvPr/>
          </p:nvSpPr>
          <p:spPr>
            <a:xfrm>
              <a:off x="6927900" y="1930713"/>
              <a:ext cx="16275" cy="16250"/>
            </a:xfrm>
            <a:custGeom>
              <a:avLst/>
              <a:gdLst/>
              <a:ahLst/>
              <a:cxnLst/>
              <a:rect l="l" t="t" r="r" b="b"/>
              <a:pathLst>
                <a:path w="651" h="650" extrusionOk="0">
                  <a:moveTo>
                    <a:pt x="325" y="62"/>
                  </a:moveTo>
                  <a:cubicBezTo>
                    <a:pt x="470" y="62"/>
                    <a:pt x="587" y="180"/>
                    <a:pt x="587" y="325"/>
                  </a:cubicBezTo>
                  <a:cubicBezTo>
                    <a:pt x="587" y="470"/>
                    <a:pt x="470" y="587"/>
                    <a:pt x="325" y="587"/>
                  </a:cubicBezTo>
                  <a:cubicBezTo>
                    <a:pt x="178" y="587"/>
                    <a:pt x="61" y="470"/>
                    <a:pt x="61" y="325"/>
                  </a:cubicBezTo>
                  <a:cubicBezTo>
                    <a:pt x="61" y="180"/>
                    <a:pt x="178" y="62"/>
                    <a:pt x="325" y="62"/>
                  </a:cubicBezTo>
                  <a:close/>
                  <a:moveTo>
                    <a:pt x="325" y="0"/>
                  </a:moveTo>
                  <a:cubicBezTo>
                    <a:pt x="145" y="0"/>
                    <a:pt x="0" y="146"/>
                    <a:pt x="0" y="325"/>
                  </a:cubicBezTo>
                  <a:cubicBezTo>
                    <a:pt x="0" y="504"/>
                    <a:pt x="145" y="649"/>
                    <a:pt x="325" y="649"/>
                  </a:cubicBezTo>
                  <a:cubicBezTo>
                    <a:pt x="504" y="649"/>
                    <a:pt x="650" y="504"/>
                    <a:pt x="648" y="325"/>
                  </a:cubicBezTo>
                  <a:cubicBezTo>
                    <a:pt x="648" y="145"/>
                    <a:pt x="503"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1424;p54">
              <a:extLst>
                <a:ext uri="{FF2B5EF4-FFF2-40B4-BE49-F238E27FC236}">
                  <a16:creationId xmlns:a16="http://schemas.microsoft.com/office/drawing/2014/main" id="{2A4DC318-F16A-D4DF-E40F-4AEE7077BE8C}"/>
                </a:ext>
              </a:extLst>
            </p:cNvPr>
            <p:cNvSpPr/>
            <p:nvPr/>
          </p:nvSpPr>
          <p:spPr>
            <a:xfrm>
              <a:off x="6890825" y="1799363"/>
              <a:ext cx="16275" cy="16250"/>
            </a:xfrm>
            <a:custGeom>
              <a:avLst/>
              <a:gdLst/>
              <a:ahLst/>
              <a:cxnLst/>
              <a:rect l="l" t="t" r="r" b="b"/>
              <a:pathLst>
                <a:path w="651" h="650" extrusionOk="0">
                  <a:moveTo>
                    <a:pt x="326" y="63"/>
                  </a:moveTo>
                  <a:cubicBezTo>
                    <a:pt x="470" y="63"/>
                    <a:pt x="588" y="180"/>
                    <a:pt x="588" y="325"/>
                  </a:cubicBezTo>
                  <a:cubicBezTo>
                    <a:pt x="588" y="470"/>
                    <a:pt x="471" y="588"/>
                    <a:pt x="326" y="588"/>
                  </a:cubicBezTo>
                  <a:cubicBezTo>
                    <a:pt x="180" y="588"/>
                    <a:pt x="63" y="470"/>
                    <a:pt x="63" y="325"/>
                  </a:cubicBezTo>
                  <a:cubicBezTo>
                    <a:pt x="63" y="180"/>
                    <a:pt x="181" y="63"/>
                    <a:pt x="326" y="63"/>
                  </a:cubicBezTo>
                  <a:close/>
                  <a:moveTo>
                    <a:pt x="326" y="1"/>
                  </a:moveTo>
                  <a:cubicBezTo>
                    <a:pt x="146" y="1"/>
                    <a:pt x="1" y="147"/>
                    <a:pt x="1" y="325"/>
                  </a:cubicBezTo>
                  <a:cubicBezTo>
                    <a:pt x="1" y="505"/>
                    <a:pt x="147" y="650"/>
                    <a:pt x="326" y="650"/>
                  </a:cubicBezTo>
                  <a:cubicBezTo>
                    <a:pt x="505" y="650"/>
                    <a:pt x="650" y="505"/>
                    <a:pt x="650" y="325"/>
                  </a:cubicBezTo>
                  <a:cubicBezTo>
                    <a:pt x="650" y="146"/>
                    <a:pt x="504" y="1"/>
                    <a:pt x="3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1425;p54">
              <a:extLst>
                <a:ext uri="{FF2B5EF4-FFF2-40B4-BE49-F238E27FC236}">
                  <a16:creationId xmlns:a16="http://schemas.microsoft.com/office/drawing/2014/main" id="{1EB7A49E-26D3-50E8-7682-98155DE643CD}"/>
                </a:ext>
              </a:extLst>
            </p:cNvPr>
            <p:cNvSpPr/>
            <p:nvPr/>
          </p:nvSpPr>
          <p:spPr>
            <a:xfrm>
              <a:off x="6886075" y="1898988"/>
              <a:ext cx="17550" cy="17500"/>
            </a:xfrm>
            <a:custGeom>
              <a:avLst/>
              <a:gdLst/>
              <a:ahLst/>
              <a:cxnLst/>
              <a:rect l="l" t="t" r="r" b="b"/>
              <a:pathLst>
                <a:path w="702" h="700" extrusionOk="0">
                  <a:moveTo>
                    <a:pt x="350" y="61"/>
                  </a:moveTo>
                  <a:cubicBezTo>
                    <a:pt x="509" y="61"/>
                    <a:pt x="638" y="191"/>
                    <a:pt x="638" y="350"/>
                  </a:cubicBezTo>
                  <a:cubicBezTo>
                    <a:pt x="638" y="509"/>
                    <a:pt x="509" y="638"/>
                    <a:pt x="350" y="638"/>
                  </a:cubicBezTo>
                  <a:cubicBezTo>
                    <a:pt x="191" y="638"/>
                    <a:pt x="62" y="509"/>
                    <a:pt x="62" y="350"/>
                  </a:cubicBezTo>
                  <a:cubicBezTo>
                    <a:pt x="62" y="191"/>
                    <a:pt x="191" y="61"/>
                    <a:pt x="350" y="61"/>
                  </a:cubicBezTo>
                  <a:close/>
                  <a:moveTo>
                    <a:pt x="350" y="1"/>
                  </a:moveTo>
                  <a:cubicBezTo>
                    <a:pt x="158" y="1"/>
                    <a:pt x="1" y="156"/>
                    <a:pt x="1" y="350"/>
                  </a:cubicBezTo>
                  <a:cubicBezTo>
                    <a:pt x="1" y="542"/>
                    <a:pt x="157" y="700"/>
                    <a:pt x="350" y="700"/>
                  </a:cubicBezTo>
                  <a:cubicBezTo>
                    <a:pt x="543" y="700"/>
                    <a:pt x="701" y="542"/>
                    <a:pt x="700" y="350"/>
                  </a:cubicBezTo>
                  <a:cubicBezTo>
                    <a:pt x="700" y="158"/>
                    <a:pt x="543"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1426;p54">
              <a:extLst>
                <a:ext uri="{FF2B5EF4-FFF2-40B4-BE49-F238E27FC236}">
                  <a16:creationId xmlns:a16="http://schemas.microsoft.com/office/drawing/2014/main" id="{66DEAC84-7B97-9CD8-01E3-C150B8C08B3C}"/>
                </a:ext>
              </a:extLst>
            </p:cNvPr>
            <p:cNvSpPr/>
            <p:nvPr/>
          </p:nvSpPr>
          <p:spPr>
            <a:xfrm>
              <a:off x="6841125" y="1875813"/>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1427;p54">
              <a:extLst>
                <a:ext uri="{FF2B5EF4-FFF2-40B4-BE49-F238E27FC236}">
                  <a16:creationId xmlns:a16="http://schemas.microsoft.com/office/drawing/2014/main" id="{10C346C2-3668-685E-BB9B-7C6247D2D31E}"/>
                </a:ext>
              </a:extLst>
            </p:cNvPr>
            <p:cNvSpPr/>
            <p:nvPr/>
          </p:nvSpPr>
          <p:spPr>
            <a:xfrm>
              <a:off x="6841125" y="1850188"/>
              <a:ext cx="17550" cy="17525"/>
            </a:xfrm>
            <a:custGeom>
              <a:avLst/>
              <a:gdLst/>
              <a:ahLst/>
              <a:cxnLst/>
              <a:rect l="l" t="t" r="r" b="b"/>
              <a:pathLst>
                <a:path w="702" h="701" extrusionOk="0">
                  <a:moveTo>
                    <a:pt x="350" y="63"/>
                  </a:moveTo>
                  <a:cubicBezTo>
                    <a:pt x="509" y="63"/>
                    <a:pt x="638" y="192"/>
                    <a:pt x="638" y="351"/>
                  </a:cubicBezTo>
                  <a:cubicBezTo>
                    <a:pt x="638" y="509"/>
                    <a:pt x="509" y="639"/>
                    <a:pt x="350" y="639"/>
                  </a:cubicBezTo>
                  <a:cubicBezTo>
                    <a:pt x="192" y="639"/>
                    <a:pt x="62" y="509"/>
                    <a:pt x="62" y="351"/>
                  </a:cubicBezTo>
                  <a:cubicBezTo>
                    <a:pt x="62" y="192"/>
                    <a:pt x="192" y="63"/>
                    <a:pt x="350" y="63"/>
                  </a:cubicBezTo>
                  <a:close/>
                  <a:moveTo>
                    <a:pt x="350" y="1"/>
                  </a:moveTo>
                  <a:cubicBezTo>
                    <a:pt x="158" y="1"/>
                    <a:pt x="1" y="157"/>
                    <a:pt x="1" y="351"/>
                  </a:cubicBezTo>
                  <a:cubicBezTo>
                    <a:pt x="1" y="543"/>
                    <a:pt x="157" y="700"/>
                    <a:pt x="350" y="700"/>
                  </a:cubicBezTo>
                  <a:cubicBezTo>
                    <a:pt x="544" y="700"/>
                    <a:pt x="701" y="544"/>
                    <a:pt x="700" y="351"/>
                  </a:cubicBezTo>
                  <a:cubicBezTo>
                    <a:pt x="700" y="159"/>
                    <a:pt x="544" y="1"/>
                    <a:pt x="3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1428;p54">
              <a:extLst>
                <a:ext uri="{FF2B5EF4-FFF2-40B4-BE49-F238E27FC236}">
                  <a16:creationId xmlns:a16="http://schemas.microsoft.com/office/drawing/2014/main" id="{55F34B21-D887-AE15-5E7E-35043B4E7C05}"/>
                </a:ext>
              </a:extLst>
            </p:cNvPr>
            <p:cNvSpPr/>
            <p:nvPr/>
          </p:nvSpPr>
          <p:spPr>
            <a:xfrm>
              <a:off x="6898675" y="1934088"/>
              <a:ext cx="18725" cy="18725"/>
            </a:xfrm>
            <a:custGeom>
              <a:avLst/>
              <a:gdLst/>
              <a:ahLst/>
              <a:cxnLst/>
              <a:rect l="l" t="t" r="r" b="b"/>
              <a:pathLst>
                <a:path w="749" h="749" extrusionOk="0">
                  <a:moveTo>
                    <a:pt x="375" y="63"/>
                  </a:moveTo>
                  <a:cubicBezTo>
                    <a:pt x="547" y="63"/>
                    <a:pt x="687" y="201"/>
                    <a:pt x="685" y="374"/>
                  </a:cubicBezTo>
                  <a:cubicBezTo>
                    <a:pt x="685" y="545"/>
                    <a:pt x="547" y="685"/>
                    <a:pt x="375" y="685"/>
                  </a:cubicBezTo>
                  <a:cubicBezTo>
                    <a:pt x="204" y="685"/>
                    <a:pt x="64" y="546"/>
                    <a:pt x="64" y="374"/>
                  </a:cubicBezTo>
                  <a:cubicBezTo>
                    <a:pt x="64" y="204"/>
                    <a:pt x="203" y="63"/>
                    <a:pt x="375" y="63"/>
                  </a:cubicBezTo>
                  <a:close/>
                  <a:moveTo>
                    <a:pt x="375" y="1"/>
                  </a:moveTo>
                  <a:cubicBezTo>
                    <a:pt x="170" y="1"/>
                    <a:pt x="1" y="168"/>
                    <a:pt x="1" y="374"/>
                  </a:cubicBezTo>
                  <a:cubicBezTo>
                    <a:pt x="1" y="579"/>
                    <a:pt x="170" y="748"/>
                    <a:pt x="375" y="748"/>
                  </a:cubicBezTo>
                  <a:cubicBezTo>
                    <a:pt x="582" y="748"/>
                    <a:pt x="748" y="579"/>
                    <a:pt x="748" y="374"/>
                  </a:cubicBezTo>
                  <a:cubicBezTo>
                    <a:pt x="748" y="168"/>
                    <a:pt x="581" y="1"/>
                    <a:pt x="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1429;p54">
              <a:extLst>
                <a:ext uri="{FF2B5EF4-FFF2-40B4-BE49-F238E27FC236}">
                  <a16:creationId xmlns:a16="http://schemas.microsoft.com/office/drawing/2014/main" id="{F176334F-53CE-63BE-7C71-042F3E8DB6EF}"/>
                </a:ext>
              </a:extLst>
            </p:cNvPr>
            <p:cNvSpPr/>
            <p:nvPr/>
          </p:nvSpPr>
          <p:spPr>
            <a:xfrm>
              <a:off x="6902800" y="1908488"/>
              <a:ext cx="38600" cy="10675"/>
            </a:xfrm>
            <a:custGeom>
              <a:avLst/>
              <a:gdLst/>
              <a:ahLst/>
              <a:cxnLst/>
              <a:rect l="l" t="t" r="r" b="b"/>
              <a:pathLst>
                <a:path w="1544" h="427" extrusionOk="0">
                  <a:moveTo>
                    <a:pt x="0" y="1"/>
                  </a:moveTo>
                  <a:lnTo>
                    <a:pt x="0" y="62"/>
                  </a:lnTo>
                  <a:lnTo>
                    <a:pt x="619" y="62"/>
                  </a:lnTo>
                  <a:lnTo>
                    <a:pt x="983" y="427"/>
                  </a:lnTo>
                  <a:lnTo>
                    <a:pt x="1543" y="427"/>
                  </a:lnTo>
                  <a:lnTo>
                    <a:pt x="1543" y="365"/>
                  </a:lnTo>
                  <a:lnTo>
                    <a:pt x="1008" y="365"/>
                  </a:lnTo>
                  <a:lnTo>
                    <a:pt x="6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1430;p54">
              <a:extLst>
                <a:ext uri="{FF2B5EF4-FFF2-40B4-BE49-F238E27FC236}">
                  <a16:creationId xmlns:a16="http://schemas.microsoft.com/office/drawing/2014/main" id="{2358A92E-691A-2B6E-9022-D5F9E7A1A07B}"/>
                </a:ext>
              </a:extLst>
            </p:cNvPr>
            <p:cNvSpPr/>
            <p:nvPr/>
          </p:nvSpPr>
          <p:spPr>
            <a:xfrm>
              <a:off x="6902250" y="1839788"/>
              <a:ext cx="1550" cy="23875"/>
            </a:xfrm>
            <a:custGeom>
              <a:avLst/>
              <a:gdLst/>
              <a:ahLst/>
              <a:cxnLst/>
              <a:rect l="l" t="t" r="r" b="b"/>
              <a:pathLst>
                <a:path w="62" h="955" extrusionOk="0">
                  <a:moveTo>
                    <a:pt x="1" y="0"/>
                  </a:moveTo>
                  <a:lnTo>
                    <a:pt x="1" y="955"/>
                  </a:lnTo>
                  <a:lnTo>
                    <a:pt x="62" y="955"/>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1431;p54">
              <a:extLst>
                <a:ext uri="{FF2B5EF4-FFF2-40B4-BE49-F238E27FC236}">
                  <a16:creationId xmlns:a16="http://schemas.microsoft.com/office/drawing/2014/main" id="{FEA7AB4D-C693-3D21-3EAA-827386A38473}"/>
                </a:ext>
              </a:extLst>
            </p:cNvPr>
            <p:cNvSpPr/>
            <p:nvPr/>
          </p:nvSpPr>
          <p:spPr>
            <a:xfrm>
              <a:off x="6857850" y="1883813"/>
              <a:ext cx="61225" cy="11925"/>
            </a:xfrm>
            <a:custGeom>
              <a:avLst/>
              <a:gdLst/>
              <a:ahLst/>
              <a:cxnLst/>
              <a:rect l="l" t="t" r="r" b="b"/>
              <a:pathLst>
                <a:path w="2449" h="477" extrusionOk="0">
                  <a:moveTo>
                    <a:pt x="0" y="0"/>
                  </a:moveTo>
                  <a:lnTo>
                    <a:pt x="0" y="61"/>
                  </a:lnTo>
                  <a:lnTo>
                    <a:pt x="1323" y="61"/>
                  </a:lnTo>
                  <a:lnTo>
                    <a:pt x="1736" y="476"/>
                  </a:lnTo>
                  <a:lnTo>
                    <a:pt x="2449" y="476"/>
                  </a:lnTo>
                  <a:lnTo>
                    <a:pt x="2449" y="414"/>
                  </a:lnTo>
                  <a:lnTo>
                    <a:pt x="1762" y="414"/>
                  </a:lnTo>
                  <a:lnTo>
                    <a:pt x="13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432;p54">
              <a:extLst>
                <a:ext uri="{FF2B5EF4-FFF2-40B4-BE49-F238E27FC236}">
                  <a16:creationId xmlns:a16="http://schemas.microsoft.com/office/drawing/2014/main" id="{9F79AFCA-3D56-C377-960A-9413146DD858}"/>
                </a:ext>
              </a:extLst>
            </p:cNvPr>
            <p:cNvSpPr/>
            <p:nvPr/>
          </p:nvSpPr>
          <p:spPr>
            <a:xfrm>
              <a:off x="6856525" y="1861463"/>
              <a:ext cx="62550" cy="27000"/>
            </a:xfrm>
            <a:custGeom>
              <a:avLst/>
              <a:gdLst/>
              <a:ahLst/>
              <a:cxnLst/>
              <a:rect l="l" t="t" r="r" b="b"/>
              <a:pathLst>
                <a:path w="2502" h="1080" extrusionOk="0">
                  <a:moveTo>
                    <a:pt x="1" y="0"/>
                  </a:moveTo>
                  <a:lnTo>
                    <a:pt x="1" y="63"/>
                  </a:lnTo>
                  <a:lnTo>
                    <a:pt x="859" y="63"/>
                  </a:lnTo>
                  <a:lnTo>
                    <a:pt x="1867" y="1070"/>
                  </a:lnTo>
                  <a:lnTo>
                    <a:pt x="1875" y="1080"/>
                  </a:lnTo>
                  <a:lnTo>
                    <a:pt x="2502" y="1080"/>
                  </a:lnTo>
                  <a:lnTo>
                    <a:pt x="2502" y="1017"/>
                  </a:lnTo>
                  <a:lnTo>
                    <a:pt x="1901" y="1017"/>
                  </a:lnTo>
                  <a:lnTo>
                    <a:pt x="895" y="10"/>
                  </a:lnTo>
                  <a:lnTo>
                    <a:pt x="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433;p54">
              <a:extLst>
                <a:ext uri="{FF2B5EF4-FFF2-40B4-BE49-F238E27FC236}">
                  <a16:creationId xmlns:a16="http://schemas.microsoft.com/office/drawing/2014/main" id="{FE28969B-11FE-30E9-1775-6B1BD3E62C30}"/>
                </a:ext>
              </a:extLst>
            </p:cNvPr>
            <p:cNvSpPr/>
            <p:nvPr/>
          </p:nvSpPr>
          <p:spPr>
            <a:xfrm>
              <a:off x="6905975" y="1952088"/>
              <a:ext cx="89900" cy="67375"/>
            </a:xfrm>
            <a:custGeom>
              <a:avLst/>
              <a:gdLst/>
              <a:ahLst/>
              <a:cxnLst/>
              <a:rect l="l" t="t" r="r" b="b"/>
              <a:pathLst>
                <a:path w="3596" h="2695" extrusionOk="0">
                  <a:moveTo>
                    <a:pt x="44" y="0"/>
                  </a:moveTo>
                  <a:lnTo>
                    <a:pt x="0" y="45"/>
                  </a:lnTo>
                  <a:lnTo>
                    <a:pt x="1509" y="1555"/>
                  </a:lnTo>
                  <a:lnTo>
                    <a:pt x="1519" y="1564"/>
                  </a:lnTo>
                  <a:lnTo>
                    <a:pt x="3535" y="1564"/>
                  </a:lnTo>
                  <a:lnTo>
                    <a:pt x="3535" y="2634"/>
                  </a:lnTo>
                  <a:lnTo>
                    <a:pt x="1508" y="2634"/>
                  </a:lnTo>
                  <a:cubicBezTo>
                    <a:pt x="1412" y="2543"/>
                    <a:pt x="489" y="1615"/>
                    <a:pt x="130" y="1253"/>
                  </a:cubicBezTo>
                  <a:lnTo>
                    <a:pt x="86" y="1297"/>
                  </a:lnTo>
                  <a:cubicBezTo>
                    <a:pt x="1475" y="2694"/>
                    <a:pt x="1479" y="2694"/>
                    <a:pt x="1496" y="2694"/>
                  </a:cubicBezTo>
                  <a:lnTo>
                    <a:pt x="3596" y="2694"/>
                  </a:lnTo>
                  <a:lnTo>
                    <a:pt x="3596" y="1501"/>
                  </a:lnTo>
                  <a:lnTo>
                    <a:pt x="1544" y="1501"/>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434;p54">
              <a:extLst>
                <a:ext uri="{FF2B5EF4-FFF2-40B4-BE49-F238E27FC236}">
                  <a16:creationId xmlns:a16="http://schemas.microsoft.com/office/drawing/2014/main" id="{7AFDDCAC-9F27-EBA1-3B6E-141EB17E32EA}"/>
                </a:ext>
              </a:extLst>
            </p:cNvPr>
            <p:cNvSpPr/>
            <p:nvPr/>
          </p:nvSpPr>
          <p:spPr>
            <a:xfrm>
              <a:off x="6938425" y="2028438"/>
              <a:ext cx="43125" cy="1575"/>
            </a:xfrm>
            <a:custGeom>
              <a:avLst/>
              <a:gdLst/>
              <a:ahLst/>
              <a:cxnLst/>
              <a:rect l="l" t="t" r="r" b="b"/>
              <a:pathLst>
                <a:path w="1725" h="63" extrusionOk="0">
                  <a:moveTo>
                    <a:pt x="1" y="0"/>
                  </a:moveTo>
                  <a:lnTo>
                    <a:pt x="1" y="62"/>
                  </a:lnTo>
                  <a:lnTo>
                    <a:pt x="1724" y="62"/>
                  </a:lnTo>
                  <a:lnTo>
                    <a:pt x="17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435;p54">
              <a:extLst>
                <a:ext uri="{FF2B5EF4-FFF2-40B4-BE49-F238E27FC236}">
                  <a16:creationId xmlns:a16="http://schemas.microsoft.com/office/drawing/2014/main" id="{B309C592-EC9A-33A9-8421-DF1B147EA485}"/>
                </a:ext>
              </a:extLst>
            </p:cNvPr>
            <p:cNvSpPr/>
            <p:nvPr/>
          </p:nvSpPr>
          <p:spPr>
            <a:xfrm>
              <a:off x="6881900" y="1937713"/>
              <a:ext cx="106100" cy="74300"/>
            </a:xfrm>
            <a:custGeom>
              <a:avLst/>
              <a:gdLst/>
              <a:ahLst/>
              <a:cxnLst/>
              <a:rect l="l" t="t" r="r" b="b"/>
              <a:pathLst>
                <a:path w="4244" h="2972" extrusionOk="0">
                  <a:moveTo>
                    <a:pt x="45" y="1"/>
                  </a:moveTo>
                  <a:lnTo>
                    <a:pt x="0" y="45"/>
                  </a:lnTo>
                  <a:lnTo>
                    <a:pt x="2501" y="2544"/>
                  </a:lnTo>
                  <a:lnTo>
                    <a:pt x="2510" y="2554"/>
                  </a:lnTo>
                  <a:lnTo>
                    <a:pt x="4181" y="2554"/>
                  </a:lnTo>
                  <a:lnTo>
                    <a:pt x="4181" y="2911"/>
                  </a:lnTo>
                  <a:lnTo>
                    <a:pt x="2535" y="2911"/>
                  </a:lnTo>
                  <a:lnTo>
                    <a:pt x="1100" y="1476"/>
                  </a:lnTo>
                  <a:lnTo>
                    <a:pt x="1056" y="1519"/>
                  </a:lnTo>
                  <a:lnTo>
                    <a:pt x="2501" y="2963"/>
                  </a:lnTo>
                  <a:lnTo>
                    <a:pt x="2510" y="2971"/>
                  </a:lnTo>
                  <a:lnTo>
                    <a:pt x="4244" y="2971"/>
                  </a:lnTo>
                  <a:lnTo>
                    <a:pt x="4244" y="2491"/>
                  </a:lnTo>
                  <a:lnTo>
                    <a:pt x="2535" y="2491"/>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436;p54">
              <a:extLst>
                <a:ext uri="{FF2B5EF4-FFF2-40B4-BE49-F238E27FC236}">
                  <a16:creationId xmlns:a16="http://schemas.microsoft.com/office/drawing/2014/main" id="{A0F1E227-3848-A37F-2E44-6B0CC44B6BE3}"/>
                </a:ext>
              </a:extLst>
            </p:cNvPr>
            <p:cNvSpPr/>
            <p:nvPr/>
          </p:nvSpPr>
          <p:spPr>
            <a:xfrm>
              <a:off x="7087100" y="2121538"/>
              <a:ext cx="96775" cy="54600"/>
            </a:xfrm>
            <a:custGeom>
              <a:avLst/>
              <a:gdLst/>
              <a:ahLst/>
              <a:cxnLst/>
              <a:rect l="l" t="t" r="r" b="b"/>
              <a:pathLst>
                <a:path w="3871" h="2184" extrusionOk="0">
                  <a:moveTo>
                    <a:pt x="0" y="1"/>
                  </a:moveTo>
                  <a:lnTo>
                    <a:pt x="0" y="482"/>
                  </a:lnTo>
                  <a:lnTo>
                    <a:pt x="1707" y="482"/>
                  </a:lnTo>
                  <a:lnTo>
                    <a:pt x="2928" y="1703"/>
                  </a:lnTo>
                  <a:lnTo>
                    <a:pt x="2972" y="1660"/>
                  </a:lnTo>
                  <a:lnTo>
                    <a:pt x="1742" y="429"/>
                  </a:lnTo>
                  <a:lnTo>
                    <a:pt x="1733" y="420"/>
                  </a:lnTo>
                  <a:lnTo>
                    <a:pt x="61" y="420"/>
                  </a:lnTo>
                  <a:lnTo>
                    <a:pt x="61" y="64"/>
                  </a:lnTo>
                  <a:lnTo>
                    <a:pt x="1707" y="64"/>
                  </a:lnTo>
                  <a:lnTo>
                    <a:pt x="3826" y="2183"/>
                  </a:lnTo>
                  <a:lnTo>
                    <a:pt x="3871" y="2139"/>
                  </a:lnTo>
                  <a:lnTo>
                    <a:pt x="1742" y="10"/>
                  </a:lnTo>
                  <a:lnTo>
                    <a:pt x="17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437;p54">
              <a:extLst>
                <a:ext uri="{FF2B5EF4-FFF2-40B4-BE49-F238E27FC236}">
                  <a16:creationId xmlns:a16="http://schemas.microsoft.com/office/drawing/2014/main" id="{E3A291E5-81F6-8BB9-2A00-8A1B01CB8E17}"/>
                </a:ext>
              </a:extLst>
            </p:cNvPr>
            <p:cNvSpPr/>
            <p:nvPr/>
          </p:nvSpPr>
          <p:spPr>
            <a:xfrm>
              <a:off x="7072150" y="2141688"/>
              <a:ext cx="89975" cy="62050"/>
            </a:xfrm>
            <a:custGeom>
              <a:avLst/>
              <a:gdLst/>
              <a:ahLst/>
              <a:cxnLst/>
              <a:rect l="l" t="t" r="r" b="b"/>
              <a:pathLst>
                <a:path w="3599" h="2482" extrusionOk="0">
                  <a:moveTo>
                    <a:pt x="0" y="1"/>
                  </a:moveTo>
                  <a:lnTo>
                    <a:pt x="0" y="481"/>
                  </a:lnTo>
                  <a:lnTo>
                    <a:pt x="2152" y="481"/>
                  </a:lnTo>
                  <a:lnTo>
                    <a:pt x="3324" y="1655"/>
                  </a:lnTo>
                  <a:lnTo>
                    <a:pt x="3324" y="2251"/>
                  </a:lnTo>
                  <a:lnTo>
                    <a:pt x="3386" y="2251"/>
                  </a:lnTo>
                  <a:lnTo>
                    <a:pt x="3386" y="1628"/>
                  </a:lnTo>
                  <a:lnTo>
                    <a:pt x="2185" y="427"/>
                  </a:lnTo>
                  <a:lnTo>
                    <a:pt x="2175" y="417"/>
                  </a:lnTo>
                  <a:lnTo>
                    <a:pt x="60" y="417"/>
                  </a:lnTo>
                  <a:lnTo>
                    <a:pt x="60" y="61"/>
                  </a:lnTo>
                  <a:lnTo>
                    <a:pt x="2150" y="61"/>
                  </a:lnTo>
                  <a:lnTo>
                    <a:pt x="3524" y="1434"/>
                  </a:lnTo>
                  <a:cubicBezTo>
                    <a:pt x="3527" y="1820"/>
                    <a:pt x="3531" y="2397"/>
                    <a:pt x="3525" y="2436"/>
                  </a:cubicBezTo>
                  <a:lnTo>
                    <a:pt x="3554" y="2445"/>
                  </a:lnTo>
                  <a:lnTo>
                    <a:pt x="3532" y="2466"/>
                  </a:lnTo>
                  <a:lnTo>
                    <a:pt x="3547" y="2481"/>
                  </a:lnTo>
                  <a:lnTo>
                    <a:pt x="3569" y="2475"/>
                  </a:lnTo>
                  <a:cubicBezTo>
                    <a:pt x="3594" y="2464"/>
                    <a:pt x="3599" y="2463"/>
                    <a:pt x="3588" y="1423"/>
                  </a:cubicBezTo>
                  <a:lnTo>
                    <a:pt x="3588" y="1411"/>
                  </a:lnTo>
                  <a:lnTo>
                    <a:pt x="2186" y="10"/>
                  </a:lnTo>
                  <a:lnTo>
                    <a:pt x="2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438;p54">
              <a:extLst>
                <a:ext uri="{FF2B5EF4-FFF2-40B4-BE49-F238E27FC236}">
                  <a16:creationId xmlns:a16="http://schemas.microsoft.com/office/drawing/2014/main" id="{704E84A7-25D4-D74F-9799-C16AEC89CBEB}"/>
                </a:ext>
              </a:extLst>
            </p:cNvPr>
            <p:cNvSpPr/>
            <p:nvPr/>
          </p:nvSpPr>
          <p:spPr>
            <a:xfrm>
              <a:off x="6936525" y="1946163"/>
              <a:ext cx="53175" cy="22575"/>
            </a:xfrm>
            <a:custGeom>
              <a:avLst/>
              <a:gdLst/>
              <a:ahLst/>
              <a:cxnLst/>
              <a:rect l="l" t="t" r="r" b="b"/>
              <a:pathLst>
                <a:path w="2127" h="903" extrusionOk="0">
                  <a:moveTo>
                    <a:pt x="1" y="0"/>
                  </a:moveTo>
                  <a:lnTo>
                    <a:pt x="1" y="389"/>
                  </a:lnTo>
                  <a:lnTo>
                    <a:pt x="515" y="903"/>
                  </a:lnTo>
                  <a:lnTo>
                    <a:pt x="2127" y="903"/>
                  </a:lnTo>
                  <a:lnTo>
                    <a:pt x="2127" y="840"/>
                  </a:lnTo>
                  <a:lnTo>
                    <a:pt x="540" y="840"/>
                  </a:lnTo>
                  <a:lnTo>
                    <a:pt x="62" y="363"/>
                  </a:lnTo>
                  <a:lnTo>
                    <a:pt x="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439;p54">
              <a:extLst>
                <a:ext uri="{FF2B5EF4-FFF2-40B4-BE49-F238E27FC236}">
                  <a16:creationId xmlns:a16="http://schemas.microsoft.com/office/drawing/2014/main" id="{175B3A4E-AC57-A180-B70A-0DD4CA62735C}"/>
                </a:ext>
              </a:extLst>
            </p:cNvPr>
            <p:cNvSpPr/>
            <p:nvPr/>
          </p:nvSpPr>
          <p:spPr>
            <a:xfrm>
              <a:off x="6941125" y="1943588"/>
              <a:ext cx="41425" cy="19100"/>
            </a:xfrm>
            <a:custGeom>
              <a:avLst/>
              <a:gdLst/>
              <a:ahLst/>
              <a:cxnLst/>
              <a:rect l="l" t="t" r="r" b="b"/>
              <a:pathLst>
                <a:path w="1657" h="764" extrusionOk="0">
                  <a:moveTo>
                    <a:pt x="1" y="1"/>
                  </a:moveTo>
                  <a:lnTo>
                    <a:pt x="1" y="408"/>
                  </a:lnTo>
                  <a:lnTo>
                    <a:pt x="356" y="763"/>
                  </a:lnTo>
                  <a:lnTo>
                    <a:pt x="1657" y="763"/>
                  </a:lnTo>
                  <a:lnTo>
                    <a:pt x="1657" y="700"/>
                  </a:lnTo>
                  <a:lnTo>
                    <a:pt x="381" y="700"/>
                  </a:lnTo>
                  <a:lnTo>
                    <a:pt x="63" y="382"/>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440;p54">
              <a:extLst>
                <a:ext uri="{FF2B5EF4-FFF2-40B4-BE49-F238E27FC236}">
                  <a16:creationId xmlns:a16="http://schemas.microsoft.com/office/drawing/2014/main" id="{F31DF16A-A139-77E5-7BD1-01D058EB8CE0}"/>
                </a:ext>
              </a:extLst>
            </p:cNvPr>
            <p:cNvSpPr/>
            <p:nvPr/>
          </p:nvSpPr>
          <p:spPr>
            <a:xfrm>
              <a:off x="6948300" y="1925888"/>
              <a:ext cx="32250" cy="31625"/>
            </a:xfrm>
            <a:custGeom>
              <a:avLst/>
              <a:gdLst/>
              <a:ahLst/>
              <a:cxnLst/>
              <a:rect l="l" t="t" r="r" b="b"/>
              <a:pathLst>
                <a:path w="1290" h="1265" extrusionOk="0">
                  <a:moveTo>
                    <a:pt x="1" y="1"/>
                  </a:moveTo>
                  <a:lnTo>
                    <a:pt x="1" y="1088"/>
                  </a:lnTo>
                  <a:lnTo>
                    <a:pt x="178" y="1264"/>
                  </a:lnTo>
                  <a:lnTo>
                    <a:pt x="1290" y="1264"/>
                  </a:lnTo>
                  <a:lnTo>
                    <a:pt x="1290" y="1202"/>
                  </a:lnTo>
                  <a:lnTo>
                    <a:pt x="204" y="1202"/>
                  </a:lnTo>
                  <a:lnTo>
                    <a:pt x="64" y="1061"/>
                  </a:lnTo>
                  <a:lnTo>
                    <a:pt x="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441;p54">
              <a:extLst>
                <a:ext uri="{FF2B5EF4-FFF2-40B4-BE49-F238E27FC236}">
                  <a16:creationId xmlns:a16="http://schemas.microsoft.com/office/drawing/2014/main" id="{B39A8C64-34CB-BE7E-C696-A576282350D1}"/>
                </a:ext>
              </a:extLst>
            </p:cNvPr>
            <p:cNvSpPr/>
            <p:nvPr/>
          </p:nvSpPr>
          <p:spPr>
            <a:xfrm>
              <a:off x="6812625" y="1885313"/>
              <a:ext cx="96650" cy="100225"/>
            </a:xfrm>
            <a:custGeom>
              <a:avLst/>
              <a:gdLst/>
              <a:ahLst/>
              <a:cxnLst/>
              <a:rect l="l" t="t" r="r" b="b"/>
              <a:pathLst>
                <a:path w="3866" h="4009" extrusionOk="0">
                  <a:moveTo>
                    <a:pt x="45" y="1"/>
                  </a:moveTo>
                  <a:lnTo>
                    <a:pt x="0" y="46"/>
                  </a:lnTo>
                  <a:lnTo>
                    <a:pt x="1290" y="1333"/>
                  </a:lnTo>
                  <a:lnTo>
                    <a:pt x="1290" y="2401"/>
                  </a:lnTo>
                  <a:lnTo>
                    <a:pt x="1922" y="3033"/>
                  </a:lnTo>
                  <a:lnTo>
                    <a:pt x="2848" y="3033"/>
                  </a:lnTo>
                  <a:lnTo>
                    <a:pt x="3822" y="4008"/>
                  </a:lnTo>
                  <a:lnTo>
                    <a:pt x="3866" y="3964"/>
                  </a:lnTo>
                  <a:lnTo>
                    <a:pt x="2882" y="2980"/>
                  </a:lnTo>
                  <a:lnTo>
                    <a:pt x="2875" y="2970"/>
                  </a:lnTo>
                  <a:lnTo>
                    <a:pt x="1948" y="2970"/>
                  </a:lnTo>
                  <a:lnTo>
                    <a:pt x="1351" y="2376"/>
                  </a:lnTo>
                  <a:lnTo>
                    <a:pt x="1351" y="1308"/>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442;p54">
              <a:extLst>
                <a:ext uri="{FF2B5EF4-FFF2-40B4-BE49-F238E27FC236}">
                  <a16:creationId xmlns:a16="http://schemas.microsoft.com/office/drawing/2014/main" id="{4026BE41-8744-C5EE-30CD-09E1840F25F1}"/>
                </a:ext>
              </a:extLst>
            </p:cNvPr>
            <p:cNvSpPr/>
            <p:nvPr/>
          </p:nvSpPr>
          <p:spPr>
            <a:xfrm>
              <a:off x="6777050" y="1889813"/>
              <a:ext cx="52350" cy="51200"/>
            </a:xfrm>
            <a:custGeom>
              <a:avLst/>
              <a:gdLst/>
              <a:ahLst/>
              <a:cxnLst/>
              <a:rect l="l" t="t" r="r" b="b"/>
              <a:pathLst>
                <a:path w="2094" h="2048" extrusionOk="0">
                  <a:moveTo>
                    <a:pt x="44" y="0"/>
                  </a:moveTo>
                  <a:lnTo>
                    <a:pt x="0" y="44"/>
                  </a:lnTo>
                  <a:lnTo>
                    <a:pt x="1004" y="1048"/>
                  </a:lnTo>
                  <a:lnTo>
                    <a:pt x="1004" y="1738"/>
                  </a:lnTo>
                  <a:lnTo>
                    <a:pt x="1314" y="2047"/>
                  </a:lnTo>
                  <a:lnTo>
                    <a:pt x="2094" y="2047"/>
                  </a:lnTo>
                  <a:lnTo>
                    <a:pt x="2094" y="1986"/>
                  </a:lnTo>
                  <a:lnTo>
                    <a:pt x="1340" y="1986"/>
                  </a:lnTo>
                  <a:lnTo>
                    <a:pt x="1066" y="1713"/>
                  </a:lnTo>
                  <a:lnTo>
                    <a:pt x="1066" y="1022"/>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443;p54">
              <a:extLst>
                <a:ext uri="{FF2B5EF4-FFF2-40B4-BE49-F238E27FC236}">
                  <a16:creationId xmlns:a16="http://schemas.microsoft.com/office/drawing/2014/main" id="{A48CE0C8-EEFE-48F1-C211-E6D92B34E7AD}"/>
                </a:ext>
              </a:extLst>
            </p:cNvPr>
            <p:cNvSpPr/>
            <p:nvPr/>
          </p:nvSpPr>
          <p:spPr>
            <a:xfrm>
              <a:off x="6783600" y="1982938"/>
              <a:ext cx="190425" cy="70225"/>
            </a:xfrm>
            <a:custGeom>
              <a:avLst/>
              <a:gdLst/>
              <a:ahLst/>
              <a:cxnLst/>
              <a:rect l="l" t="t" r="r" b="b"/>
              <a:pathLst>
                <a:path w="7617" h="2809" extrusionOk="0">
                  <a:moveTo>
                    <a:pt x="1" y="1"/>
                  </a:moveTo>
                  <a:lnTo>
                    <a:pt x="1" y="62"/>
                  </a:lnTo>
                  <a:lnTo>
                    <a:pt x="3390" y="62"/>
                  </a:lnTo>
                  <a:lnTo>
                    <a:pt x="6127" y="2800"/>
                  </a:lnTo>
                  <a:lnTo>
                    <a:pt x="6136" y="2809"/>
                  </a:lnTo>
                  <a:lnTo>
                    <a:pt x="7616" y="2809"/>
                  </a:lnTo>
                  <a:lnTo>
                    <a:pt x="7616" y="2747"/>
                  </a:lnTo>
                  <a:lnTo>
                    <a:pt x="6162" y="2747"/>
                  </a:lnTo>
                  <a:lnTo>
                    <a:pt x="3424" y="9"/>
                  </a:lnTo>
                  <a:lnTo>
                    <a:pt x="34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444;p54">
              <a:extLst>
                <a:ext uri="{FF2B5EF4-FFF2-40B4-BE49-F238E27FC236}">
                  <a16:creationId xmlns:a16="http://schemas.microsoft.com/office/drawing/2014/main" id="{917C61F2-3043-4B30-4C91-3BD64BF7D104}"/>
                </a:ext>
              </a:extLst>
            </p:cNvPr>
            <p:cNvSpPr/>
            <p:nvPr/>
          </p:nvSpPr>
          <p:spPr>
            <a:xfrm>
              <a:off x="6836200" y="1998888"/>
              <a:ext cx="89675" cy="61825"/>
            </a:xfrm>
            <a:custGeom>
              <a:avLst/>
              <a:gdLst/>
              <a:ahLst/>
              <a:cxnLst/>
              <a:rect l="l" t="t" r="r" b="b"/>
              <a:pathLst>
                <a:path w="3587" h="2473" extrusionOk="0">
                  <a:moveTo>
                    <a:pt x="0" y="0"/>
                  </a:moveTo>
                  <a:lnTo>
                    <a:pt x="0" y="63"/>
                  </a:lnTo>
                  <a:lnTo>
                    <a:pt x="1133" y="63"/>
                  </a:lnTo>
                  <a:lnTo>
                    <a:pt x="3542" y="2472"/>
                  </a:lnTo>
                  <a:lnTo>
                    <a:pt x="3587" y="2428"/>
                  </a:lnTo>
                  <a:lnTo>
                    <a:pt x="1168" y="10"/>
                  </a:lnTo>
                  <a:lnTo>
                    <a:pt x="1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445;p54">
              <a:extLst>
                <a:ext uri="{FF2B5EF4-FFF2-40B4-BE49-F238E27FC236}">
                  <a16:creationId xmlns:a16="http://schemas.microsoft.com/office/drawing/2014/main" id="{0F626704-4163-8EED-4D9D-F204691A1945}"/>
                </a:ext>
              </a:extLst>
            </p:cNvPr>
            <p:cNvSpPr/>
            <p:nvPr/>
          </p:nvSpPr>
          <p:spPr>
            <a:xfrm>
              <a:off x="6775350" y="2049113"/>
              <a:ext cx="123625" cy="1575"/>
            </a:xfrm>
            <a:custGeom>
              <a:avLst/>
              <a:gdLst/>
              <a:ahLst/>
              <a:cxnLst/>
              <a:rect l="l" t="t" r="r" b="b"/>
              <a:pathLst>
                <a:path w="4945" h="63" extrusionOk="0">
                  <a:moveTo>
                    <a:pt x="1" y="1"/>
                  </a:moveTo>
                  <a:lnTo>
                    <a:pt x="1" y="63"/>
                  </a:lnTo>
                  <a:lnTo>
                    <a:pt x="4945" y="63"/>
                  </a:lnTo>
                  <a:lnTo>
                    <a:pt x="4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446;p54">
              <a:extLst>
                <a:ext uri="{FF2B5EF4-FFF2-40B4-BE49-F238E27FC236}">
                  <a16:creationId xmlns:a16="http://schemas.microsoft.com/office/drawing/2014/main" id="{2F977FCE-8577-3B57-0483-160F89D3E962}"/>
                </a:ext>
              </a:extLst>
            </p:cNvPr>
            <p:cNvSpPr/>
            <p:nvPr/>
          </p:nvSpPr>
          <p:spPr>
            <a:xfrm>
              <a:off x="6735725" y="1989838"/>
              <a:ext cx="42825" cy="41775"/>
            </a:xfrm>
            <a:custGeom>
              <a:avLst/>
              <a:gdLst/>
              <a:ahLst/>
              <a:cxnLst/>
              <a:rect l="l" t="t" r="r" b="b"/>
              <a:pathLst>
                <a:path w="1713" h="1671" extrusionOk="0">
                  <a:moveTo>
                    <a:pt x="43" y="0"/>
                  </a:moveTo>
                  <a:lnTo>
                    <a:pt x="0" y="45"/>
                  </a:lnTo>
                  <a:lnTo>
                    <a:pt x="1563" y="1607"/>
                  </a:lnTo>
                  <a:lnTo>
                    <a:pt x="785" y="1607"/>
                  </a:lnTo>
                  <a:lnTo>
                    <a:pt x="785" y="1670"/>
                  </a:lnTo>
                  <a:lnTo>
                    <a:pt x="1713" y="1670"/>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447;p54">
              <a:extLst>
                <a:ext uri="{FF2B5EF4-FFF2-40B4-BE49-F238E27FC236}">
                  <a16:creationId xmlns:a16="http://schemas.microsoft.com/office/drawing/2014/main" id="{3EB30AB6-0129-EC4C-DD2D-8B42ED2D0E95}"/>
                </a:ext>
              </a:extLst>
            </p:cNvPr>
            <p:cNvSpPr/>
            <p:nvPr/>
          </p:nvSpPr>
          <p:spPr>
            <a:xfrm>
              <a:off x="6763450" y="2037213"/>
              <a:ext cx="36550" cy="1575"/>
            </a:xfrm>
            <a:custGeom>
              <a:avLst/>
              <a:gdLst/>
              <a:ahLst/>
              <a:cxnLst/>
              <a:rect l="l" t="t" r="r" b="b"/>
              <a:pathLst>
                <a:path w="1462" h="63" extrusionOk="0">
                  <a:moveTo>
                    <a:pt x="1" y="1"/>
                  </a:moveTo>
                  <a:lnTo>
                    <a:pt x="1" y="62"/>
                  </a:lnTo>
                  <a:lnTo>
                    <a:pt x="1461" y="62"/>
                  </a:lnTo>
                  <a:lnTo>
                    <a:pt x="14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1448;p54">
              <a:extLst>
                <a:ext uri="{FF2B5EF4-FFF2-40B4-BE49-F238E27FC236}">
                  <a16:creationId xmlns:a16="http://schemas.microsoft.com/office/drawing/2014/main" id="{124AE6B1-5CF7-7C9D-5319-255C512C32BD}"/>
                </a:ext>
              </a:extLst>
            </p:cNvPr>
            <p:cNvSpPr/>
            <p:nvPr/>
          </p:nvSpPr>
          <p:spPr>
            <a:xfrm>
              <a:off x="6758800" y="2012213"/>
              <a:ext cx="43050" cy="1525"/>
            </a:xfrm>
            <a:custGeom>
              <a:avLst/>
              <a:gdLst/>
              <a:ahLst/>
              <a:cxnLst/>
              <a:rect l="l" t="t" r="r" b="b"/>
              <a:pathLst>
                <a:path w="1722" h="61" extrusionOk="0">
                  <a:moveTo>
                    <a:pt x="1" y="0"/>
                  </a:moveTo>
                  <a:lnTo>
                    <a:pt x="1" y="61"/>
                  </a:lnTo>
                  <a:lnTo>
                    <a:pt x="1722" y="61"/>
                  </a:lnTo>
                  <a:lnTo>
                    <a:pt x="17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1449;p54">
              <a:extLst>
                <a:ext uri="{FF2B5EF4-FFF2-40B4-BE49-F238E27FC236}">
                  <a16:creationId xmlns:a16="http://schemas.microsoft.com/office/drawing/2014/main" id="{32BFFABF-754E-661F-7896-4C646422EA29}"/>
                </a:ext>
              </a:extLst>
            </p:cNvPr>
            <p:cNvSpPr/>
            <p:nvPr/>
          </p:nvSpPr>
          <p:spPr>
            <a:xfrm>
              <a:off x="6696300" y="2065463"/>
              <a:ext cx="74400" cy="1550"/>
            </a:xfrm>
            <a:custGeom>
              <a:avLst/>
              <a:gdLst/>
              <a:ahLst/>
              <a:cxnLst/>
              <a:rect l="l" t="t" r="r" b="b"/>
              <a:pathLst>
                <a:path w="2976" h="62" extrusionOk="0">
                  <a:moveTo>
                    <a:pt x="0" y="0"/>
                  </a:moveTo>
                  <a:lnTo>
                    <a:pt x="0" y="61"/>
                  </a:lnTo>
                  <a:lnTo>
                    <a:pt x="2976" y="61"/>
                  </a:lnTo>
                  <a:lnTo>
                    <a:pt x="29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1450;p54">
              <a:extLst>
                <a:ext uri="{FF2B5EF4-FFF2-40B4-BE49-F238E27FC236}">
                  <a16:creationId xmlns:a16="http://schemas.microsoft.com/office/drawing/2014/main" id="{CD89DA21-3127-34A7-791B-02112D0D6AD8}"/>
                </a:ext>
              </a:extLst>
            </p:cNvPr>
            <p:cNvSpPr/>
            <p:nvPr/>
          </p:nvSpPr>
          <p:spPr>
            <a:xfrm>
              <a:off x="6636825" y="2074963"/>
              <a:ext cx="122000" cy="1575"/>
            </a:xfrm>
            <a:custGeom>
              <a:avLst/>
              <a:gdLst/>
              <a:ahLst/>
              <a:cxnLst/>
              <a:rect l="l" t="t" r="r" b="b"/>
              <a:pathLst>
                <a:path w="4880" h="63" extrusionOk="0">
                  <a:moveTo>
                    <a:pt x="0" y="0"/>
                  </a:moveTo>
                  <a:lnTo>
                    <a:pt x="0" y="62"/>
                  </a:lnTo>
                  <a:lnTo>
                    <a:pt x="4880" y="62"/>
                  </a:lnTo>
                  <a:lnTo>
                    <a:pt x="4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1451;p54">
              <a:extLst>
                <a:ext uri="{FF2B5EF4-FFF2-40B4-BE49-F238E27FC236}">
                  <a16:creationId xmlns:a16="http://schemas.microsoft.com/office/drawing/2014/main" id="{0B87199E-3756-C82A-A6FE-41E8BEA9560A}"/>
                </a:ext>
              </a:extLst>
            </p:cNvPr>
            <p:cNvSpPr/>
            <p:nvPr/>
          </p:nvSpPr>
          <p:spPr>
            <a:xfrm>
              <a:off x="7104125" y="1972288"/>
              <a:ext cx="267900" cy="76675"/>
            </a:xfrm>
            <a:custGeom>
              <a:avLst/>
              <a:gdLst/>
              <a:ahLst/>
              <a:cxnLst/>
              <a:rect l="l" t="t" r="r" b="b"/>
              <a:pathLst>
                <a:path w="10716" h="3067" extrusionOk="0">
                  <a:moveTo>
                    <a:pt x="5743" y="1"/>
                  </a:moveTo>
                  <a:lnTo>
                    <a:pt x="3797" y="1944"/>
                  </a:lnTo>
                  <a:lnTo>
                    <a:pt x="2494" y="1944"/>
                  </a:lnTo>
                  <a:lnTo>
                    <a:pt x="1433" y="3005"/>
                  </a:lnTo>
                  <a:lnTo>
                    <a:pt x="0" y="3005"/>
                  </a:lnTo>
                  <a:lnTo>
                    <a:pt x="0" y="3066"/>
                  </a:lnTo>
                  <a:lnTo>
                    <a:pt x="1458" y="3066"/>
                  </a:lnTo>
                  <a:lnTo>
                    <a:pt x="2519" y="2005"/>
                  </a:lnTo>
                  <a:lnTo>
                    <a:pt x="3823" y="2005"/>
                  </a:lnTo>
                  <a:lnTo>
                    <a:pt x="5769" y="62"/>
                  </a:lnTo>
                  <a:lnTo>
                    <a:pt x="10716" y="62"/>
                  </a:lnTo>
                  <a:lnTo>
                    <a:pt x="10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1452;p54">
              <a:extLst>
                <a:ext uri="{FF2B5EF4-FFF2-40B4-BE49-F238E27FC236}">
                  <a16:creationId xmlns:a16="http://schemas.microsoft.com/office/drawing/2014/main" id="{2E3740CC-03E4-0135-F175-D40C925F7BCD}"/>
                </a:ext>
              </a:extLst>
            </p:cNvPr>
            <p:cNvSpPr/>
            <p:nvPr/>
          </p:nvSpPr>
          <p:spPr>
            <a:xfrm>
              <a:off x="7090250" y="1852788"/>
              <a:ext cx="155700" cy="170900"/>
            </a:xfrm>
            <a:custGeom>
              <a:avLst/>
              <a:gdLst/>
              <a:ahLst/>
              <a:cxnLst/>
              <a:rect l="l" t="t" r="r" b="b"/>
              <a:pathLst>
                <a:path w="6228" h="6836" extrusionOk="0">
                  <a:moveTo>
                    <a:pt x="6185" y="0"/>
                  </a:moveTo>
                  <a:lnTo>
                    <a:pt x="4089" y="2096"/>
                  </a:lnTo>
                  <a:lnTo>
                    <a:pt x="4079" y="2106"/>
                  </a:lnTo>
                  <a:lnTo>
                    <a:pt x="4079" y="3870"/>
                  </a:lnTo>
                  <a:lnTo>
                    <a:pt x="3013" y="3870"/>
                  </a:lnTo>
                  <a:lnTo>
                    <a:pt x="1650" y="5233"/>
                  </a:lnTo>
                  <a:lnTo>
                    <a:pt x="592" y="5233"/>
                  </a:lnTo>
                  <a:lnTo>
                    <a:pt x="0" y="5824"/>
                  </a:lnTo>
                  <a:lnTo>
                    <a:pt x="0" y="6835"/>
                  </a:lnTo>
                  <a:lnTo>
                    <a:pt x="62" y="6835"/>
                  </a:lnTo>
                  <a:lnTo>
                    <a:pt x="62" y="5850"/>
                  </a:lnTo>
                  <a:lnTo>
                    <a:pt x="617" y="5294"/>
                  </a:lnTo>
                  <a:lnTo>
                    <a:pt x="1676" y="5294"/>
                  </a:lnTo>
                  <a:lnTo>
                    <a:pt x="3038" y="3932"/>
                  </a:lnTo>
                  <a:lnTo>
                    <a:pt x="4141" y="3932"/>
                  </a:lnTo>
                  <a:lnTo>
                    <a:pt x="4141" y="2132"/>
                  </a:lnTo>
                  <a:lnTo>
                    <a:pt x="6227" y="45"/>
                  </a:lnTo>
                  <a:lnTo>
                    <a:pt x="61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1453;p54">
              <a:extLst>
                <a:ext uri="{FF2B5EF4-FFF2-40B4-BE49-F238E27FC236}">
                  <a16:creationId xmlns:a16="http://schemas.microsoft.com/office/drawing/2014/main" id="{117F7C3B-F9D9-F27F-2836-6C3900E413C9}"/>
                </a:ext>
              </a:extLst>
            </p:cNvPr>
            <p:cNvSpPr/>
            <p:nvPr/>
          </p:nvSpPr>
          <p:spPr>
            <a:xfrm>
              <a:off x="7105900" y="1996863"/>
              <a:ext cx="39400" cy="41900"/>
            </a:xfrm>
            <a:custGeom>
              <a:avLst/>
              <a:gdLst/>
              <a:ahLst/>
              <a:cxnLst/>
              <a:rect l="l" t="t" r="r" b="b"/>
              <a:pathLst>
                <a:path w="1576" h="1676" extrusionOk="0">
                  <a:moveTo>
                    <a:pt x="375" y="0"/>
                  </a:moveTo>
                  <a:lnTo>
                    <a:pt x="1" y="375"/>
                  </a:lnTo>
                  <a:lnTo>
                    <a:pt x="1" y="1675"/>
                  </a:lnTo>
                  <a:lnTo>
                    <a:pt x="62" y="1675"/>
                  </a:lnTo>
                  <a:lnTo>
                    <a:pt x="62" y="400"/>
                  </a:lnTo>
                  <a:lnTo>
                    <a:pt x="399" y="63"/>
                  </a:lnTo>
                  <a:lnTo>
                    <a:pt x="1576" y="63"/>
                  </a:lnTo>
                  <a:lnTo>
                    <a:pt x="15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1454;p54">
              <a:extLst>
                <a:ext uri="{FF2B5EF4-FFF2-40B4-BE49-F238E27FC236}">
                  <a16:creationId xmlns:a16="http://schemas.microsoft.com/office/drawing/2014/main" id="{041F3A5D-66A2-E098-A0C1-795C866ADB5F}"/>
                </a:ext>
              </a:extLst>
            </p:cNvPr>
            <p:cNvSpPr/>
            <p:nvPr/>
          </p:nvSpPr>
          <p:spPr>
            <a:xfrm>
              <a:off x="7116350" y="2009138"/>
              <a:ext cx="28950" cy="29975"/>
            </a:xfrm>
            <a:custGeom>
              <a:avLst/>
              <a:gdLst/>
              <a:ahLst/>
              <a:cxnLst/>
              <a:rect l="l" t="t" r="r" b="b"/>
              <a:pathLst>
                <a:path w="1158" h="1199" extrusionOk="0">
                  <a:moveTo>
                    <a:pt x="368" y="0"/>
                  </a:moveTo>
                  <a:lnTo>
                    <a:pt x="0" y="369"/>
                  </a:lnTo>
                  <a:lnTo>
                    <a:pt x="0" y="1198"/>
                  </a:lnTo>
                  <a:lnTo>
                    <a:pt x="61" y="1198"/>
                  </a:lnTo>
                  <a:lnTo>
                    <a:pt x="61" y="394"/>
                  </a:lnTo>
                  <a:lnTo>
                    <a:pt x="395" y="63"/>
                  </a:lnTo>
                  <a:lnTo>
                    <a:pt x="1158" y="63"/>
                  </a:lnTo>
                  <a:lnTo>
                    <a:pt x="11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1455;p54">
              <a:extLst>
                <a:ext uri="{FF2B5EF4-FFF2-40B4-BE49-F238E27FC236}">
                  <a16:creationId xmlns:a16="http://schemas.microsoft.com/office/drawing/2014/main" id="{BF6EBA85-47DB-CF1F-E49A-8BD6540F34B8}"/>
                </a:ext>
              </a:extLst>
            </p:cNvPr>
            <p:cNvSpPr/>
            <p:nvPr/>
          </p:nvSpPr>
          <p:spPr>
            <a:xfrm>
              <a:off x="7159900" y="1975013"/>
              <a:ext cx="24075" cy="28250"/>
            </a:xfrm>
            <a:custGeom>
              <a:avLst/>
              <a:gdLst/>
              <a:ahLst/>
              <a:cxnLst/>
              <a:rect l="l" t="t" r="r" b="b"/>
              <a:pathLst>
                <a:path w="963" h="1130" extrusionOk="0">
                  <a:moveTo>
                    <a:pt x="618" y="1"/>
                  </a:moveTo>
                  <a:lnTo>
                    <a:pt x="0" y="620"/>
                  </a:lnTo>
                  <a:lnTo>
                    <a:pt x="0" y="1129"/>
                  </a:lnTo>
                  <a:lnTo>
                    <a:pt x="62" y="1129"/>
                  </a:lnTo>
                  <a:lnTo>
                    <a:pt x="62" y="646"/>
                  </a:lnTo>
                  <a:lnTo>
                    <a:pt x="644" y="64"/>
                  </a:lnTo>
                  <a:lnTo>
                    <a:pt x="962" y="64"/>
                  </a:lnTo>
                  <a:lnTo>
                    <a:pt x="9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1456;p54">
              <a:extLst>
                <a:ext uri="{FF2B5EF4-FFF2-40B4-BE49-F238E27FC236}">
                  <a16:creationId xmlns:a16="http://schemas.microsoft.com/office/drawing/2014/main" id="{A55D4D56-4588-5EC6-3E1F-3D56DD8F2E74}"/>
                </a:ext>
              </a:extLst>
            </p:cNvPr>
            <p:cNvSpPr/>
            <p:nvPr/>
          </p:nvSpPr>
          <p:spPr>
            <a:xfrm>
              <a:off x="7171800" y="1890288"/>
              <a:ext cx="36800" cy="113575"/>
            </a:xfrm>
            <a:custGeom>
              <a:avLst/>
              <a:gdLst/>
              <a:ahLst/>
              <a:cxnLst/>
              <a:rect l="l" t="t" r="r" b="b"/>
              <a:pathLst>
                <a:path w="1472" h="4543" extrusionOk="0">
                  <a:moveTo>
                    <a:pt x="1448" y="1"/>
                  </a:moveTo>
                  <a:lnTo>
                    <a:pt x="1436" y="29"/>
                  </a:lnTo>
                  <a:lnTo>
                    <a:pt x="1407" y="34"/>
                  </a:lnTo>
                  <a:cubicBezTo>
                    <a:pt x="1410" y="88"/>
                    <a:pt x="1408" y="2051"/>
                    <a:pt x="1407" y="3094"/>
                  </a:cubicBezTo>
                  <a:lnTo>
                    <a:pt x="0" y="4499"/>
                  </a:lnTo>
                  <a:lnTo>
                    <a:pt x="45" y="4543"/>
                  </a:lnTo>
                  <a:lnTo>
                    <a:pt x="1467" y="3121"/>
                  </a:lnTo>
                  <a:lnTo>
                    <a:pt x="1467" y="3107"/>
                  </a:lnTo>
                  <a:lnTo>
                    <a:pt x="1470" y="1569"/>
                  </a:lnTo>
                  <a:cubicBezTo>
                    <a:pt x="1472" y="10"/>
                    <a:pt x="1472" y="10"/>
                    <a:pt x="1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1457;p54">
              <a:extLst>
                <a:ext uri="{FF2B5EF4-FFF2-40B4-BE49-F238E27FC236}">
                  <a16:creationId xmlns:a16="http://schemas.microsoft.com/office/drawing/2014/main" id="{5C391155-EEBF-F614-7DF4-151E1FDF1BB1}"/>
                </a:ext>
              </a:extLst>
            </p:cNvPr>
            <p:cNvSpPr/>
            <p:nvPr/>
          </p:nvSpPr>
          <p:spPr>
            <a:xfrm>
              <a:off x="7065775" y="1874863"/>
              <a:ext cx="73075" cy="130550"/>
            </a:xfrm>
            <a:custGeom>
              <a:avLst/>
              <a:gdLst/>
              <a:ahLst/>
              <a:cxnLst/>
              <a:rect l="l" t="t" r="r" b="b"/>
              <a:pathLst>
                <a:path w="2923" h="5222" extrusionOk="0">
                  <a:moveTo>
                    <a:pt x="2879" y="0"/>
                  </a:moveTo>
                  <a:lnTo>
                    <a:pt x="1128" y="1751"/>
                  </a:lnTo>
                  <a:lnTo>
                    <a:pt x="1118" y="1760"/>
                  </a:lnTo>
                  <a:lnTo>
                    <a:pt x="1118" y="2092"/>
                  </a:lnTo>
                  <a:lnTo>
                    <a:pt x="10" y="3200"/>
                  </a:lnTo>
                  <a:lnTo>
                    <a:pt x="0" y="3210"/>
                  </a:lnTo>
                  <a:lnTo>
                    <a:pt x="0" y="5222"/>
                  </a:lnTo>
                  <a:lnTo>
                    <a:pt x="63" y="5222"/>
                  </a:lnTo>
                  <a:lnTo>
                    <a:pt x="63" y="3236"/>
                  </a:lnTo>
                  <a:lnTo>
                    <a:pt x="1171" y="2126"/>
                  </a:lnTo>
                  <a:lnTo>
                    <a:pt x="1181" y="2117"/>
                  </a:lnTo>
                  <a:lnTo>
                    <a:pt x="1181" y="1786"/>
                  </a:lnTo>
                  <a:lnTo>
                    <a:pt x="2923" y="44"/>
                  </a:lnTo>
                  <a:lnTo>
                    <a:pt x="2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1458;p54">
              <a:extLst>
                <a:ext uri="{FF2B5EF4-FFF2-40B4-BE49-F238E27FC236}">
                  <a16:creationId xmlns:a16="http://schemas.microsoft.com/office/drawing/2014/main" id="{B220551E-875D-3C96-0E19-B99A74ECE42E}"/>
                </a:ext>
              </a:extLst>
            </p:cNvPr>
            <p:cNvSpPr/>
            <p:nvPr/>
          </p:nvSpPr>
          <p:spPr>
            <a:xfrm>
              <a:off x="6971250" y="1861888"/>
              <a:ext cx="71575" cy="141425"/>
            </a:xfrm>
            <a:custGeom>
              <a:avLst/>
              <a:gdLst/>
              <a:ahLst/>
              <a:cxnLst/>
              <a:rect l="l" t="t" r="r" b="b"/>
              <a:pathLst>
                <a:path w="2863" h="5657" extrusionOk="0">
                  <a:moveTo>
                    <a:pt x="0" y="0"/>
                  </a:moveTo>
                  <a:lnTo>
                    <a:pt x="0" y="62"/>
                  </a:lnTo>
                  <a:lnTo>
                    <a:pt x="724" y="62"/>
                  </a:lnTo>
                  <a:lnTo>
                    <a:pt x="2801" y="2139"/>
                  </a:lnTo>
                  <a:lnTo>
                    <a:pt x="2801" y="5656"/>
                  </a:lnTo>
                  <a:lnTo>
                    <a:pt x="2863" y="5656"/>
                  </a:lnTo>
                  <a:lnTo>
                    <a:pt x="2863" y="2112"/>
                  </a:lnTo>
                  <a:lnTo>
                    <a:pt x="759" y="9"/>
                  </a:lnTo>
                  <a:lnTo>
                    <a:pt x="7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1459;p54">
              <a:extLst>
                <a:ext uri="{FF2B5EF4-FFF2-40B4-BE49-F238E27FC236}">
                  <a16:creationId xmlns:a16="http://schemas.microsoft.com/office/drawing/2014/main" id="{A6B2B021-1EB4-92BF-724B-BDD38FE2EF1D}"/>
                </a:ext>
              </a:extLst>
            </p:cNvPr>
            <p:cNvSpPr/>
            <p:nvPr/>
          </p:nvSpPr>
          <p:spPr>
            <a:xfrm>
              <a:off x="6985475" y="1890738"/>
              <a:ext cx="41475" cy="55075"/>
            </a:xfrm>
            <a:custGeom>
              <a:avLst/>
              <a:gdLst/>
              <a:ahLst/>
              <a:cxnLst/>
              <a:rect l="l" t="t" r="r" b="b"/>
              <a:pathLst>
                <a:path w="1659" h="2203" extrusionOk="0">
                  <a:moveTo>
                    <a:pt x="0" y="1"/>
                  </a:moveTo>
                  <a:lnTo>
                    <a:pt x="0" y="62"/>
                  </a:lnTo>
                  <a:lnTo>
                    <a:pt x="529" y="62"/>
                  </a:lnTo>
                  <a:lnTo>
                    <a:pt x="1597" y="1129"/>
                  </a:lnTo>
                  <a:lnTo>
                    <a:pt x="1597" y="2202"/>
                  </a:lnTo>
                  <a:lnTo>
                    <a:pt x="1658" y="2202"/>
                  </a:lnTo>
                  <a:lnTo>
                    <a:pt x="1658" y="1103"/>
                  </a:lnTo>
                  <a:lnTo>
                    <a:pt x="564" y="8"/>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1460;p54">
              <a:extLst>
                <a:ext uri="{FF2B5EF4-FFF2-40B4-BE49-F238E27FC236}">
                  <a16:creationId xmlns:a16="http://schemas.microsoft.com/office/drawing/2014/main" id="{95A2F782-1A93-6C72-20B5-669F4CAC8072}"/>
                </a:ext>
              </a:extLst>
            </p:cNvPr>
            <p:cNvSpPr/>
            <p:nvPr/>
          </p:nvSpPr>
          <p:spPr>
            <a:xfrm>
              <a:off x="6984250" y="1901863"/>
              <a:ext cx="32575" cy="43950"/>
            </a:xfrm>
            <a:custGeom>
              <a:avLst/>
              <a:gdLst/>
              <a:ahLst/>
              <a:cxnLst/>
              <a:rect l="l" t="t" r="r" b="b"/>
              <a:pathLst>
                <a:path w="1303" h="1758" extrusionOk="0">
                  <a:moveTo>
                    <a:pt x="0" y="1"/>
                  </a:moveTo>
                  <a:lnTo>
                    <a:pt x="0" y="63"/>
                  </a:lnTo>
                  <a:lnTo>
                    <a:pt x="421" y="63"/>
                  </a:lnTo>
                  <a:lnTo>
                    <a:pt x="1240" y="884"/>
                  </a:lnTo>
                  <a:lnTo>
                    <a:pt x="1240" y="1757"/>
                  </a:lnTo>
                  <a:lnTo>
                    <a:pt x="1303" y="1757"/>
                  </a:lnTo>
                  <a:lnTo>
                    <a:pt x="1303" y="858"/>
                  </a:lnTo>
                  <a:lnTo>
                    <a:pt x="455" y="11"/>
                  </a:lnTo>
                  <a:lnTo>
                    <a:pt x="4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1461;p54">
              <a:extLst>
                <a:ext uri="{FF2B5EF4-FFF2-40B4-BE49-F238E27FC236}">
                  <a16:creationId xmlns:a16="http://schemas.microsoft.com/office/drawing/2014/main" id="{D929805E-68DA-E9CE-054E-252D55BC764B}"/>
                </a:ext>
              </a:extLst>
            </p:cNvPr>
            <p:cNvSpPr/>
            <p:nvPr/>
          </p:nvSpPr>
          <p:spPr>
            <a:xfrm>
              <a:off x="6936125" y="1829888"/>
              <a:ext cx="25800" cy="49800"/>
            </a:xfrm>
            <a:custGeom>
              <a:avLst/>
              <a:gdLst/>
              <a:ahLst/>
              <a:cxnLst/>
              <a:rect l="l" t="t" r="r" b="b"/>
              <a:pathLst>
                <a:path w="1032" h="1992" extrusionOk="0">
                  <a:moveTo>
                    <a:pt x="45" y="0"/>
                  </a:moveTo>
                  <a:lnTo>
                    <a:pt x="1" y="44"/>
                  </a:lnTo>
                  <a:lnTo>
                    <a:pt x="969" y="1011"/>
                  </a:lnTo>
                  <a:lnTo>
                    <a:pt x="969" y="1992"/>
                  </a:lnTo>
                  <a:lnTo>
                    <a:pt x="1031" y="1992"/>
                  </a:lnTo>
                  <a:lnTo>
                    <a:pt x="1031" y="987"/>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1462;p54">
              <a:extLst>
                <a:ext uri="{FF2B5EF4-FFF2-40B4-BE49-F238E27FC236}">
                  <a16:creationId xmlns:a16="http://schemas.microsoft.com/office/drawing/2014/main" id="{E7CE646F-515B-74F1-C0E7-075905037275}"/>
                </a:ext>
              </a:extLst>
            </p:cNvPr>
            <p:cNvSpPr/>
            <p:nvPr/>
          </p:nvSpPr>
          <p:spPr>
            <a:xfrm>
              <a:off x="6903200" y="1811738"/>
              <a:ext cx="103825" cy="147900"/>
            </a:xfrm>
            <a:custGeom>
              <a:avLst/>
              <a:gdLst/>
              <a:ahLst/>
              <a:cxnLst/>
              <a:rect l="l" t="t" r="r" b="b"/>
              <a:pathLst>
                <a:path w="4153" h="5916" extrusionOk="0">
                  <a:moveTo>
                    <a:pt x="43" y="0"/>
                  </a:moveTo>
                  <a:lnTo>
                    <a:pt x="0" y="44"/>
                  </a:lnTo>
                  <a:lnTo>
                    <a:pt x="1838" y="1883"/>
                  </a:lnTo>
                  <a:lnTo>
                    <a:pt x="1838" y="2698"/>
                  </a:lnTo>
                  <a:lnTo>
                    <a:pt x="1612" y="2927"/>
                  </a:lnTo>
                  <a:lnTo>
                    <a:pt x="1612" y="3774"/>
                  </a:lnTo>
                  <a:lnTo>
                    <a:pt x="2097" y="4258"/>
                  </a:lnTo>
                  <a:lnTo>
                    <a:pt x="2452" y="4258"/>
                  </a:lnTo>
                  <a:lnTo>
                    <a:pt x="4108" y="5916"/>
                  </a:lnTo>
                  <a:lnTo>
                    <a:pt x="4153" y="5872"/>
                  </a:lnTo>
                  <a:lnTo>
                    <a:pt x="2487" y="4205"/>
                  </a:lnTo>
                  <a:lnTo>
                    <a:pt x="2478" y="4197"/>
                  </a:lnTo>
                  <a:lnTo>
                    <a:pt x="2122" y="4197"/>
                  </a:lnTo>
                  <a:lnTo>
                    <a:pt x="1674" y="3748"/>
                  </a:lnTo>
                  <a:lnTo>
                    <a:pt x="1674" y="2952"/>
                  </a:lnTo>
                  <a:lnTo>
                    <a:pt x="1901" y="2725"/>
                  </a:lnTo>
                  <a:lnTo>
                    <a:pt x="1901" y="1858"/>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1463;p54">
              <a:extLst>
                <a:ext uri="{FF2B5EF4-FFF2-40B4-BE49-F238E27FC236}">
                  <a16:creationId xmlns:a16="http://schemas.microsoft.com/office/drawing/2014/main" id="{104310D8-3485-1BA4-C53C-511B450BC04E}"/>
                </a:ext>
              </a:extLst>
            </p:cNvPr>
            <p:cNvSpPr/>
            <p:nvPr/>
          </p:nvSpPr>
          <p:spPr>
            <a:xfrm>
              <a:off x="6935225" y="1844388"/>
              <a:ext cx="1550" cy="69475"/>
            </a:xfrm>
            <a:custGeom>
              <a:avLst/>
              <a:gdLst/>
              <a:ahLst/>
              <a:cxnLst/>
              <a:rect l="l" t="t" r="r" b="b"/>
              <a:pathLst>
                <a:path w="62" h="2779" extrusionOk="0">
                  <a:moveTo>
                    <a:pt x="1" y="1"/>
                  </a:moveTo>
                  <a:lnTo>
                    <a:pt x="1" y="2778"/>
                  </a:lnTo>
                  <a:lnTo>
                    <a:pt x="62" y="2778"/>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1464;p54">
              <a:extLst>
                <a:ext uri="{FF2B5EF4-FFF2-40B4-BE49-F238E27FC236}">
                  <a16:creationId xmlns:a16="http://schemas.microsoft.com/office/drawing/2014/main" id="{D03ECB50-61D0-09EF-31D5-F0E87ED8C1FF}"/>
                </a:ext>
              </a:extLst>
            </p:cNvPr>
            <p:cNvSpPr/>
            <p:nvPr/>
          </p:nvSpPr>
          <p:spPr>
            <a:xfrm>
              <a:off x="7076075" y="2166513"/>
              <a:ext cx="57000" cy="16325"/>
            </a:xfrm>
            <a:custGeom>
              <a:avLst/>
              <a:gdLst/>
              <a:ahLst/>
              <a:cxnLst/>
              <a:rect l="l" t="t" r="r" b="b"/>
              <a:pathLst>
                <a:path w="2280" h="653" extrusionOk="0">
                  <a:moveTo>
                    <a:pt x="0" y="1"/>
                  </a:moveTo>
                  <a:lnTo>
                    <a:pt x="0" y="64"/>
                  </a:lnTo>
                  <a:lnTo>
                    <a:pt x="1646" y="64"/>
                  </a:lnTo>
                  <a:lnTo>
                    <a:pt x="2236" y="652"/>
                  </a:lnTo>
                  <a:lnTo>
                    <a:pt x="2280" y="608"/>
                  </a:lnTo>
                  <a:lnTo>
                    <a:pt x="16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1465;p54">
              <a:extLst>
                <a:ext uri="{FF2B5EF4-FFF2-40B4-BE49-F238E27FC236}">
                  <a16:creationId xmlns:a16="http://schemas.microsoft.com/office/drawing/2014/main" id="{84A16732-4355-54A8-D83C-FFBE2AF2CD7A}"/>
                </a:ext>
              </a:extLst>
            </p:cNvPr>
            <p:cNvSpPr/>
            <p:nvPr/>
          </p:nvSpPr>
          <p:spPr>
            <a:xfrm>
              <a:off x="6908400" y="2107138"/>
              <a:ext cx="60100" cy="115050"/>
            </a:xfrm>
            <a:custGeom>
              <a:avLst/>
              <a:gdLst/>
              <a:ahLst/>
              <a:cxnLst/>
              <a:rect l="l" t="t" r="r" b="b"/>
              <a:pathLst>
                <a:path w="2404" h="4602" extrusionOk="0">
                  <a:moveTo>
                    <a:pt x="2341" y="0"/>
                  </a:moveTo>
                  <a:lnTo>
                    <a:pt x="2341" y="2217"/>
                  </a:lnTo>
                  <a:lnTo>
                    <a:pt x="1" y="4557"/>
                  </a:lnTo>
                  <a:lnTo>
                    <a:pt x="44" y="4601"/>
                  </a:lnTo>
                  <a:lnTo>
                    <a:pt x="2393" y="2252"/>
                  </a:lnTo>
                  <a:lnTo>
                    <a:pt x="2403" y="2242"/>
                  </a:lnTo>
                  <a:lnTo>
                    <a:pt x="24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1466;p54">
              <a:extLst>
                <a:ext uri="{FF2B5EF4-FFF2-40B4-BE49-F238E27FC236}">
                  <a16:creationId xmlns:a16="http://schemas.microsoft.com/office/drawing/2014/main" id="{C729455D-3EC1-0CFA-8AFC-A3F0E29A4791}"/>
                </a:ext>
              </a:extLst>
            </p:cNvPr>
            <p:cNvSpPr/>
            <p:nvPr/>
          </p:nvSpPr>
          <p:spPr>
            <a:xfrm>
              <a:off x="6956700" y="2118588"/>
              <a:ext cx="30975" cy="77700"/>
            </a:xfrm>
            <a:custGeom>
              <a:avLst/>
              <a:gdLst/>
              <a:ahLst/>
              <a:cxnLst/>
              <a:rect l="l" t="t" r="r" b="b"/>
              <a:pathLst>
                <a:path w="1239" h="3108" extrusionOk="0">
                  <a:moveTo>
                    <a:pt x="1176" y="0"/>
                  </a:moveTo>
                  <a:lnTo>
                    <a:pt x="1176" y="1886"/>
                  </a:lnTo>
                  <a:lnTo>
                    <a:pt x="0" y="3064"/>
                  </a:lnTo>
                  <a:lnTo>
                    <a:pt x="43" y="3107"/>
                  </a:lnTo>
                  <a:lnTo>
                    <a:pt x="1229" y="1921"/>
                  </a:lnTo>
                  <a:lnTo>
                    <a:pt x="1239" y="1913"/>
                  </a:lnTo>
                  <a:lnTo>
                    <a:pt x="12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1467;p54">
              <a:extLst>
                <a:ext uri="{FF2B5EF4-FFF2-40B4-BE49-F238E27FC236}">
                  <a16:creationId xmlns:a16="http://schemas.microsoft.com/office/drawing/2014/main" id="{F7BA4BD1-5318-4303-C1DB-D0635575B950}"/>
                </a:ext>
              </a:extLst>
            </p:cNvPr>
            <p:cNvSpPr/>
            <p:nvPr/>
          </p:nvSpPr>
          <p:spPr>
            <a:xfrm>
              <a:off x="6952475" y="2112163"/>
              <a:ext cx="1550" cy="65325"/>
            </a:xfrm>
            <a:custGeom>
              <a:avLst/>
              <a:gdLst/>
              <a:ahLst/>
              <a:cxnLst/>
              <a:rect l="l" t="t" r="r" b="b"/>
              <a:pathLst>
                <a:path w="62" h="2613" extrusionOk="0">
                  <a:moveTo>
                    <a:pt x="0" y="1"/>
                  </a:moveTo>
                  <a:lnTo>
                    <a:pt x="0" y="2613"/>
                  </a:lnTo>
                  <a:lnTo>
                    <a:pt x="61" y="2613"/>
                  </a:lnTo>
                  <a:lnTo>
                    <a:pt x="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1468;p54">
              <a:extLst>
                <a:ext uri="{FF2B5EF4-FFF2-40B4-BE49-F238E27FC236}">
                  <a16:creationId xmlns:a16="http://schemas.microsoft.com/office/drawing/2014/main" id="{FCDC247B-A6DF-5765-4209-2205AD9C0629}"/>
                </a:ext>
              </a:extLst>
            </p:cNvPr>
            <p:cNvSpPr/>
            <p:nvPr/>
          </p:nvSpPr>
          <p:spPr>
            <a:xfrm>
              <a:off x="6855975" y="2160763"/>
              <a:ext cx="28700" cy="109850"/>
            </a:xfrm>
            <a:custGeom>
              <a:avLst/>
              <a:gdLst/>
              <a:ahLst/>
              <a:cxnLst/>
              <a:rect l="l" t="t" r="r" b="b"/>
              <a:pathLst>
                <a:path w="1148" h="4394" extrusionOk="0">
                  <a:moveTo>
                    <a:pt x="1094" y="0"/>
                  </a:moveTo>
                  <a:cubicBezTo>
                    <a:pt x="1036" y="58"/>
                    <a:pt x="1063" y="1229"/>
                    <a:pt x="1084" y="1933"/>
                  </a:cubicBezTo>
                  <a:lnTo>
                    <a:pt x="619" y="2398"/>
                  </a:lnTo>
                  <a:lnTo>
                    <a:pt x="619" y="3730"/>
                  </a:lnTo>
                  <a:lnTo>
                    <a:pt x="0" y="4348"/>
                  </a:lnTo>
                  <a:lnTo>
                    <a:pt x="44" y="4393"/>
                  </a:lnTo>
                  <a:lnTo>
                    <a:pt x="680" y="3760"/>
                  </a:lnTo>
                  <a:lnTo>
                    <a:pt x="680" y="2426"/>
                  </a:lnTo>
                  <a:lnTo>
                    <a:pt x="1147" y="1960"/>
                  </a:lnTo>
                  <a:lnTo>
                    <a:pt x="1147" y="1946"/>
                  </a:lnTo>
                  <a:cubicBezTo>
                    <a:pt x="1126" y="1251"/>
                    <a:pt x="1106" y="120"/>
                    <a:pt x="1142" y="40"/>
                  </a:cubicBezTo>
                  <a:lnTo>
                    <a:pt x="1116" y="23"/>
                  </a:lnTo>
                  <a:lnTo>
                    <a:pt x="1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1469;p54">
              <a:extLst>
                <a:ext uri="{FF2B5EF4-FFF2-40B4-BE49-F238E27FC236}">
                  <a16:creationId xmlns:a16="http://schemas.microsoft.com/office/drawing/2014/main" id="{DABE9A38-C19D-6759-551C-2E720B16ED3C}"/>
                </a:ext>
              </a:extLst>
            </p:cNvPr>
            <p:cNvSpPr/>
            <p:nvPr/>
          </p:nvSpPr>
          <p:spPr>
            <a:xfrm>
              <a:off x="6848975" y="2234213"/>
              <a:ext cx="99725" cy="62150"/>
            </a:xfrm>
            <a:custGeom>
              <a:avLst/>
              <a:gdLst/>
              <a:ahLst/>
              <a:cxnLst/>
              <a:rect l="l" t="t" r="r" b="b"/>
              <a:pathLst>
                <a:path w="3989" h="2486" extrusionOk="0">
                  <a:moveTo>
                    <a:pt x="3944" y="1"/>
                  </a:moveTo>
                  <a:lnTo>
                    <a:pt x="2885" y="1060"/>
                  </a:lnTo>
                  <a:lnTo>
                    <a:pt x="1383" y="1060"/>
                  </a:lnTo>
                  <a:lnTo>
                    <a:pt x="1" y="2441"/>
                  </a:lnTo>
                  <a:lnTo>
                    <a:pt x="44" y="2485"/>
                  </a:lnTo>
                  <a:lnTo>
                    <a:pt x="1408" y="1122"/>
                  </a:lnTo>
                  <a:lnTo>
                    <a:pt x="2910" y="1122"/>
                  </a:lnTo>
                  <a:lnTo>
                    <a:pt x="3989" y="43"/>
                  </a:lnTo>
                  <a:lnTo>
                    <a:pt x="39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1470;p54">
              <a:extLst>
                <a:ext uri="{FF2B5EF4-FFF2-40B4-BE49-F238E27FC236}">
                  <a16:creationId xmlns:a16="http://schemas.microsoft.com/office/drawing/2014/main" id="{E2AD453D-C2EB-FBDB-0ACF-24AD1D863EE6}"/>
                </a:ext>
              </a:extLst>
            </p:cNvPr>
            <p:cNvSpPr/>
            <p:nvPr/>
          </p:nvSpPr>
          <p:spPr>
            <a:xfrm>
              <a:off x="6756800" y="2309138"/>
              <a:ext cx="90225" cy="14275"/>
            </a:xfrm>
            <a:custGeom>
              <a:avLst/>
              <a:gdLst/>
              <a:ahLst/>
              <a:cxnLst/>
              <a:rect l="l" t="t" r="r" b="b"/>
              <a:pathLst>
                <a:path w="3609" h="571" extrusionOk="0">
                  <a:moveTo>
                    <a:pt x="2749" y="1"/>
                  </a:moveTo>
                  <a:lnTo>
                    <a:pt x="2242" y="509"/>
                  </a:lnTo>
                  <a:lnTo>
                    <a:pt x="1" y="509"/>
                  </a:lnTo>
                  <a:lnTo>
                    <a:pt x="1" y="570"/>
                  </a:lnTo>
                  <a:lnTo>
                    <a:pt x="2268" y="570"/>
                  </a:lnTo>
                  <a:lnTo>
                    <a:pt x="2776" y="63"/>
                  </a:lnTo>
                  <a:lnTo>
                    <a:pt x="3609" y="63"/>
                  </a:lnTo>
                  <a:lnTo>
                    <a:pt x="36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1471;p54">
              <a:extLst>
                <a:ext uri="{FF2B5EF4-FFF2-40B4-BE49-F238E27FC236}">
                  <a16:creationId xmlns:a16="http://schemas.microsoft.com/office/drawing/2014/main" id="{677EEB81-0922-8954-16C4-82503BFABE16}"/>
                </a:ext>
              </a:extLst>
            </p:cNvPr>
            <p:cNvSpPr/>
            <p:nvPr/>
          </p:nvSpPr>
          <p:spPr>
            <a:xfrm>
              <a:off x="6697400" y="2213088"/>
              <a:ext cx="19100" cy="8350"/>
            </a:xfrm>
            <a:custGeom>
              <a:avLst/>
              <a:gdLst/>
              <a:ahLst/>
              <a:cxnLst/>
              <a:rect l="l" t="t" r="r" b="b"/>
              <a:pathLst>
                <a:path w="764" h="334" extrusionOk="0">
                  <a:moveTo>
                    <a:pt x="290" y="0"/>
                  </a:moveTo>
                  <a:lnTo>
                    <a:pt x="1" y="289"/>
                  </a:lnTo>
                  <a:lnTo>
                    <a:pt x="45" y="333"/>
                  </a:lnTo>
                  <a:lnTo>
                    <a:pt x="316" y="63"/>
                  </a:lnTo>
                  <a:lnTo>
                    <a:pt x="763" y="63"/>
                  </a:lnTo>
                  <a:lnTo>
                    <a:pt x="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1472;p54">
              <a:extLst>
                <a:ext uri="{FF2B5EF4-FFF2-40B4-BE49-F238E27FC236}">
                  <a16:creationId xmlns:a16="http://schemas.microsoft.com/office/drawing/2014/main" id="{6ED3F450-1A49-B1CC-12F8-5BC9C756819B}"/>
                </a:ext>
              </a:extLst>
            </p:cNvPr>
            <p:cNvSpPr/>
            <p:nvPr/>
          </p:nvSpPr>
          <p:spPr>
            <a:xfrm>
              <a:off x="6640650" y="2045988"/>
              <a:ext cx="13875" cy="13850"/>
            </a:xfrm>
            <a:custGeom>
              <a:avLst/>
              <a:gdLst/>
              <a:ahLst/>
              <a:cxnLst/>
              <a:rect l="l" t="t" r="r" b="b"/>
              <a:pathLst>
                <a:path w="555" h="554" extrusionOk="0">
                  <a:moveTo>
                    <a:pt x="277" y="63"/>
                  </a:moveTo>
                  <a:cubicBezTo>
                    <a:pt x="396" y="63"/>
                    <a:pt x="492" y="159"/>
                    <a:pt x="492" y="277"/>
                  </a:cubicBezTo>
                  <a:cubicBezTo>
                    <a:pt x="492" y="396"/>
                    <a:pt x="396" y="492"/>
                    <a:pt x="277" y="492"/>
                  </a:cubicBezTo>
                  <a:cubicBezTo>
                    <a:pt x="158" y="492"/>
                    <a:pt x="62" y="396"/>
                    <a:pt x="62" y="277"/>
                  </a:cubicBezTo>
                  <a:cubicBezTo>
                    <a:pt x="62" y="159"/>
                    <a:pt x="158" y="63"/>
                    <a:pt x="277" y="63"/>
                  </a:cubicBezTo>
                  <a:close/>
                  <a:moveTo>
                    <a:pt x="277" y="1"/>
                  </a:moveTo>
                  <a:cubicBezTo>
                    <a:pt x="125" y="1"/>
                    <a:pt x="1" y="125"/>
                    <a:pt x="1" y="277"/>
                  </a:cubicBezTo>
                  <a:cubicBezTo>
                    <a:pt x="1" y="429"/>
                    <a:pt x="125" y="554"/>
                    <a:pt x="277" y="554"/>
                  </a:cubicBezTo>
                  <a:cubicBezTo>
                    <a:pt x="430" y="554"/>
                    <a:pt x="555" y="429"/>
                    <a:pt x="553" y="277"/>
                  </a:cubicBezTo>
                  <a:cubicBezTo>
                    <a:pt x="553" y="125"/>
                    <a:pt x="429" y="1"/>
                    <a:pt x="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1473;p54">
              <a:extLst>
                <a:ext uri="{FF2B5EF4-FFF2-40B4-BE49-F238E27FC236}">
                  <a16:creationId xmlns:a16="http://schemas.microsoft.com/office/drawing/2014/main" id="{AEB33EDE-D117-0ED3-EC3A-7ED6512BF2D7}"/>
                </a:ext>
              </a:extLst>
            </p:cNvPr>
            <p:cNvSpPr/>
            <p:nvPr/>
          </p:nvSpPr>
          <p:spPr>
            <a:xfrm>
              <a:off x="6651175" y="2056388"/>
              <a:ext cx="8350" cy="19075"/>
            </a:xfrm>
            <a:custGeom>
              <a:avLst/>
              <a:gdLst/>
              <a:ahLst/>
              <a:cxnLst/>
              <a:rect l="l" t="t" r="r" b="b"/>
              <a:pathLst>
                <a:path w="334" h="763" extrusionOk="0">
                  <a:moveTo>
                    <a:pt x="44" y="0"/>
                  </a:moveTo>
                  <a:lnTo>
                    <a:pt x="0" y="44"/>
                  </a:lnTo>
                  <a:lnTo>
                    <a:pt x="271" y="315"/>
                  </a:lnTo>
                  <a:lnTo>
                    <a:pt x="271" y="763"/>
                  </a:lnTo>
                  <a:lnTo>
                    <a:pt x="334" y="763"/>
                  </a:lnTo>
                  <a:lnTo>
                    <a:pt x="334" y="290"/>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474;p54">
              <a:extLst>
                <a:ext uri="{FF2B5EF4-FFF2-40B4-BE49-F238E27FC236}">
                  <a16:creationId xmlns:a16="http://schemas.microsoft.com/office/drawing/2014/main" id="{4E7269A9-3A58-3E88-831B-B6D70AF81884}"/>
                </a:ext>
              </a:extLst>
            </p:cNvPr>
            <p:cNvSpPr/>
            <p:nvPr/>
          </p:nvSpPr>
          <p:spPr>
            <a:xfrm>
              <a:off x="7215675" y="2243263"/>
              <a:ext cx="15225" cy="13775"/>
            </a:xfrm>
            <a:custGeom>
              <a:avLst/>
              <a:gdLst/>
              <a:ahLst/>
              <a:cxnLst/>
              <a:rect l="l" t="t" r="r" b="b"/>
              <a:pathLst>
                <a:path w="609" h="551" extrusionOk="0">
                  <a:moveTo>
                    <a:pt x="305" y="59"/>
                  </a:moveTo>
                  <a:cubicBezTo>
                    <a:pt x="363" y="59"/>
                    <a:pt x="417" y="82"/>
                    <a:pt x="456" y="122"/>
                  </a:cubicBezTo>
                  <a:cubicBezTo>
                    <a:pt x="496" y="163"/>
                    <a:pt x="519" y="216"/>
                    <a:pt x="519" y="274"/>
                  </a:cubicBezTo>
                  <a:cubicBezTo>
                    <a:pt x="519" y="332"/>
                    <a:pt x="496" y="386"/>
                    <a:pt x="456" y="427"/>
                  </a:cubicBezTo>
                  <a:cubicBezTo>
                    <a:pt x="414" y="468"/>
                    <a:pt x="360" y="489"/>
                    <a:pt x="305" y="489"/>
                  </a:cubicBezTo>
                  <a:cubicBezTo>
                    <a:pt x="250" y="489"/>
                    <a:pt x="195" y="468"/>
                    <a:pt x="153" y="427"/>
                  </a:cubicBezTo>
                  <a:cubicBezTo>
                    <a:pt x="113" y="385"/>
                    <a:pt x="90" y="332"/>
                    <a:pt x="90" y="274"/>
                  </a:cubicBezTo>
                  <a:cubicBezTo>
                    <a:pt x="90" y="217"/>
                    <a:pt x="113" y="162"/>
                    <a:pt x="153" y="122"/>
                  </a:cubicBezTo>
                  <a:cubicBezTo>
                    <a:pt x="194" y="82"/>
                    <a:pt x="247" y="59"/>
                    <a:pt x="305" y="59"/>
                  </a:cubicBezTo>
                  <a:close/>
                  <a:moveTo>
                    <a:pt x="304" y="0"/>
                  </a:moveTo>
                  <a:cubicBezTo>
                    <a:pt x="233" y="0"/>
                    <a:pt x="161" y="26"/>
                    <a:pt x="109" y="79"/>
                  </a:cubicBezTo>
                  <a:cubicBezTo>
                    <a:pt x="1" y="187"/>
                    <a:pt x="1" y="362"/>
                    <a:pt x="109" y="469"/>
                  </a:cubicBezTo>
                  <a:cubicBezTo>
                    <a:pt x="163" y="524"/>
                    <a:pt x="235" y="551"/>
                    <a:pt x="305" y="551"/>
                  </a:cubicBezTo>
                  <a:cubicBezTo>
                    <a:pt x="375" y="551"/>
                    <a:pt x="447" y="524"/>
                    <a:pt x="499" y="469"/>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475;p54">
              <a:extLst>
                <a:ext uri="{FF2B5EF4-FFF2-40B4-BE49-F238E27FC236}">
                  <a16:creationId xmlns:a16="http://schemas.microsoft.com/office/drawing/2014/main" id="{BFAB1919-54FC-D39A-1AD1-161028DC7CE6}"/>
                </a:ext>
              </a:extLst>
            </p:cNvPr>
            <p:cNvSpPr/>
            <p:nvPr/>
          </p:nvSpPr>
          <p:spPr>
            <a:xfrm>
              <a:off x="7198975" y="2241538"/>
              <a:ext cx="18575" cy="9475"/>
            </a:xfrm>
            <a:custGeom>
              <a:avLst/>
              <a:gdLst/>
              <a:ahLst/>
              <a:cxnLst/>
              <a:rect l="l" t="t" r="r" b="b"/>
              <a:pathLst>
                <a:path w="743" h="379" extrusionOk="0">
                  <a:moveTo>
                    <a:pt x="43" y="0"/>
                  </a:moveTo>
                  <a:lnTo>
                    <a:pt x="0" y="44"/>
                  </a:lnTo>
                  <a:lnTo>
                    <a:pt x="333" y="378"/>
                  </a:lnTo>
                  <a:lnTo>
                    <a:pt x="742" y="378"/>
                  </a:lnTo>
                  <a:lnTo>
                    <a:pt x="742" y="315"/>
                  </a:lnTo>
                  <a:lnTo>
                    <a:pt x="359" y="315"/>
                  </a:lnTo>
                  <a:lnTo>
                    <a:pt x="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476;p54">
              <a:extLst>
                <a:ext uri="{FF2B5EF4-FFF2-40B4-BE49-F238E27FC236}">
                  <a16:creationId xmlns:a16="http://schemas.microsoft.com/office/drawing/2014/main" id="{DE019A32-0C2F-F437-14DD-0A8B2CFC3652}"/>
                </a:ext>
              </a:extLst>
            </p:cNvPr>
            <p:cNvSpPr/>
            <p:nvPr/>
          </p:nvSpPr>
          <p:spPr>
            <a:xfrm>
              <a:off x="7190550" y="2300438"/>
              <a:ext cx="15200" cy="13850"/>
            </a:xfrm>
            <a:custGeom>
              <a:avLst/>
              <a:gdLst/>
              <a:ahLst/>
              <a:cxnLst/>
              <a:rect l="l" t="t" r="r" b="b"/>
              <a:pathLst>
                <a:path w="608" h="554" extrusionOk="0">
                  <a:moveTo>
                    <a:pt x="305" y="63"/>
                  </a:moveTo>
                  <a:cubicBezTo>
                    <a:pt x="360" y="63"/>
                    <a:pt x="416" y="84"/>
                    <a:pt x="456" y="127"/>
                  </a:cubicBezTo>
                  <a:cubicBezTo>
                    <a:pt x="540" y="210"/>
                    <a:pt x="540" y="346"/>
                    <a:pt x="456" y="430"/>
                  </a:cubicBezTo>
                  <a:cubicBezTo>
                    <a:pt x="415" y="472"/>
                    <a:pt x="360" y="493"/>
                    <a:pt x="305" y="493"/>
                  </a:cubicBezTo>
                  <a:cubicBezTo>
                    <a:pt x="250" y="493"/>
                    <a:pt x="195" y="472"/>
                    <a:pt x="153" y="430"/>
                  </a:cubicBezTo>
                  <a:cubicBezTo>
                    <a:pt x="113" y="388"/>
                    <a:pt x="91" y="335"/>
                    <a:pt x="91" y="277"/>
                  </a:cubicBezTo>
                  <a:cubicBezTo>
                    <a:pt x="91" y="221"/>
                    <a:pt x="113" y="165"/>
                    <a:pt x="153" y="126"/>
                  </a:cubicBezTo>
                  <a:cubicBezTo>
                    <a:pt x="195" y="84"/>
                    <a:pt x="251" y="63"/>
                    <a:pt x="305" y="63"/>
                  </a:cubicBezTo>
                  <a:close/>
                  <a:moveTo>
                    <a:pt x="304" y="0"/>
                  </a:moveTo>
                  <a:cubicBezTo>
                    <a:pt x="233" y="0"/>
                    <a:pt x="163" y="27"/>
                    <a:pt x="109" y="81"/>
                  </a:cubicBezTo>
                  <a:cubicBezTo>
                    <a:pt x="1" y="190"/>
                    <a:pt x="1" y="364"/>
                    <a:pt x="109" y="473"/>
                  </a:cubicBezTo>
                  <a:cubicBezTo>
                    <a:pt x="163" y="527"/>
                    <a:pt x="235" y="554"/>
                    <a:pt x="305" y="554"/>
                  </a:cubicBezTo>
                  <a:cubicBezTo>
                    <a:pt x="376" y="554"/>
                    <a:pt x="446" y="527"/>
                    <a:pt x="500" y="473"/>
                  </a:cubicBezTo>
                  <a:cubicBezTo>
                    <a:pt x="607" y="364"/>
                    <a:pt x="607" y="190"/>
                    <a:pt x="500"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477;p54">
              <a:extLst>
                <a:ext uri="{FF2B5EF4-FFF2-40B4-BE49-F238E27FC236}">
                  <a16:creationId xmlns:a16="http://schemas.microsoft.com/office/drawing/2014/main" id="{99460720-B398-7D26-CA16-9F8183679481}"/>
                </a:ext>
              </a:extLst>
            </p:cNvPr>
            <p:cNvSpPr/>
            <p:nvPr/>
          </p:nvSpPr>
          <p:spPr>
            <a:xfrm>
              <a:off x="7173850" y="2298788"/>
              <a:ext cx="18550" cy="9475"/>
            </a:xfrm>
            <a:custGeom>
              <a:avLst/>
              <a:gdLst/>
              <a:ahLst/>
              <a:cxnLst/>
              <a:rect l="l" t="t" r="r" b="b"/>
              <a:pathLst>
                <a:path w="742" h="379" extrusionOk="0">
                  <a:moveTo>
                    <a:pt x="43" y="1"/>
                  </a:moveTo>
                  <a:lnTo>
                    <a:pt x="0" y="44"/>
                  </a:lnTo>
                  <a:lnTo>
                    <a:pt x="334" y="379"/>
                  </a:lnTo>
                  <a:lnTo>
                    <a:pt x="742" y="379"/>
                  </a:lnTo>
                  <a:lnTo>
                    <a:pt x="742" y="316"/>
                  </a:lnTo>
                  <a:lnTo>
                    <a:pt x="359" y="316"/>
                  </a:lnTo>
                  <a:lnTo>
                    <a:pt x="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478;p54">
              <a:extLst>
                <a:ext uri="{FF2B5EF4-FFF2-40B4-BE49-F238E27FC236}">
                  <a16:creationId xmlns:a16="http://schemas.microsoft.com/office/drawing/2014/main" id="{2E59B64E-4A6E-1CF2-481B-BDDDA6C49AA9}"/>
                </a:ext>
              </a:extLst>
            </p:cNvPr>
            <p:cNvSpPr/>
            <p:nvPr/>
          </p:nvSpPr>
          <p:spPr>
            <a:xfrm>
              <a:off x="7008425" y="2445263"/>
              <a:ext cx="15225" cy="13800"/>
            </a:xfrm>
            <a:custGeom>
              <a:avLst/>
              <a:gdLst/>
              <a:ahLst/>
              <a:cxnLst/>
              <a:rect l="l" t="t" r="r" b="b"/>
              <a:pathLst>
                <a:path w="609" h="552" extrusionOk="0">
                  <a:moveTo>
                    <a:pt x="305" y="60"/>
                  </a:moveTo>
                  <a:cubicBezTo>
                    <a:pt x="362" y="60"/>
                    <a:pt x="417" y="82"/>
                    <a:pt x="456" y="123"/>
                  </a:cubicBezTo>
                  <a:cubicBezTo>
                    <a:pt x="540" y="207"/>
                    <a:pt x="540" y="342"/>
                    <a:pt x="456" y="427"/>
                  </a:cubicBezTo>
                  <a:cubicBezTo>
                    <a:pt x="416" y="467"/>
                    <a:pt x="361" y="487"/>
                    <a:pt x="305" y="487"/>
                  </a:cubicBezTo>
                  <a:cubicBezTo>
                    <a:pt x="250" y="487"/>
                    <a:pt x="194" y="467"/>
                    <a:pt x="153" y="427"/>
                  </a:cubicBezTo>
                  <a:cubicBezTo>
                    <a:pt x="113" y="385"/>
                    <a:pt x="90" y="332"/>
                    <a:pt x="90" y="275"/>
                  </a:cubicBezTo>
                  <a:cubicBezTo>
                    <a:pt x="90" y="217"/>
                    <a:pt x="113" y="163"/>
                    <a:pt x="153" y="122"/>
                  </a:cubicBezTo>
                  <a:cubicBezTo>
                    <a:pt x="195" y="83"/>
                    <a:pt x="248" y="60"/>
                    <a:pt x="305" y="60"/>
                  </a:cubicBezTo>
                  <a:close/>
                  <a:moveTo>
                    <a:pt x="304" y="0"/>
                  </a:moveTo>
                  <a:cubicBezTo>
                    <a:pt x="233" y="0"/>
                    <a:pt x="161" y="26"/>
                    <a:pt x="109" y="79"/>
                  </a:cubicBezTo>
                  <a:cubicBezTo>
                    <a:pt x="0" y="186"/>
                    <a:pt x="0" y="361"/>
                    <a:pt x="109" y="469"/>
                  </a:cubicBezTo>
                  <a:cubicBezTo>
                    <a:pt x="164" y="525"/>
                    <a:pt x="234" y="552"/>
                    <a:pt x="305" y="552"/>
                  </a:cubicBezTo>
                  <a:cubicBezTo>
                    <a:pt x="377" y="552"/>
                    <a:pt x="448" y="523"/>
                    <a:pt x="500" y="469"/>
                  </a:cubicBezTo>
                  <a:cubicBezTo>
                    <a:pt x="608" y="361"/>
                    <a:pt x="608" y="186"/>
                    <a:pt x="500"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479;p54">
              <a:extLst>
                <a:ext uri="{FF2B5EF4-FFF2-40B4-BE49-F238E27FC236}">
                  <a16:creationId xmlns:a16="http://schemas.microsoft.com/office/drawing/2014/main" id="{7C8B99A1-0B7E-2047-ED3C-DED025D143E8}"/>
                </a:ext>
              </a:extLst>
            </p:cNvPr>
            <p:cNvSpPr/>
            <p:nvPr/>
          </p:nvSpPr>
          <p:spPr>
            <a:xfrm>
              <a:off x="6991725" y="2443563"/>
              <a:ext cx="18575" cy="9450"/>
            </a:xfrm>
            <a:custGeom>
              <a:avLst/>
              <a:gdLst/>
              <a:ahLst/>
              <a:cxnLst/>
              <a:rect l="l" t="t" r="r" b="b"/>
              <a:pathLst>
                <a:path w="743" h="378" extrusionOk="0">
                  <a:moveTo>
                    <a:pt x="44" y="0"/>
                  </a:moveTo>
                  <a:lnTo>
                    <a:pt x="0" y="43"/>
                  </a:lnTo>
                  <a:lnTo>
                    <a:pt x="334" y="377"/>
                  </a:lnTo>
                  <a:lnTo>
                    <a:pt x="742" y="377"/>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480;p54">
              <a:extLst>
                <a:ext uri="{FF2B5EF4-FFF2-40B4-BE49-F238E27FC236}">
                  <a16:creationId xmlns:a16="http://schemas.microsoft.com/office/drawing/2014/main" id="{3A69EF4F-4A3B-AC2E-6A79-816D20B54F65}"/>
                </a:ext>
              </a:extLst>
            </p:cNvPr>
            <p:cNvSpPr/>
            <p:nvPr/>
          </p:nvSpPr>
          <p:spPr>
            <a:xfrm>
              <a:off x="6761825" y="2438138"/>
              <a:ext cx="87450" cy="50050"/>
            </a:xfrm>
            <a:custGeom>
              <a:avLst/>
              <a:gdLst/>
              <a:ahLst/>
              <a:cxnLst/>
              <a:rect l="l" t="t" r="r" b="b"/>
              <a:pathLst>
                <a:path w="3498" h="2002" extrusionOk="0">
                  <a:moveTo>
                    <a:pt x="3453" y="0"/>
                  </a:moveTo>
                  <a:lnTo>
                    <a:pt x="2814" y="640"/>
                  </a:lnTo>
                  <a:lnTo>
                    <a:pt x="1843" y="640"/>
                  </a:lnTo>
                  <a:lnTo>
                    <a:pt x="543" y="1940"/>
                  </a:lnTo>
                  <a:lnTo>
                    <a:pt x="0" y="1940"/>
                  </a:lnTo>
                  <a:lnTo>
                    <a:pt x="0" y="2001"/>
                  </a:lnTo>
                  <a:lnTo>
                    <a:pt x="570" y="2001"/>
                  </a:lnTo>
                  <a:lnTo>
                    <a:pt x="1869" y="703"/>
                  </a:lnTo>
                  <a:lnTo>
                    <a:pt x="2839" y="703"/>
                  </a:lnTo>
                  <a:lnTo>
                    <a:pt x="3497" y="44"/>
                  </a:lnTo>
                  <a:lnTo>
                    <a:pt x="34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481;p54">
              <a:extLst>
                <a:ext uri="{FF2B5EF4-FFF2-40B4-BE49-F238E27FC236}">
                  <a16:creationId xmlns:a16="http://schemas.microsoft.com/office/drawing/2014/main" id="{7A6118DE-6499-4D1B-8B80-771D1976CEDB}"/>
                </a:ext>
              </a:extLst>
            </p:cNvPr>
            <p:cNvSpPr/>
            <p:nvPr/>
          </p:nvSpPr>
          <p:spPr>
            <a:xfrm>
              <a:off x="6765875" y="2462513"/>
              <a:ext cx="27825" cy="7700"/>
            </a:xfrm>
            <a:custGeom>
              <a:avLst/>
              <a:gdLst/>
              <a:ahLst/>
              <a:cxnLst/>
              <a:rect l="l" t="t" r="r" b="b"/>
              <a:pathLst>
                <a:path w="1113" h="308" extrusionOk="0">
                  <a:moveTo>
                    <a:pt x="44" y="0"/>
                  </a:moveTo>
                  <a:lnTo>
                    <a:pt x="1" y="44"/>
                  </a:lnTo>
                  <a:lnTo>
                    <a:pt x="267" y="308"/>
                  </a:lnTo>
                  <a:lnTo>
                    <a:pt x="1112" y="308"/>
                  </a:lnTo>
                  <a:lnTo>
                    <a:pt x="1112" y="247"/>
                  </a:lnTo>
                  <a:lnTo>
                    <a:pt x="292" y="247"/>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482;p54">
              <a:extLst>
                <a:ext uri="{FF2B5EF4-FFF2-40B4-BE49-F238E27FC236}">
                  <a16:creationId xmlns:a16="http://schemas.microsoft.com/office/drawing/2014/main" id="{1A0BE0DA-C717-081F-0848-C9E22DEE37AF}"/>
                </a:ext>
              </a:extLst>
            </p:cNvPr>
            <p:cNvSpPr/>
            <p:nvPr/>
          </p:nvSpPr>
          <p:spPr>
            <a:xfrm>
              <a:off x="6841350" y="2413288"/>
              <a:ext cx="38675" cy="1550"/>
            </a:xfrm>
            <a:custGeom>
              <a:avLst/>
              <a:gdLst/>
              <a:ahLst/>
              <a:cxnLst/>
              <a:rect l="l" t="t" r="r" b="b"/>
              <a:pathLst>
                <a:path w="1547" h="62" extrusionOk="0">
                  <a:moveTo>
                    <a:pt x="0" y="0"/>
                  </a:moveTo>
                  <a:lnTo>
                    <a:pt x="0" y="61"/>
                  </a:lnTo>
                  <a:lnTo>
                    <a:pt x="1546" y="61"/>
                  </a:lnTo>
                  <a:lnTo>
                    <a:pt x="15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483;p54">
              <a:extLst>
                <a:ext uri="{FF2B5EF4-FFF2-40B4-BE49-F238E27FC236}">
                  <a16:creationId xmlns:a16="http://schemas.microsoft.com/office/drawing/2014/main" id="{F7CEA4D9-A8C3-BE86-4C42-CD68D74EB74C}"/>
                </a:ext>
              </a:extLst>
            </p:cNvPr>
            <p:cNvSpPr/>
            <p:nvPr/>
          </p:nvSpPr>
          <p:spPr>
            <a:xfrm>
              <a:off x="6746950" y="2484563"/>
              <a:ext cx="18650" cy="18625"/>
            </a:xfrm>
            <a:custGeom>
              <a:avLst/>
              <a:gdLst/>
              <a:ahLst/>
              <a:cxnLst/>
              <a:rect l="l" t="t" r="r" b="b"/>
              <a:pathLst>
                <a:path w="746" h="745" extrusionOk="0">
                  <a:moveTo>
                    <a:pt x="373" y="63"/>
                  </a:moveTo>
                  <a:cubicBezTo>
                    <a:pt x="544" y="63"/>
                    <a:pt x="683" y="202"/>
                    <a:pt x="684" y="374"/>
                  </a:cubicBezTo>
                  <a:cubicBezTo>
                    <a:pt x="684" y="546"/>
                    <a:pt x="544" y="685"/>
                    <a:pt x="373" y="685"/>
                  </a:cubicBezTo>
                  <a:cubicBezTo>
                    <a:pt x="201" y="685"/>
                    <a:pt x="63" y="545"/>
                    <a:pt x="63" y="374"/>
                  </a:cubicBezTo>
                  <a:cubicBezTo>
                    <a:pt x="63" y="201"/>
                    <a:pt x="202" y="63"/>
                    <a:pt x="373" y="63"/>
                  </a:cubicBezTo>
                  <a:close/>
                  <a:moveTo>
                    <a:pt x="373" y="0"/>
                  </a:moveTo>
                  <a:cubicBezTo>
                    <a:pt x="168" y="0"/>
                    <a:pt x="1" y="167"/>
                    <a:pt x="1" y="373"/>
                  </a:cubicBezTo>
                  <a:cubicBezTo>
                    <a:pt x="1" y="578"/>
                    <a:pt x="168" y="745"/>
                    <a:pt x="373" y="745"/>
                  </a:cubicBezTo>
                  <a:cubicBezTo>
                    <a:pt x="577" y="745"/>
                    <a:pt x="746" y="578"/>
                    <a:pt x="746" y="373"/>
                  </a:cubicBezTo>
                  <a:cubicBezTo>
                    <a:pt x="746" y="167"/>
                    <a:pt x="579" y="0"/>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484;p54">
              <a:extLst>
                <a:ext uri="{FF2B5EF4-FFF2-40B4-BE49-F238E27FC236}">
                  <a16:creationId xmlns:a16="http://schemas.microsoft.com/office/drawing/2014/main" id="{72F5C479-90F9-F4F9-FAFD-C29319AA59B6}"/>
                </a:ext>
              </a:extLst>
            </p:cNvPr>
            <p:cNvSpPr/>
            <p:nvPr/>
          </p:nvSpPr>
          <p:spPr>
            <a:xfrm>
              <a:off x="6749400" y="2445313"/>
              <a:ext cx="21725" cy="21700"/>
            </a:xfrm>
            <a:custGeom>
              <a:avLst/>
              <a:gdLst/>
              <a:ahLst/>
              <a:cxnLst/>
              <a:rect l="l" t="t" r="r" b="b"/>
              <a:pathLst>
                <a:path w="869" h="868" extrusionOk="0">
                  <a:moveTo>
                    <a:pt x="434" y="62"/>
                  </a:moveTo>
                  <a:cubicBezTo>
                    <a:pt x="639" y="62"/>
                    <a:pt x="807" y="229"/>
                    <a:pt x="807" y="434"/>
                  </a:cubicBezTo>
                  <a:cubicBezTo>
                    <a:pt x="807" y="639"/>
                    <a:pt x="639" y="807"/>
                    <a:pt x="434" y="807"/>
                  </a:cubicBezTo>
                  <a:cubicBezTo>
                    <a:pt x="228" y="807"/>
                    <a:pt x="62" y="639"/>
                    <a:pt x="62" y="434"/>
                  </a:cubicBezTo>
                  <a:cubicBezTo>
                    <a:pt x="62" y="229"/>
                    <a:pt x="228" y="62"/>
                    <a:pt x="434" y="62"/>
                  </a:cubicBezTo>
                  <a:close/>
                  <a:moveTo>
                    <a:pt x="434" y="1"/>
                  </a:moveTo>
                  <a:cubicBezTo>
                    <a:pt x="195" y="1"/>
                    <a:pt x="1" y="195"/>
                    <a:pt x="1" y="434"/>
                  </a:cubicBezTo>
                  <a:cubicBezTo>
                    <a:pt x="1" y="673"/>
                    <a:pt x="195" y="868"/>
                    <a:pt x="434" y="868"/>
                  </a:cubicBezTo>
                  <a:cubicBezTo>
                    <a:pt x="675" y="868"/>
                    <a:pt x="869" y="673"/>
                    <a:pt x="868" y="434"/>
                  </a:cubicBezTo>
                  <a:cubicBezTo>
                    <a:pt x="868" y="195"/>
                    <a:pt x="674"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485;p54">
              <a:extLst>
                <a:ext uri="{FF2B5EF4-FFF2-40B4-BE49-F238E27FC236}">
                  <a16:creationId xmlns:a16="http://schemas.microsoft.com/office/drawing/2014/main" id="{18281A8B-8DB9-F6C7-6F53-09EE0EB0B1CD}"/>
                </a:ext>
              </a:extLst>
            </p:cNvPr>
            <p:cNvSpPr/>
            <p:nvPr/>
          </p:nvSpPr>
          <p:spPr>
            <a:xfrm>
              <a:off x="6822900" y="2405288"/>
              <a:ext cx="19375" cy="19375"/>
            </a:xfrm>
            <a:custGeom>
              <a:avLst/>
              <a:gdLst/>
              <a:ahLst/>
              <a:cxnLst/>
              <a:rect l="l" t="t" r="r" b="b"/>
              <a:pathLst>
                <a:path w="775" h="775" extrusionOk="0">
                  <a:moveTo>
                    <a:pt x="388" y="63"/>
                  </a:moveTo>
                  <a:cubicBezTo>
                    <a:pt x="566" y="63"/>
                    <a:pt x="714" y="208"/>
                    <a:pt x="713" y="387"/>
                  </a:cubicBezTo>
                  <a:cubicBezTo>
                    <a:pt x="713" y="566"/>
                    <a:pt x="566" y="711"/>
                    <a:pt x="388" y="711"/>
                  </a:cubicBezTo>
                  <a:cubicBezTo>
                    <a:pt x="209" y="711"/>
                    <a:pt x="63" y="566"/>
                    <a:pt x="63" y="387"/>
                  </a:cubicBezTo>
                  <a:cubicBezTo>
                    <a:pt x="63" y="208"/>
                    <a:pt x="209" y="63"/>
                    <a:pt x="388" y="63"/>
                  </a:cubicBezTo>
                  <a:close/>
                  <a:moveTo>
                    <a:pt x="388" y="0"/>
                  </a:moveTo>
                  <a:cubicBezTo>
                    <a:pt x="175" y="0"/>
                    <a:pt x="0" y="173"/>
                    <a:pt x="0" y="387"/>
                  </a:cubicBezTo>
                  <a:cubicBezTo>
                    <a:pt x="0" y="600"/>
                    <a:pt x="175" y="774"/>
                    <a:pt x="388" y="774"/>
                  </a:cubicBezTo>
                  <a:cubicBezTo>
                    <a:pt x="602" y="774"/>
                    <a:pt x="775" y="600"/>
                    <a:pt x="775" y="387"/>
                  </a:cubicBezTo>
                  <a:cubicBezTo>
                    <a:pt x="775" y="173"/>
                    <a:pt x="602"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486;p54">
              <a:extLst>
                <a:ext uri="{FF2B5EF4-FFF2-40B4-BE49-F238E27FC236}">
                  <a16:creationId xmlns:a16="http://schemas.microsoft.com/office/drawing/2014/main" id="{52B2A47F-4DB2-0501-3534-93B68209A231}"/>
                </a:ext>
              </a:extLst>
            </p:cNvPr>
            <p:cNvSpPr/>
            <p:nvPr/>
          </p:nvSpPr>
          <p:spPr>
            <a:xfrm>
              <a:off x="6803900" y="2398238"/>
              <a:ext cx="94275" cy="41400"/>
            </a:xfrm>
            <a:custGeom>
              <a:avLst/>
              <a:gdLst/>
              <a:ahLst/>
              <a:cxnLst/>
              <a:rect l="l" t="t" r="r" b="b"/>
              <a:pathLst>
                <a:path w="3771" h="1656" extrusionOk="0">
                  <a:moveTo>
                    <a:pt x="3727" y="0"/>
                  </a:moveTo>
                  <a:lnTo>
                    <a:pt x="2133" y="1594"/>
                  </a:lnTo>
                  <a:lnTo>
                    <a:pt x="0" y="1594"/>
                  </a:lnTo>
                  <a:lnTo>
                    <a:pt x="0" y="1655"/>
                  </a:lnTo>
                  <a:lnTo>
                    <a:pt x="2159" y="1655"/>
                  </a:lnTo>
                  <a:lnTo>
                    <a:pt x="3771" y="44"/>
                  </a:lnTo>
                  <a:lnTo>
                    <a:pt x="3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487;p54">
              <a:extLst>
                <a:ext uri="{FF2B5EF4-FFF2-40B4-BE49-F238E27FC236}">
                  <a16:creationId xmlns:a16="http://schemas.microsoft.com/office/drawing/2014/main" id="{BD112AE0-F32B-46D8-7923-ECE7BFDD44D3}"/>
                </a:ext>
              </a:extLst>
            </p:cNvPr>
            <p:cNvSpPr/>
            <p:nvPr/>
          </p:nvSpPr>
          <p:spPr>
            <a:xfrm>
              <a:off x="6781450" y="2426338"/>
              <a:ext cx="24500" cy="24500"/>
            </a:xfrm>
            <a:custGeom>
              <a:avLst/>
              <a:gdLst/>
              <a:ahLst/>
              <a:cxnLst/>
              <a:rect l="l" t="t" r="r" b="b"/>
              <a:pathLst>
                <a:path w="980" h="980" extrusionOk="0">
                  <a:moveTo>
                    <a:pt x="489" y="62"/>
                  </a:moveTo>
                  <a:cubicBezTo>
                    <a:pt x="726" y="62"/>
                    <a:pt x="918" y="255"/>
                    <a:pt x="916" y="490"/>
                  </a:cubicBezTo>
                  <a:cubicBezTo>
                    <a:pt x="916" y="724"/>
                    <a:pt x="726" y="917"/>
                    <a:pt x="489" y="917"/>
                  </a:cubicBezTo>
                  <a:cubicBezTo>
                    <a:pt x="254" y="917"/>
                    <a:pt x="62" y="727"/>
                    <a:pt x="62" y="490"/>
                  </a:cubicBezTo>
                  <a:cubicBezTo>
                    <a:pt x="62" y="255"/>
                    <a:pt x="253" y="62"/>
                    <a:pt x="489" y="62"/>
                  </a:cubicBezTo>
                  <a:close/>
                  <a:moveTo>
                    <a:pt x="489" y="1"/>
                  </a:moveTo>
                  <a:cubicBezTo>
                    <a:pt x="220" y="1"/>
                    <a:pt x="0" y="220"/>
                    <a:pt x="0" y="490"/>
                  </a:cubicBezTo>
                  <a:cubicBezTo>
                    <a:pt x="0" y="760"/>
                    <a:pt x="220" y="980"/>
                    <a:pt x="489" y="980"/>
                  </a:cubicBezTo>
                  <a:cubicBezTo>
                    <a:pt x="759" y="980"/>
                    <a:pt x="979" y="761"/>
                    <a:pt x="979" y="490"/>
                  </a:cubicBezTo>
                  <a:cubicBezTo>
                    <a:pt x="979" y="220"/>
                    <a:pt x="759"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488;p54">
              <a:extLst>
                <a:ext uri="{FF2B5EF4-FFF2-40B4-BE49-F238E27FC236}">
                  <a16:creationId xmlns:a16="http://schemas.microsoft.com/office/drawing/2014/main" id="{8ECEEA98-62EF-ECD8-E81D-1DE8D1ED15AD}"/>
                </a:ext>
              </a:extLst>
            </p:cNvPr>
            <p:cNvSpPr/>
            <p:nvPr/>
          </p:nvSpPr>
          <p:spPr>
            <a:xfrm>
              <a:off x="6766575" y="2405288"/>
              <a:ext cx="15225" cy="13875"/>
            </a:xfrm>
            <a:custGeom>
              <a:avLst/>
              <a:gdLst/>
              <a:ahLst/>
              <a:cxnLst/>
              <a:rect l="l" t="t" r="r" b="b"/>
              <a:pathLst>
                <a:path w="609" h="555" extrusionOk="0">
                  <a:moveTo>
                    <a:pt x="305" y="63"/>
                  </a:moveTo>
                  <a:cubicBezTo>
                    <a:pt x="362" y="63"/>
                    <a:pt x="416" y="85"/>
                    <a:pt x="456" y="124"/>
                  </a:cubicBezTo>
                  <a:cubicBezTo>
                    <a:pt x="496" y="166"/>
                    <a:pt x="518" y="219"/>
                    <a:pt x="518" y="277"/>
                  </a:cubicBezTo>
                  <a:cubicBezTo>
                    <a:pt x="518" y="333"/>
                    <a:pt x="496" y="389"/>
                    <a:pt x="456" y="428"/>
                  </a:cubicBezTo>
                  <a:cubicBezTo>
                    <a:pt x="415" y="470"/>
                    <a:pt x="360" y="491"/>
                    <a:pt x="305" y="491"/>
                  </a:cubicBezTo>
                  <a:cubicBezTo>
                    <a:pt x="250" y="491"/>
                    <a:pt x="195" y="470"/>
                    <a:pt x="153" y="428"/>
                  </a:cubicBezTo>
                  <a:cubicBezTo>
                    <a:pt x="69" y="346"/>
                    <a:pt x="69" y="209"/>
                    <a:pt x="153" y="125"/>
                  </a:cubicBezTo>
                  <a:cubicBezTo>
                    <a:pt x="195" y="85"/>
                    <a:pt x="248" y="63"/>
                    <a:pt x="305" y="63"/>
                  </a:cubicBezTo>
                  <a:close/>
                  <a:moveTo>
                    <a:pt x="305" y="0"/>
                  </a:moveTo>
                  <a:cubicBezTo>
                    <a:pt x="234" y="0"/>
                    <a:pt x="163" y="27"/>
                    <a:pt x="109" y="81"/>
                  </a:cubicBezTo>
                  <a:cubicBezTo>
                    <a:pt x="0" y="189"/>
                    <a:pt x="0" y="364"/>
                    <a:pt x="109" y="472"/>
                  </a:cubicBezTo>
                  <a:cubicBezTo>
                    <a:pt x="164" y="528"/>
                    <a:pt x="234" y="554"/>
                    <a:pt x="305" y="554"/>
                  </a:cubicBezTo>
                  <a:cubicBezTo>
                    <a:pt x="376" y="554"/>
                    <a:pt x="447" y="528"/>
                    <a:pt x="500" y="472"/>
                  </a:cubicBezTo>
                  <a:cubicBezTo>
                    <a:pt x="608" y="364"/>
                    <a:pt x="608" y="189"/>
                    <a:pt x="500" y="81"/>
                  </a:cubicBezTo>
                  <a:cubicBezTo>
                    <a:pt x="446" y="27"/>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489;p54">
              <a:extLst>
                <a:ext uri="{FF2B5EF4-FFF2-40B4-BE49-F238E27FC236}">
                  <a16:creationId xmlns:a16="http://schemas.microsoft.com/office/drawing/2014/main" id="{2F8772FA-C297-2789-0E99-815BD4158EAB}"/>
                </a:ext>
              </a:extLst>
            </p:cNvPr>
            <p:cNvSpPr/>
            <p:nvPr/>
          </p:nvSpPr>
          <p:spPr>
            <a:xfrm>
              <a:off x="6773325" y="2417988"/>
              <a:ext cx="9475" cy="18575"/>
            </a:xfrm>
            <a:custGeom>
              <a:avLst/>
              <a:gdLst/>
              <a:ahLst/>
              <a:cxnLst/>
              <a:rect l="l" t="t" r="r" b="b"/>
              <a:pathLst>
                <a:path w="379" h="743" extrusionOk="0">
                  <a:moveTo>
                    <a:pt x="1" y="0"/>
                  </a:moveTo>
                  <a:lnTo>
                    <a:pt x="1" y="409"/>
                  </a:lnTo>
                  <a:lnTo>
                    <a:pt x="334" y="742"/>
                  </a:lnTo>
                  <a:lnTo>
                    <a:pt x="379" y="699"/>
                  </a:lnTo>
                  <a:lnTo>
                    <a:pt x="61" y="384"/>
                  </a:lnTo>
                  <a:lnTo>
                    <a:pt x="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490;p54">
              <a:extLst>
                <a:ext uri="{FF2B5EF4-FFF2-40B4-BE49-F238E27FC236}">
                  <a16:creationId xmlns:a16="http://schemas.microsoft.com/office/drawing/2014/main" id="{BA473AC4-EB83-2727-C71B-E4DF9D361965}"/>
                </a:ext>
              </a:extLst>
            </p:cNvPr>
            <p:cNvSpPr/>
            <p:nvPr/>
          </p:nvSpPr>
          <p:spPr>
            <a:xfrm>
              <a:off x="6816450" y="2452013"/>
              <a:ext cx="50050" cy="90150"/>
            </a:xfrm>
            <a:custGeom>
              <a:avLst/>
              <a:gdLst/>
              <a:ahLst/>
              <a:cxnLst/>
              <a:rect l="l" t="t" r="r" b="b"/>
              <a:pathLst>
                <a:path w="2002" h="3606" extrusionOk="0">
                  <a:moveTo>
                    <a:pt x="1958" y="1"/>
                  </a:moveTo>
                  <a:lnTo>
                    <a:pt x="1298" y="658"/>
                  </a:lnTo>
                  <a:lnTo>
                    <a:pt x="1298" y="1628"/>
                  </a:lnTo>
                  <a:lnTo>
                    <a:pt x="8" y="2919"/>
                  </a:lnTo>
                  <a:lnTo>
                    <a:pt x="0" y="2927"/>
                  </a:lnTo>
                  <a:lnTo>
                    <a:pt x="0" y="3606"/>
                  </a:lnTo>
                  <a:lnTo>
                    <a:pt x="61" y="3606"/>
                  </a:lnTo>
                  <a:lnTo>
                    <a:pt x="61" y="2953"/>
                  </a:lnTo>
                  <a:lnTo>
                    <a:pt x="1352" y="1662"/>
                  </a:lnTo>
                  <a:lnTo>
                    <a:pt x="1361" y="1654"/>
                  </a:lnTo>
                  <a:lnTo>
                    <a:pt x="1361" y="684"/>
                  </a:lnTo>
                  <a:lnTo>
                    <a:pt x="2001" y="43"/>
                  </a:lnTo>
                  <a:lnTo>
                    <a:pt x="1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491;p54">
              <a:extLst>
                <a:ext uri="{FF2B5EF4-FFF2-40B4-BE49-F238E27FC236}">
                  <a16:creationId xmlns:a16="http://schemas.microsoft.com/office/drawing/2014/main" id="{EC64EFFB-9BFD-05F1-1B22-377FF809539D}"/>
                </a:ext>
              </a:extLst>
            </p:cNvPr>
            <p:cNvSpPr/>
            <p:nvPr/>
          </p:nvSpPr>
          <p:spPr>
            <a:xfrm>
              <a:off x="6834375" y="2507538"/>
              <a:ext cx="7750" cy="27875"/>
            </a:xfrm>
            <a:custGeom>
              <a:avLst/>
              <a:gdLst/>
              <a:ahLst/>
              <a:cxnLst/>
              <a:rect l="l" t="t" r="r" b="b"/>
              <a:pathLst>
                <a:path w="310" h="1115" extrusionOk="0">
                  <a:moveTo>
                    <a:pt x="1" y="1"/>
                  </a:moveTo>
                  <a:lnTo>
                    <a:pt x="1" y="849"/>
                  </a:lnTo>
                  <a:lnTo>
                    <a:pt x="265" y="1114"/>
                  </a:lnTo>
                  <a:lnTo>
                    <a:pt x="309" y="1070"/>
                  </a:lnTo>
                  <a:lnTo>
                    <a:pt x="63" y="823"/>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492;p54">
              <a:extLst>
                <a:ext uri="{FF2B5EF4-FFF2-40B4-BE49-F238E27FC236}">
                  <a16:creationId xmlns:a16="http://schemas.microsoft.com/office/drawing/2014/main" id="{CFF7BD13-E25A-E81C-0AD2-E1E8C675509F}"/>
                </a:ext>
              </a:extLst>
            </p:cNvPr>
            <p:cNvSpPr/>
            <p:nvPr/>
          </p:nvSpPr>
          <p:spPr>
            <a:xfrm>
              <a:off x="6800025" y="2536788"/>
              <a:ext cx="18625" cy="18675"/>
            </a:xfrm>
            <a:custGeom>
              <a:avLst/>
              <a:gdLst/>
              <a:ahLst/>
              <a:cxnLst/>
              <a:rect l="l" t="t" r="r" b="b"/>
              <a:pathLst>
                <a:path w="745" h="747" extrusionOk="0">
                  <a:moveTo>
                    <a:pt x="373" y="63"/>
                  </a:moveTo>
                  <a:cubicBezTo>
                    <a:pt x="544" y="63"/>
                    <a:pt x="684" y="202"/>
                    <a:pt x="684" y="374"/>
                  </a:cubicBezTo>
                  <a:cubicBezTo>
                    <a:pt x="684" y="546"/>
                    <a:pt x="544" y="684"/>
                    <a:pt x="373" y="684"/>
                  </a:cubicBezTo>
                  <a:cubicBezTo>
                    <a:pt x="200" y="684"/>
                    <a:pt x="61" y="546"/>
                    <a:pt x="61" y="374"/>
                  </a:cubicBezTo>
                  <a:cubicBezTo>
                    <a:pt x="61" y="202"/>
                    <a:pt x="202" y="63"/>
                    <a:pt x="373" y="63"/>
                  </a:cubicBezTo>
                  <a:close/>
                  <a:moveTo>
                    <a:pt x="373" y="1"/>
                  </a:moveTo>
                  <a:cubicBezTo>
                    <a:pt x="167" y="1"/>
                    <a:pt x="0" y="169"/>
                    <a:pt x="0" y="374"/>
                  </a:cubicBezTo>
                  <a:cubicBezTo>
                    <a:pt x="0" y="580"/>
                    <a:pt x="167" y="746"/>
                    <a:pt x="373" y="746"/>
                  </a:cubicBezTo>
                  <a:cubicBezTo>
                    <a:pt x="578" y="746"/>
                    <a:pt x="745" y="580"/>
                    <a:pt x="745" y="374"/>
                  </a:cubicBezTo>
                  <a:cubicBezTo>
                    <a:pt x="745" y="169"/>
                    <a:pt x="578" y="1"/>
                    <a:pt x="3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493;p54">
              <a:extLst>
                <a:ext uri="{FF2B5EF4-FFF2-40B4-BE49-F238E27FC236}">
                  <a16:creationId xmlns:a16="http://schemas.microsoft.com/office/drawing/2014/main" id="{50DFF9A0-321B-75F2-46E0-D178C9759F4D}"/>
                </a:ext>
              </a:extLst>
            </p:cNvPr>
            <p:cNvSpPr/>
            <p:nvPr/>
          </p:nvSpPr>
          <p:spPr>
            <a:xfrm>
              <a:off x="6837575" y="2530188"/>
              <a:ext cx="21725" cy="21700"/>
            </a:xfrm>
            <a:custGeom>
              <a:avLst/>
              <a:gdLst/>
              <a:ahLst/>
              <a:cxnLst/>
              <a:rect l="l" t="t" r="r" b="b"/>
              <a:pathLst>
                <a:path w="869" h="868" extrusionOk="0">
                  <a:moveTo>
                    <a:pt x="435" y="60"/>
                  </a:moveTo>
                  <a:cubicBezTo>
                    <a:pt x="640" y="60"/>
                    <a:pt x="807" y="228"/>
                    <a:pt x="807" y="432"/>
                  </a:cubicBezTo>
                  <a:cubicBezTo>
                    <a:pt x="807" y="638"/>
                    <a:pt x="640" y="804"/>
                    <a:pt x="435" y="804"/>
                  </a:cubicBezTo>
                  <a:cubicBezTo>
                    <a:pt x="229" y="804"/>
                    <a:pt x="63" y="638"/>
                    <a:pt x="63" y="432"/>
                  </a:cubicBezTo>
                  <a:cubicBezTo>
                    <a:pt x="63" y="227"/>
                    <a:pt x="229" y="60"/>
                    <a:pt x="435" y="60"/>
                  </a:cubicBezTo>
                  <a:close/>
                  <a:moveTo>
                    <a:pt x="435" y="0"/>
                  </a:moveTo>
                  <a:cubicBezTo>
                    <a:pt x="196" y="0"/>
                    <a:pt x="1" y="195"/>
                    <a:pt x="1" y="434"/>
                  </a:cubicBezTo>
                  <a:cubicBezTo>
                    <a:pt x="1" y="672"/>
                    <a:pt x="196" y="867"/>
                    <a:pt x="435" y="867"/>
                  </a:cubicBezTo>
                  <a:cubicBezTo>
                    <a:pt x="673" y="867"/>
                    <a:pt x="869" y="673"/>
                    <a:pt x="869" y="434"/>
                  </a:cubicBezTo>
                  <a:cubicBezTo>
                    <a:pt x="869"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494;p54">
              <a:extLst>
                <a:ext uri="{FF2B5EF4-FFF2-40B4-BE49-F238E27FC236}">
                  <a16:creationId xmlns:a16="http://schemas.microsoft.com/office/drawing/2014/main" id="{152D40C0-5CA6-0BDB-6E5D-420D4BD5DEFA}"/>
                </a:ext>
              </a:extLst>
            </p:cNvPr>
            <p:cNvSpPr/>
            <p:nvPr/>
          </p:nvSpPr>
          <p:spPr>
            <a:xfrm>
              <a:off x="6853475" y="2587888"/>
              <a:ext cx="7725" cy="27825"/>
            </a:xfrm>
            <a:custGeom>
              <a:avLst/>
              <a:gdLst/>
              <a:ahLst/>
              <a:cxnLst/>
              <a:rect l="l" t="t" r="r" b="b"/>
              <a:pathLst>
                <a:path w="309" h="1113" extrusionOk="0">
                  <a:moveTo>
                    <a:pt x="0" y="1"/>
                  </a:moveTo>
                  <a:lnTo>
                    <a:pt x="0" y="847"/>
                  </a:lnTo>
                  <a:lnTo>
                    <a:pt x="265" y="1112"/>
                  </a:lnTo>
                  <a:lnTo>
                    <a:pt x="309" y="1068"/>
                  </a:lnTo>
                  <a:lnTo>
                    <a:pt x="62" y="822"/>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1495;p54">
              <a:extLst>
                <a:ext uri="{FF2B5EF4-FFF2-40B4-BE49-F238E27FC236}">
                  <a16:creationId xmlns:a16="http://schemas.microsoft.com/office/drawing/2014/main" id="{283237FC-29F1-E796-5483-90D204EB870A}"/>
                </a:ext>
              </a:extLst>
            </p:cNvPr>
            <p:cNvSpPr/>
            <p:nvPr/>
          </p:nvSpPr>
          <p:spPr>
            <a:xfrm>
              <a:off x="6856675" y="2610488"/>
              <a:ext cx="21725" cy="21725"/>
            </a:xfrm>
            <a:custGeom>
              <a:avLst/>
              <a:gdLst/>
              <a:ahLst/>
              <a:cxnLst/>
              <a:rect l="l" t="t" r="r" b="b"/>
              <a:pathLst>
                <a:path w="869" h="869" extrusionOk="0">
                  <a:moveTo>
                    <a:pt x="435" y="62"/>
                  </a:moveTo>
                  <a:cubicBezTo>
                    <a:pt x="640" y="62"/>
                    <a:pt x="806" y="229"/>
                    <a:pt x="806" y="435"/>
                  </a:cubicBezTo>
                  <a:cubicBezTo>
                    <a:pt x="806" y="640"/>
                    <a:pt x="640" y="806"/>
                    <a:pt x="435" y="806"/>
                  </a:cubicBezTo>
                  <a:cubicBezTo>
                    <a:pt x="229" y="806"/>
                    <a:pt x="62" y="640"/>
                    <a:pt x="62" y="435"/>
                  </a:cubicBezTo>
                  <a:cubicBezTo>
                    <a:pt x="62" y="229"/>
                    <a:pt x="229" y="62"/>
                    <a:pt x="435" y="62"/>
                  </a:cubicBezTo>
                  <a:close/>
                  <a:moveTo>
                    <a:pt x="435" y="0"/>
                  </a:moveTo>
                  <a:cubicBezTo>
                    <a:pt x="196" y="0"/>
                    <a:pt x="0" y="195"/>
                    <a:pt x="0" y="435"/>
                  </a:cubicBezTo>
                  <a:cubicBezTo>
                    <a:pt x="0" y="673"/>
                    <a:pt x="196" y="868"/>
                    <a:pt x="435" y="868"/>
                  </a:cubicBezTo>
                  <a:cubicBezTo>
                    <a:pt x="673" y="868"/>
                    <a:pt x="868" y="673"/>
                    <a:pt x="868" y="435"/>
                  </a:cubicBezTo>
                  <a:cubicBezTo>
                    <a:pt x="868" y="195"/>
                    <a:pt x="673" y="0"/>
                    <a:pt x="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496;p54">
              <a:extLst>
                <a:ext uri="{FF2B5EF4-FFF2-40B4-BE49-F238E27FC236}">
                  <a16:creationId xmlns:a16="http://schemas.microsoft.com/office/drawing/2014/main" id="{C14D1876-E70A-4C1D-DE64-37BC2F50AE55}"/>
                </a:ext>
              </a:extLst>
            </p:cNvPr>
            <p:cNvSpPr/>
            <p:nvPr/>
          </p:nvSpPr>
          <p:spPr>
            <a:xfrm>
              <a:off x="6811675" y="2454913"/>
              <a:ext cx="7750" cy="40325"/>
            </a:xfrm>
            <a:custGeom>
              <a:avLst/>
              <a:gdLst/>
              <a:ahLst/>
              <a:cxnLst/>
              <a:rect l="l" t="t" r="r" b="b"/>
              <a:pathLst>
                <a:path w="310" h="1613" extrusionOk="0">
                  <a:moveTo>
                    <a:pt x="249" y="0"/>
                  </a:moveTo>
                  <a:lnTo>
                    <a:pt x="249" y="1321"/>
                  </a:lnTo>
                  <a:lnTo>
                    <a:pt x="1" y="1568"/>
                  </a:lnTo>
                  <a:lnTo>
                    <a:pt x="46" y="1612"/>
                  </a:lnTo>
                  <a:lnTo>
                    <a:pt x="310" y="1347"/>
                  </a:lnTo>
                  <a:lnTo>
                    <a:pt x="3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497;p54">
              <a:extLst>
                <a:ext uri="{FF2B5EF4-FFF2-40B4-BE49-F238E27FC236}">
                  <a16:creationId xmlns:a16="http://schemas.microsoft.com/office/drawing/2014/main" id="{30BC9195-806B-4336-7978-CE23255987D3}"/>
                </a:ext>
              </a:extLst>
            </p:cNvPr>
            <p:cNvSpPr/>
            <p:nvPr/>
          </p:nvSpPr>
          <p:spPr>
            <a:xfrm>
              <a:off x="6794525" y="2490013"/>
              <a:ext cx="21700" cy="21700"/>
            </a:xfrm>
            <a:custGeom>
              <a:avLst/>
              <a:gdLst/>
              <a:ahLst/>
              <a:cxnLst/>
              <a:rect l="l" t="t" r="r" b="b"/>
              <a:pathLst>
                <a:path w="868" h="868" extrusionOk="0">
                  <a:moveTo>
                    <a:pt x="434" y="60"/>
                  </a:moveTo>
                  <a:cubicBezTo>
                    <a:pt x="639" y="60"/>
                    <a:pt x="807" y="228"/>
                    <a:pt x="806" y="433"/>
                  </a:cubicBezTo>
                  <a:cubicBezTo>
                    <a:pt x="806" y="638"/>
                    <a:pt x="639" y="804"/>
                    <a:pt x="434" y="804"/>
                  </a:cubicBezTo>
                  <a:cubicBezTo>
                    <a:pt x="228" y="804"/>
                    <a:pt x="61" y="638"/>
                    <a:pt x="61" y="433"/>
                  </a:cubicBezTo>
                  <a:cubicBezTo>
                    <a:pt x="61" y="227"/>
                    <a:pt x="228" y="60"/>
                    <a:pt x="434" y="60"/>
                  </a:cubicBezTo>
                  <a:close/>
                  <a:moveTo>
                    <a:pt x="434" y="0"/>
                  </a:moveTo>
                  <a:cubicBezTo>
                    <a:pt x="195" y="0"/>
                    <a:pt x="0" y="194"/>
                    <a:pt x="0" y="434"/>
                  </a:cubicBezTo>
                  <a:cubicBezTo>
                    <a:pt x="0" y="673"/>
                    <a:pt x="195" y="867"/>
                    <a:pt x="434" y="867"/>
                  </a:cubicBezTo>
                  <a:cubicBezTo>
                    <a:pt x="673" y="867"/>
                    <a:pt x="867" y="673"/>
                    <a:pt x="867" y="434"/>
                  </a:cubicBezTo>
                  <a:cubicBezTo>
                    <a:pt x="867" y="194"/>
                    <a:pt x="672" y="0"/>
                    <a:pt x="4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498;p54">
              <a:extLst>
                <a:ext uri="{FF2B5EF4-FFF2-40B4-BE49-F238E27FC236}">
                  <a16:creationId xmlns:a16="http://schemas.microsoft.com/office/drawing/2014/main" id="{3A4FAB8A-AA74-3992-6C05-89BF4FB67640}"/>
                </a:ext>
              </a:extLst>
            </p:cNvPr>
            <p:cNvSpPr/>
            <p:nvPr/>
          </p:nvSpPr>
          <p:spPr>
            <a:xfrm>
              <a:off x="6820500" y="2574538"/>
              <a:ext cx="46050" cy="7750"/>
            </a:xfrm>
            <a:custGeom>
              <a:avLst/>
              <a:gdLst/>
              <a:ahLst/>
              <a:cxnLst/>
              <a:rect l="l" t="t" r="r" b="b"/>
              <a:pathLst>
                <a:path w="1842" h="310" extrusionOk="0">
                  <a:moveTo>
                    <a:pt x="265" y="1"/>
                  </a:moveTo>
                  <a:lnTo>
                    <a:pt x="0" y="267"/>
                  </a:lnTo>
                  <a:lnTo>
                    <a:pt x="43" y="309"/>
                  </a:lnTo>
                  <a:lnTo>
                    <a:pt x="291" y="63"/>
                  </a:lnTo>
                  <a:lnTo>
                    <a:pt x="1841" y="63"/>
                  </a:lnTo>
                  <a:lnTo>
                    <a:pt x="18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499;p54">
              <a:extLst>
                <a:ext uri="{FF2B5EF4-FFF2-40B4-BE49-F238E27FC236}">
                  <a16:creationId xmlns:a16="http://schemas.microsoft.com/office/drawing/2014/main" id="{705A7520-84D7-9C4B-9CFB-A2514CD01210}"/>
                </a:ext>
              </a:extLst>
            </p:cNvPr>
            <p:cNvSpPr/>
            <p:nvPr/>
          </p:nvSpPr>
          <p:spPr>
            <a:xfrm>
              <a:off x="6804025" y="2577738"/>
              <a:ext cx="21700" cy="21750"/>
            </a:xfrm>
            <a:custGeom>
              <a:avLst/>
              <a:gdLst/>
              <a:ahLst/>
              <a:cxnLst/>
              <a:rect l="l" t="t" r="r" b="b"/>
              <a:pathLst>
                <a:path w="868" h="870" extrusionOk="0">
                  <a:moveTo>
                    <a:pt x="434" y="63"/>
                  </a:moveTo>
                  <a:cubicBezTo>
                    <a:pt x="640" y="63"/>
                    <a:pt x="807" y="229"/>
                    <a:pt x="807" y="434"/>
                  </a:cubicBezTo>
                  <a:cubicBezTo>
                    <a:pt x="807" y="641"/>
                    <a:pt x="639" y="807"/>
                    <a:pt x="434" y="807"/>
                  </a:cubicBezTo>
                  <a:cubicBezTo>
                    <a:pt x="229" y="807"/>
                    <a:pt x="61" y="641"/>
                    <a:pt x="61" y="434"/>
                  </a:cubicBezTo>
                  <a:cubicBezTo>
                    <a:pt x="61" y="229"/>
                    <a:pt x="229" y="63"/>
                    <a:pt x="434" y="63"/>
                  </a:cubicBezTo>
                  <a:close/>
                  <a:moveTo>
                    <a:pt x="434" y="1"/>
                  </a:moveTo>
                  <a:cubicBezTo>
                    <a:pt x="195" y="1"/>
                    <a:pt x="1" y="196"/>
                    <a:pt x="1" y="434"/>
                  </a:cubicBezTo>
                  <a:cubicBezTo>
                    <a:pt x="1" y="674"/>
                    <a:pt x="195" y="869"/>
                    <a:pt x="434" y="869"/>
                  </a:cubicBezTo>
                  <a:cubicBezTo>
                    <a:pt x="673" y="869"/>
                    <a:pt x="868" y="674"/>
                    <a:pt x="868" y="434"/>
                  </a:cubicBezTo>
                  <a:cubicBezTo>
                    <a:pt x="868" y="196"/>
                    <a:pt x="673" y="1"/>
                    <a:pt x="4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500;p54">
              <a:extLst>
                <a:ext uri="{FF2B5EF4-FFF2-40B4-BE49-F238E27FC236}">
                  <a16:creationId xmlns:a16="http://schemas.microsoft.com/office/drawing/2014/main" id="{6A0DA5D5-4B83-CC3B-A01F-C6A52F743724}"/>
                </a:ext>
              </a:extLst>
            </p:cNvPr>
            <p:cNvSpPr/>
            <p:nvPr/>
          </p:nvSpPr>
          <p:spPr>
            <a:xfrm>
              <a:off x="6865000" y="2403063"/>
              <a:ext cx="41400" cy="94325"/>
            </a:xfrm>
            <a:custGeom>
              <a:avLst/>
              <a:gdLst/>
              <a:ahLst/>
              <a:cxnLst/>
              <a:rect l="l" t="t" r="r" b="b"/>
              <a:pathLst>
                <a:path w="1656" h="3773" extrusionOk="0">
                  <a:moveTo>
                    <a:pt x="1611" y="0"/>
                  </a:moveTo>
                  <a:lnTo>
                    <a:pt x="8" y="1604"/>
                  </a:lnTo>
                  <a:lnTo>
                    <a:pt x="0" y="1613"/>
                  </a:lnTo>
                  <a:lnTo>
                    <a:pt x="0" y="3773"/>
                  </a:lnTo>
                  <a:lnTo>
                    <a:pt x="61" y="3773"/>
                  </a:lnTo>
                  <a:lnTo>
                    <a:pt x="61" y="1638"/>
                  </a:lnTo>
                  <a:lnTo>
                    <a:pt x="1655" y="45"/>
                  </a:lnTo>
                  <a:lnTo>
                    <a:pt x="16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501;p54">
              <a:extLst>
                <a:ext uri="{FF2B5EF4-FFF2-40B4-BE49-F238E27FC236}">
                  <a16:creationId xmlns:a16="http://schemas.microsoft.com/office/drawing/2014/main" id="{338C1179-E563-96FE-2A49-2A9AFDD487E3}"/>
                </a:ext>
              </a:extLst>
            </p:cNvPr>
            <p:cNvSpPr/>
            <p:nvPr/>
          </p:nvSpPr>
          <p:spPr>
            <a:xfrm>
              <a:off x="6853775" y="2495288"/>
              <a:ext cx="24525" cy="24525"/>
            </a:xfrm>
            <a:custGeom>
              <a:avLst/>
              <a:gdLst/>
              <a:ahLst/>
              <a:cxnLst/>
              <a:rect l="l" t="t" r="r" b="b"/>
              <a:pathLst>
                <a:path w="981" h="981" extrusionOk="0">
                  <a:moveTo>
                    <a:pt x="490" y="64"/>
                  </a:moveTo>
                  <a:cubicBezTo>
                    <a:pt x="725" y="64"/>
                    <a:pt x="917" y="256"/>
                    <a:pt x="917" y="491"/>
                  </a:cubicBezTo>
                  <a:cubicBezTo>
                    <a:pt x="917" y="726"/>
                    <a:pt x="727" y="918"/>
                    <a:pt x="490" y="918"/>
                  </a:cubicBezTo>
                  <a:cubicBezTo>
                    <a:pt x="255" y="918"/>
                    <a:pt x="63" y="727"/>
                    <a:pt x="63" y="491"/>
                  </a:cubicBezTo>
                  <a:cubicBezTo>
                    <a:pt x="63" y="256"/>
                    <a:pt x="254" y="64"/>
                    <a:pt x="490" y="64"/>
                  </a:cubicBezTo>
                  <a:close/>
                  <a:moveTo>
                    <a:pt x="490" y="1"/>
                  </a:moveTo>
                  <a:cubicBezTo>
                    <a:pt x="220" y="1"/>
                    <a:pt x="1" y="222"/>
                    <a:pt x="1" y="491"/>
                  </a:cubicBezTo>
                  <a:cubicBezTo>
                    <a:pt x="1" y="761"/>
                    <a:pt x="221" y="981"/>
                    <a:pt x="490" y="981"/>
                  </a:cubicBezTo>
                  <a:cubicBezTo>
                    <a:pt x="760" y="981"/>
                    <a:pt x="979" y="762"/>
                    <a:pt x="980" y="491"/>
                  </a:cubicBezTo>
                  <a:cubicBezTo>
                    <a:pt x="980" y="219"/>
                    <a:pt x="760" y="1"/>
                    <a:pt x="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502;p54">
              <a:extLst>
                <a:ext uri="{FF2B5EF4-FFF2-40B4-BE49-F238E27FC236}">
                  <a16:creationId xmlns:a16="http://schemas.microsoft.com/office/drawing/2014/main" id="{EDDE5470-6CD1-9A3D-68DB-537016C7FA74}"/>
                </a:ext>
              </a:extLst>
            </p:cNvPr>
            <p:cNvSpPr/>
            <p:nvPr/>
          </p:nvSpPr>
          <p:spPr>
            <a:xfrm>
              <a:off x="6884775" y="2520138"/>
              <a:ext cx="15225" cy="13850"/>
            </a:xfrm>
            <a:custGeom>
              <a:avLst/>
              <a:gdLst/>
              <a:ahLst/>
              <a:cxnLst/>
              <a:rect l="l" t="t" r="r" b="b"/>
              <a:pathLst>
                <a:path w="609" h="554" extrusionOk="0">
                  <a:moveTo>
                    <a:pt x="305" y="63"/>
                  </a:moveTo>
                  <a:cubicBezTo>
                    <a:pt x="360" y="63"/>
                    <a:pt x="416" y="84"/>
                    <a:pt x="455" y="127"/>
                  </a:cubicBezTo>
                  <a:cubicBezTo>
                    <a:pt x="540" y="209"/>
                    <a:pt x="540" y="346"/>
                    <a:pt x="455" y="430"/>
                  </a:cubicBezTo>
                  <a:cubicBezTo>
                    <a:pt x="415" y="471"/>
                    <a:pt x="360" y="491"/>
                    <a:pt x="305" y="491"/>
                  </a:cubicBezTo>
                  <a:cubicBezTo>
                    <a:pt x="249" y="491"/>
                    <a:pt x="193" y="471"/>
                    <a:pt x="152" y="430"/>
                  </a:cubicBezTo>
                  <a:cubicBezTo>
                    <a:pt x="113" y="388"/>
                    <a:pt x="90" y="335"/>
                    <a:pt x="90" y="277"/>
                  </a:cubicBezTo>
                  <a:cubicBezTo>
                    <a:pt x="90" y="221"/>
                    <a:pt x="113" y="165"/>
                    <a:pt x="152" y="126"/>
                  </a:cubicBezTo>
                  <a:cubicBezTo>
                    <a:pt x="195" y="84"/>
                    <a:pt x="250" y="63"/>
                    <a:pt x="305" y="63"/>
                  </a:cubicBezTo>
                  <a:close/>
                  <a:moveTo>
                    <a:pt x="304" y="0"/>
                  </a:moveTo>
                  <a:cubicBezTo>
                    <a:pt x="233" y="0"/>
                    <a:pt x="162" y="27"/>
                    <a:pt x="108" y="82"/>
                  </a:cubicBezTo>
                  <a:cubicBezTo>
                    <a:pt x="1" y="190"/>
                    <a:pt x="1" y="365"/>
                    <a:pt x="108" y="473"/>
                  </a:cubicBezTo>
                  <a:cubicBezTo>
                    <a:pt x="163" y="527"/>
                    <a:pt x="234" y="554"/>
                    <a:pt x="305" y="554"/>
                  </a:cubicBezTo>
                  <a:cubicBezTo>
                    <a:pt x="375" y="554"/>
                    <a:pt x="448" y="527"/>
                    <a:pt x="499" y="473"/>
                  </a:cubicBezTo>
                  <a:cubicBezTo>
                    <a:pt x="608" y="365"/>
                    <a:pt x="608" y="190"/>
                    <a:pt x="499" y="82"/>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503;p54">
              <a:extLst>
                <a:ext uri="{FF2B5EF4-FFF2-40B4-BE49-F238E27FC236}">
                  <a16:creationId xmlns:a16="http://schemas.microsoft.com/office/drawing/2014/main" id="{FDC65B20-49BF-2AEF-F78F-2281C59D1DE0}"/>
                </a:ext>
              </a:extLst>
            </p:cNvPr>
            <p:cNvSpPr/>
            <p:nvPr/>
          </p:nvSpPr>
          <p:spPr>
            <a:xfrm>
              <a:off x="6868075" y="2518488"/>
              <a:ext cx="18575" cy="9475"/>
            </a:xfrm>
            <a:custGeom>
              <a:avLst/>
              <a:gdLst/>
              <a:ahLst/>
              <a:cxnLst/>
              <a:rect l="l" t="t" r="r" b="b"/>
              <a:pathLst>
                <a:path w="743" h="379" extrusionOk="0">
                  <a:moveTo>
                    <a:pt x="44" y="0"/>
                  </a:moveTo>
                  <a:lnTo>
                    <a:pt x="0" y="43"/>
                  </a:lnTo>
                  <a:lnTo>
                    <a:pt x="333" y="378"/>
                  </a:lnTo>
                  <a:lnTo>
                    <a:pt x="742" y="378"/>
                  </a:lnTo>
                  <a:lnTo>
                    <a:pt x="742" y="315"/>
                  </a:lnTo>
                  <a:lnTo>
                    <a:pt x="359" y="315"/>
                  </a:lnTo>
                  <a:lnTo>
                    <a:pt x="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504;p54">
              <a:extLst>
                <a:ext uri="{FF2B5EF4-FFF2-40B4-BE49-F238E27FC236}">
                  <a16:creationId xmlns:a16="http://schemas.microsoft.com/office/drawing/2014/main" id="{16751F88-E4BC-1C75-D607-60C2AAF390A5}"/>
                </a:ext>
              </a:extLst>
            </p:cNvPr>
            <p:cNvSpPr/>
            <p:nvPr/>
          </p:nvSpPr>
          <p:spPr>
            <a:xfrm>
              <a:off x="6828025" y="2519013"/>
              <a:ext cx="39300" cy="95200"/>
            </a:xfrm>
            <a:custGeom>
              <a:avLst/>
              <a:gdLst/>
              <a:ahLst/>
              <a:cxnLst/>
              <a:rect l="l" t="t" r="r" b="b"/>
              <a:pathLst>
                <a:path w="1572" h="3808" extrusionOk="0">
                  <a:moveTo>
                    <a:pt x="1509" y="1"/>
                  </a:moveTo>
                  <a:lnTo>
                    <a:pt x="1509" y="2255"/>
                  </a:lnTo>
                  <a:lnTo>
                    <a:pt x="0" y="3764"/>
                  </a:lnTo>
                  <a:lnTo>
                    <a:pt x="44" y="3807"/>
                  </a:lnTo>
                  <a:lnTo>
                    <a:pt x="1562" y="2290"/>
                  </a:lnTo>
                  <a:lnTo>
                    <a:pt x="1571" y="2281"/>
                  </a:lnTo>
                  <a:lnTo>
                    <a:pt x="15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505;p54">
              <a:extLst>
                <a:ext uri="{FF2B5EF4-FFF2-40B4-BE49-F238E27FC236}">
                  <a16:creationId xmlns:a16="http://schemas.microsoft.com/office/drawing/2014/main" id="{99F3C2D9-FA53-6D29-FF16-475EFFC0C460}"/>
                </a:ext>
              </a:extLst>
            </p:cNvPr>
            <p:cNvSpPr/>
            <p:nvPr/>
          </p:nvSpPr>
          <p:spPr>
            <a:xfrm>
              <a:off x="6808975" y="2608463"/>
              <a:ext cx="25675" cy="24450"/>
            </a:xfrm>
            <a:custGeom>
              <a:avLst/>
              <a:gdLst/>
              <a:ahLst/>
              <a:cxnLst/>
              <a:rect l="l" t="t" r="r" b="b"/>
              <a:pathLst>
                <a:path w="1027" h="978" extrusionOk="0">
                  <a:moveTo>
                    <a:pt x="488" y="62"/>
                  </a:moveTo>
                  <a:cubicBezTo>
                    <a:pt x="598" y="62"/>
                    <a:pt x="707" y="102"/>
                    <a:pt x="790" y="187"/>
                  </a:cubicBezTo>
                  <a:cubicBezTo>
                    <a:pt x="957" y="353"/>
                    <a:pt x="957" y="625"/>
                    <a:pt x="790" y="791"/>
                  </a:cubicBezTo>
                  <a:cubicBezTo>
                    <a:pt x="707" y="875"/>
                    <a:pt x="598" y="917"/>
                    <a:pt x="488" y="917"/>
                  </a:cubicBezTo>
                  <a:cubicBezTo>
                    <a:pt x="379" y="917"/>
                    <a:pt x="269" y="875"/>
                    <a:pt x="186" y="791"/>
                  </a:cubicBezTo>
                  <a:cubicBezTo>
                    <a:pt x="18" y="625"/>
                    <a:pt x="18" y="353"/>
                    <a:pt x="186" y="187"/>
                  </a:cubicBezTo>
                  <a:cubicBezTo>
                    <a:pt x="269" y="102"/>
                    <a:pt x="379" y="62"/>
                    <a:pt x="488" y="62"/>
                  </a:cubicBezTo>
                  <a:close/>
                  <a:moveTo>
                    <a:pt x="489" y="1"/>
                  </a:moveTo>
                  <a:cubicBezTo>
                    <a:pt x="364" y="1"/>
                    <a:pt x="238" y="48"/>
                    <a:pt x="143" y="144"/>
                  </a:cubicBezTo>
                  <a:cubicBezTo>
                    <a:pt x="50" y="236"/>
                    <a:pt x="0" y="359"/>
                    <a:pt x="0" y="490"/>
                  </a:cubicBezTo>
                  <a:cubicBezTo>
                    <a:pt x="0" y="620"/>
                    <a:pt x="50" y="743"/>
                    <a:pt x="143" y="836"/>
                  </a:cubicBezTo>
                  <a:cubicBezTo>
                    <a:pt x="237" y="930"/>
                    <a:pt x="363" y="978"/>
                    <a:pt x="488" y="978"/>
                  </a:cubicBezTo>
                  <a:cubicBezTo>
                    <a:pt x="614" y="978"/>
                    <a:pt x="739" y="930"/>
                    <a:pt x="835" y="837"/>
                  </a:cubicBezTo>
                  <a:cubicBezTo>
                    <a:pt x="1026" y="646"/>
                    <a:pt x="1026" y="335"/>
                    <a:pt x="835" y="144"/>
                  </a:cubicBezTo>
                  <a:cubicBezTo>
                    <a:pt x="740" y="48"/>
                    <a:pt x="615" y="1"/>
                    <a:pt x="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506;p54">
              <a:extLst>
                <a:ext uri="{FF2B5EF4-FFF2-40B4-BE49-F238E27FC236}">
                  <a16:creationId xmlns:a16="http://schemas.microsoft.com/office/drawing/2014/main" id="{B1758F87-B15F-105C-F535-7511CFE927E2}"/>
                </a:ext>
              </a:extLst>
            </p:cNvPr>
            <p:cNvSpPr/>
            <p:nvPr/>
          </p:nvSpPr>
          <p:spPr>
            <a:xfrm>
              <a:off x="6781850" y="2608863"/>
              <a:ext cx="13825" cy="13875"/>
            </a:xfrm>
            <a:custGeom>
              <a:avLst/>
              <a:gdLst/>
              <a:ahLst/>
              <a:cxnLst/>
              <a:rect l="l" t="t" r="r" b="b"/>
              <a:pathLst>
                <a:path w="553" h="555" extrusionOk="0">
                  <a:moveTo>
                    <a:pt x="276" y="63"/>
                  </a:moveTo>
                  <a:cubicBezTo>
                    <a:pt x="395" y="63"/>
                    <a:pt x="491" y="159"/>
                    <a:pt x="491" y="278"/>
                  </a:cubicBezTo>
                  <a:cubicBezTo>
                    <a:pt x="491" y="396"/>
                    <a:pt x="395" y="492"/>
                    <a:pt x="276" y="492"/>
                  </a:cubicBezTo>
                  <a:cubicBezTo>
                    <a:pt x="157" y="492"/>
                    <a:pt x="61" y="396"/>
                    <a:pt x="61" y="278"/>
                  </a:cubicBezTo>
                  <a:cubicBezTo>
                    <a:pt x="61" y="159"/>
                    <a:pt x="157" y="63"/>
                    <a:pt x="276" y="63"/>
                  </a:cubicBezTo>
                  <a:close/>
                  <a:moveTo>
                    <a:pt x="276" y="1"/>
                  </a:moveTo>
                  <a:cubicBezTo>
                    <a:pt x="124" y="1"/>
                    <a:pt x="0" y="126"/>
                    <a:pt x="0" y="278"/>
                  </a:cubicBezTo>
                  <a:cubicBezTo>
                    <a:pt x="0" y="430"/>
                    <a:pt x="124" y="554"/>
                    <a:pt x="276" y="554"/>
                  </a:cubicBezTo>
                  <a:cubicBezTo>
                    <a:pt x="428" y="554"/>
                    <a:pt x="552" y="430"/>
                    <a:pt x="552" y="278"/>
                  </a:cubicBezTo>
                  <a:cubicBezTo>
                    <a:pt x="552" y="126"/>
                    <a:pt x="428" y="1"/>
                    <a:pt x="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507;p54">
              <a:extLst>
                <a:ext uri="{FF2B5EF4-FFF2-40B4-BE49-F238E27FC236}">
                  <a16:creationId xmlns:a16="http://schemas.microsoft.com/office/drawing/2014/main" id="{2BF589FC-EEE8-55FD-BCAE-FE9C60EBED25}"/>
                </a:ext>
              </a:extLst>
            </p:cNvPr>
            <p:cNvSpPr/>
            <p:nvPr/>
          </p:nvSpPr>
          <p:spPr>
            <a:xfrm>
              <a:off x="6792200" y="2619388"/>
              <a:ext cx="19050" cy="8325"/>
            </a:xfrm>
            <a:custGeom>
              <a:avLst/>
              <a:gdLst/>
              <a:ahLst/>
              <a:cxnLst/>
              <a:rect l="l" t="t" r="r" b="b"/>
              <a:pathLst>
                <a:path w="762" h="333" extrusionOk="0">
                  <a:moveTo>
                    <a:pt x="45" y="1"/>
                  </a:moveTo>
                  <a:lnTo>
                    <a:pt x="1" y="44"/>
                  </a:lnTo>
                  <a:lnTo>
                    <a:pt x="291" y="333"/>
                  </a:lnTo>
                  <a:lnTo>
                    <a:pt x="762" y="333"/>
                  </a:lnTo>
                  <a:lnTo>
                    <a:pt x="762" y="272"/>
                  </a:lnTo>
                  <a:lnTo>
                    <a:pt x="316" y="272"/>
                  </a:lnTo>
                  <a:lnTo>
                    <a:pt x="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508;p54">
              <a:extLst>
                <a:ext uri="{FF2B5EF4-FFF2-40B4-BE49-F238E27FC236}">
                  <a16:creationId xmlns:a16="http://schemas.microsoft.com/office/drawing/2014/main" id="{751BEA98-B8E7-4B38-ABD1-C2F7E592C4AF}"/>
                </a:ext>
              </a:extLst>
            </p:cNvPr>
            <p:cNvSpPr/>
            <p:nvPr/>
          </p:nvSpPr>
          <p:spPr>
            <a:xfrm>
              <a:off x="6746800" y="2371113"/>
              <a:ext cx="14550" cy="13875"/>
            </a:xfrm>
            <a:custGeom>
              <a:avLst/>
              <a:gdLst/>
              <a:ahLst/>
              <a:cxnLst/>
              <a:rect l="l" t="t" r="r" b="b"/>
              <a:pathLst>
                <a:path w="582" h="555" extrusionOk="0">
                  <a:moveTo>
                    <a:pt x="305" y="63"/>
                  </a:moveTo>
                  <a:cubicBezTo>
                    <a:pt x="362" y="63"/>
                    <a:pt x="416" y="85"/>
                    <a:pt x="455" y="125"/>
                  </a:cubicBezTo>
                  <a:cubicBezTo>
                    <a:pt x="496" y="167"/>
                    <a:pt x="518" y="220"/>
                    <a:pt x="518" y="278"/>
                  </a:cubicBezTo>
                  <a:cubicBezTo>
                    <a:pt x="518" y="335"/>
                    <a:pt x="496" y="390"/>
                    <a:pt x="455" y="430"/>
                  </a:cubicBezTo>
                  <a:cubicBezTo>
                    <a:pt x="414" y="472"/>
                    <a:pt x="359" y="493"/>
                    <a:pt x="304" y="493"/>
                  </a:cubicBezTo>
                  <a:cubicBezTo>
                    <a:pt x="250" y="493"/>
                    <a:pt x="195" y="472"/>
                    <a:pt x="153" y="430"/>
                  </a:cubicBezTo>
                  <a:cubicBezTo>
                    <a:pt x="112" y="388"/>
                    <a:pt x="90" y="335"/>
                    <a:pt x="90" y="278"/>
                  </a:cubicBezTo>
                  <a:cubicBezTo>
                    <a:pt x="90" y="220"/>
                    <a:pt x="112" y="166"/>
                    <a:pt x="153" y="125"/>
                  </a:cubicBezTo>
                  <a:cubicBezTo>
                    <a:pt x="194" y="86"/>
                    <a:pt x="247" y="63"/>
                    <a:pt x="305" y="63"/>
                  </a:cubicBezTo>
                  <a:close/>
                  <a:moveTo>
                    <a:pt x="304" y="1"/>
                  </a:moveTo>
                  <a:cubicBezTo>
                    <a:pt x="233" y="1"/>
                    <a:pt x="163" y="28"/>
                    <a:pt x="108" y="81"/>
                  </a:cubicBezTo>
                  <a:cubicBezTo>
                    <a:pt x="0" y="189"/>
                    <a:pt x="0" y="364"/>
                    <a:pt x="108" y="472"/>
                  </a:cubicBezTo>
                  <a:cubicBezTo>
                    <a:pt x="164" y="528"/>
                    <a:pt x="234" y="554"/>
                    <a:pt x="305" y="554"/>
                  </a:cubicBezTo>
                  <a:cubicBezTo>
                    <a:pt x="375" y="554"/>
                    <a:pt x="447" y="526"/>
                    <a:pt x="500" y="473"/>
                  </a:cubicBezTo>
                  <a:cubicBezTo>
                    <a:pt x="551" y="420"/>
                    <a:pt x="581" y="351"/>
                    <a:pt x="581" y="278"/>
                  </a:cubicBezTo>
                  <a:cubicBezTo>
                    <a:pt x="581" y="203"/>
                    <a:pt x="551" y="134"/>
                    <a:pt x="500" y="81"/>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509;p54">
              <a:extLst>
                <a:ext uri="{FF2B5EF4-FFF2-40B4-BE49-F238E27FC236}">
                  <a16:creationId xmlns:a16="http://schemas.microsoft.com/office/drawing/2014/main" id="{14BA420D-C24A-011D-044A-A399FC1B3813}"/>
                </a:ext>
              </a:extLst>
            </p:cNvPr>
            <p:cNvSpPr/>
            <p:nvPr/>
          </p:nvSpPr>
          <p:spPr>
            <a:xfrm>
              <a:off x="6760175" y="2367563"/>
              <a:ext cx="20500" cy="11375"/>
            </a:xfrm>
            <a:custGeom>
              <a:avLst/>
              <a:gdLst/>
              <a:ahLst/>
              <a:cxnLst/>
              <a:rect l="l" t="t" r="r" b="b"/>
              <a:pathLst>
                <a:path w="820" h="455" extrusionOk="0">
                  <a:moveTo>
                    <a:pt x="774" y="0"/>
                  </a:moveTo>
                  <a:lnTo>
                    <a:pt x="384" y="392"/>
                  </a:lnTo>
                  <a:lnTo>
                    <a:pt x="0" y="392"/>
                  </a:lnTo>
                  <a:lnTo>
                    <a:pt x="0" y="454"/>
                  </a:lnTo>
                  <a:lnTo>
                    <a:pt x="409" y="454"/>
                  </a:lnTo>
                  <a:lnTo>
                    <a:pt x="819" y="45"/>
                  </a:lnTo>
                  <a:lnTo>
                    <a:pt x="7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510;p54">
              <a:extLst>
                <a:ext uri="{FF2B5EF4-FFF2-40B4-BE49-F238E27FC236}">
                  <a16:creationId xmlns:a16="http://schemas.microsoft.com/office/drawing/2014/main" id="{A0A3C236-DC4A-A2FA-3825-8FF5A9E97205}"/>
                </a:ext>
              </a:extLst>
            </p:cNvPr>
            <p:cNvSpPr/>
            <p:nvPr/>
          </p:nvSpPr>
          <p:spPr>
            <a:xfrm>
              <a:off x="6889225" y="2502038"/>
              <a:ext cx="15225" cy="13875"/>
            </a:xfrm>
            <a:custGeom>
              <a:avLst/>
              <a:gdLst/>
              <a:ahLst/>
              <a:cxnLst/>
              <a:rect l="l" t="t" r="r" b="b"/>
              <a:pathLst>
                <a:path w="609" h="555" extrusionOk="0">
                  <a:moveTo>
                    <a:pt x="304" y="65"/>
                  </a:moveTo>
                  <a:cubicBezTo>
                    <a:pt x="359" y="65"/>
                    <a:pt x="415" y="86"/>
                    <a:pt x="457" y="128"/>
                  </a:cubicBezTo>
                  <a:cubicBezTo>
                    <a:pt x="540" y="210"/>
                    <a:pt x="540" y="347"/>
                    <a:pt x="457" y="430"/>
                  </a:cubicBezTo>
                  <a:cubicBezTo>
                    <a:pt x="417" y="471"/>
                    <a:pt x="361" y="492"/>
                    <a:pt x="306" y="492"/>
                  </a:cubicBezTo>
                  <a:cubicBezTo>
                    <a:pt x="250" y="492"/>
                    <a:pt x="194" y="471"/>
                    <a:pt x="154" y="430"/>
                  </a:cubicBezTo>
                  <a:cubicBezTo>
                    <a:pt x="69" y="347"/>
                    <a:pt x="69" y="210"/>
                    <a:pt x="154" y="128"/>
                  </a:cubicBezTo>
                  <a:cubicBezTo>
                    <a:pt x="195" y="86"/>
                    <a:pt x="249" y="65"/>
                    <a:pt x="304" y="65"/>
                  </a:cubicBezTo>
                  <a:close/>
                  <a:moveTo>
                    <a:pt x="305" y="1"/>
                  </a:moveTo>
                  <a:cubicBezTo>
                    <a:pt x="234" y="1"/>
                    <a:pt x="164" y="28"/>
                    <a:pt x="110" y="82"/>
                  </a:cubicBezTo>
                  <a:cubicBezTo>
                    <a:pt x="1" y="190"/>
                    <a:pt x="1" y="365"/>
                    <a:pt x="110" y="473"/>
                  </a:cubicBezTo>
                  <a:cubicBezTo>
                    <a:pt x="164" y="528"/>
                    <a:pt x="235" y="555"/>
                    <a:pt x="305" y="555"/>
                  </a:cubicBezTo>
                  <a:cubicBezTo>
                    <a:pt x="377" y="555"/>
                    <a:pt x="447" y="528"/>
                    <a:pt x="501" y="473"/>
                  </a:cubicBezTo>
                  <a:cubicBezTo>
                    <a:pt x="608" y="365"/>
                    <a:pt x="608" y="190"/>
                    <a:pt x="501" y="82"/>
                  </a:cubicBezTo>
                  <a:cubicBezTo>
                    <a:pt x="447" y="28"/>
                    <a:pt x="376"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511;p54">
              <a:extLst>
                <a:ext uri="{FF2B5EF4-FFF2-40B4-BE49-F238E27FC236}">
                  <a16:creationId xmlns:a16="http://schemas.microsoft.com/office/drawing/2014/main" id="{2E0141C7-2F5B-A912-8B00-523BA0999D94}"/>
                </a:ext>
              </a:extLst>
            </p:cNvPr>
            <p:cNvSpPr/>
            <p:nvPr/>
          </p:nvSpPr>
          <p:spPr>
            <a:xfrm>
              <a:off x="6902625" y="2499663"/>
              <a:ext cx="19300" cy="10200"/>
            </a:xfrm>
            <a:custGeom>
              <a:avLst/>
              <a:gdLst/>
              <a:ahLst/>
              <a:cxnLst/>
              <a:rect l="l" t="t" r="r" b="b"/>
              <a:pathLst>
                <a:path w="772" h="408" extrusionOk="0">
                  <a:moveTo>
                    <a:pt x="728" y="1"/>
                  </a:moveTo>
                  <a:lnTo>
                    <a:pt x="383" y="347"/>
                  </a:lnTo>
                  <a:lnTo>
                    <a:pt x="1" y="347"/>
                  </a:lnTo>
                  <a:lnTo>
                    <a:pt x="1" y="408"/>
                  </a:lnTo>
                  <a:lnTo>
                    <a:pt x="409" y="408"/>
                  </a:lnTo>
                  <a:lnTo>
                    <a:pt x="772" y="44"/>
                  </a:lnTo>
                  <a:lnTo>
                    <a:pt x="7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512;p54">
              <a:extLst>
                <a:ext uri="{FF2B5EF4-FFF2-40B4-BE49-F238E27FC236}">
                  <a16:creationId xmlns:a16="http://schemas.microsoft.com/office/drawing/2014/main" id="{C697CC4E-AB29-E327-D4C6-8029B485549A}"/>
                </a:ext>
              </a:extLst>
            </p:cNvPr>
            <p:cNvSpPr/>
            <p:nvPr/>
          </p:nvSpPr>
          <p:spPr>
            <a:xfrm>
              <a:off x="7378375" y="1865288"/>
              <a:ext cx="15225" cy="13875"/>
            </a:xfrm>
            <a:custGeom>
              <a:avLst/>
              <a:gdLst/>
              <a:ahLst/>
              <a:cxnLst/>
              <a:rect l="l" t="t" r="r" b="b"/>
              <a:pathLst>
                <a:path w="609" h="555" extrusionOk="0">
                  <a:moveTo>
                    <a:pt x="305" y="63"/>
                  </a:moveTo>
                  <a:cubicBezTo>
                    <a:pt x="360" y="63"/>
                    <a:pt x="415" y="84"/>
                    <a:pt x="456" y="126"/>
                  </a:cubicBezTo>
                  <a:cubicBezTo>
                    <a:pt x="540" y="208"/>
                    <a:pt x="540" y="344"/>
                    <a:pt x="456" y="428"/>
                  </a:cubicBezTo>
                  <a:cubicBezTo>
                    <a:pt x="415" y="470"/>
                    <a:pt x="360" y="491"/>
                    <a:pt x="305" y="491"/>
                  </a:cubicBezTo>
                  <a:cubicBezTo>
                    <a:pt x="250" y="491"/>
                    <a:pt x="195" y="470"/>
                    <a:pt x="153" y="428"/>
                  </a:cubicBezTo>
                  <a:cubicBezTo>
                    <a:pt x="69" y="346"/>
                    <a:pt x="69" y="209"/>
                    <a:pt x="153" y="126"/>
                  </a:cubicBezTo>
                  <a:cubicBezTo>
                    <a:pt x="195" y="84"/>
                    <a:pt x="251" y="63"/>
                    <a:pt x="305" y="63"/>
                  </a:cubicBezTo>
                  <a:close/>
                  <a:moveTo>
                    <a:pt x="304" y="0"/>
                  </a:moveTo>
                  <a:cubicBezTo>
                    <a:pt x="234" y="0"/>
                    <a:pt x="163" y="27"/>
                    <a:pt x="109" y="81"/>
                  </a:cubicBezTo>
                  <a:cubicBezTo>
                    <a:pt x="1" y="190"/>
                    <a:pt x="1" y="364"/>
                    <a:pt x="109" y="473"/>
                  </a:cubicBezTo>
                  <a:cubicBezTo>
                    <a:pt x="164" y="527"/>
                    <a:pt x="235" y="554"/>
                    <a:pt x="305" y="554"/>
                  </a:cubicBezTo>
                  <a:cubicBezTo>
                    <a:pt x="376" y="554"/>
                    <a:pt x="447" y="527"/>
                    <a:pt x="499" y="473"/>
                  </a:cubicBezTo>
                  <a:cubicBezTo>
                    <a:pt x="608" y="364"/>
                    <a:pt x="608" y="190"/>
                    <a:pt x="499" y="81"/>
                  </a:cubicBezTo>
                  <a:cubicBezTo>
                    <a:pt x="445"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513;p54">
              <a:extLst>
                <a:ext uri="{FF2B5EF4-FFF2-40B4-BE49-F238E27FC236}">
                  <a16:creationId xmlns:a16="http://schemas.microsoft.com/office/drawing/2014/main" id="{69762842-5668-93A4-8CC1-C805737A7371}"/>
                </a:ext>
              </a:extLst>
            </p:cNvPr>
            <p:cNvSpPr/>
            <p:nvPr/>
          </p:nvSpPr>
          <p:spPr>
            <a:xfrm>
              <a:off x="7361650" y="1871363"/>
              <a:ext cx="18600" cy="9450"/>
            </a:xfrm>
            <a:custGeom>
              <a:avLst/>
              <a:gdLst/>
              <a:ahLst/>
              <a:cxnLst/>
              <a:rect l="l" t="t" r="r" b="b"/>
              <a:pathLst>
                <a:path w="744" h="378" extrusionOk="0">
                  <a:moveTo>
                    <a:pt x="334" y="0"/>
                  </a:moveTo>
                  <a:lnTo>
                    <a:pt x="0" y="334"/>
                  </a:lnTo>
                  <a:lnTo>
                    <a:pt x="44" y="377"/>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514;p54">
              <a:extLst>
                <a:ext uri="{FF2B5EF4-FFF2-40B4-BE49-F238E27FC236}">
                  <a16:creationId xmlns:a16="http://schemas.microsoft.com/office/drawing/2014/main" id="{7C4249D1-8247-76A7-8E82-CDB7664EC101}"/>
                </a:ext>
              </a:extLst>
            </p:cNvPr>
            <p:cNvSpPr/>
            <p:nvPr/>
          </p:nvSpPr>
          <p:spPr>
            <a:xfrm>
              <a:off x="7301250" y="1812663"/>
              <a:ext cx="13900" cy="13900"/>
            </a:xfrm>
            <a:custGeom>
              <a:avLst/>
              <a:gdLst/>
              <a:ahLst/>
              <a:cxnLst/>
              <a:rect l="l" t="t" r="r" b="b"/>
              <a:pathLst>
                <a:path w="556" h="556" extrusionOk="0">
                  <a:moveTo>
                    <a:pt x="279" y="64"/>
                  </a:moveTo>
                  <a:cubicBezTo>
                    <a:pt x="336" y="64"/>
                    <a:pt x="390" y="87"/>
                    <a:pt x="430" y="126"/>
                  </a:cubicBezTo>
                  <a:cubicBezTo>
                    <a:pt x="470" y="168"/>
                    <a:pt x="492" y="221"/>
                    <a:pt x="492" y="279"/>
                  </a:cubicBezTo>
                  <a:cubicBezTo>
                    <a:pt x="492" y="337"/>
                    <a:pt x="470" y="391"/>
                    <a:pt x="430" y="431"/>
                  </a:cubicBezTo>
                  <a:cubicBezTo>
                    <a:pt x="389" y="473"/>
                    <a:pt x="334" y="494"/>
                    <a:pt x="279" y="494"/>
                  </a:cubicBezTo>
                  <a:cubicBezTo>
                    <a:pt x="224" y="494"/>
                    <a:pt x="169" y="473"/>
                    <a:pt x="127" y="431"/>
                  </a:cubicBezTo>
                  <a:cubicBezTo>
                    <a:pt x="86" y="390"/>
                    <a:pt x="64" y="337"/>
                    <a:pt x="64" y="279"/>
                  </a:cubicBezTo>
                  <a:cubicBezTo>
                    <a:pt x="64" y="221"/>
                    <a:pt x="86" y="167"/>
                    <a:pt x="127" y="126"/>
                  </a:cubicBezTo>
                  <a:cubicBezTo>
                    <a:pt x="169" y="87"/>
                    <a:pt x="222" y="64"/>
                    <a:pt x="279" y="64"/>
                  </a:cubicBezTo>
                  <a:close/>
                  <a:moveTo>
                    <a:pt x="278" y="1"/>
                  </a:moveTo>
                  <a:cubicBezTo>
                    <a:pt x="208" y="1"/>
                    <a:pt x="137" y="28"/>
                    <a:pt x="82" y="82"/>
                  </a:cubicBezTo>
                  <a:cubicBezTo>
                    <a:pt x="31" y="135"/>
                    <a:pt x="1" y="204"/>
                    <a:pt x="1" y="278"/>
                  </a:cubicBezTo>
                  <a:cubicBezTo>
                    <a:pt x="1" y="353"/>
                    <a:pt x="31" y="422"/>
                    <a:pt x="82" y="473"/>
                  </a:cubicBezTo>
                  <a:cubicBezTo>
                    <a:pt x="138" y="529"/>
                    <a:pt x="208" y="556"/>
                    <a:pt x="279" y="556"/>
                  </a:cubicBezTo>
                  <a:cubicBezTo>
                    <a:pt x="350" y="556"/>
                    <a:pt x="421" y="529"/>
                    <a:pt x="474" y="473"/>
                  </a:cubicBezTo>
                  <a:cubicBezTo>
                    <a:pt x="525" y="420"/>
                    <a:pt x="555" y="353"/>
                    <a:pt x="555" y="278"/>
                  </a:cubicBezTo>
                  <a:cubicBezTo>
                    <a:pt x="555" y="203"/>
                    <a:pt x="525" y="134"/>
                    <a:pt x="474" y="82"/>
                  </a:cubicBezTo>
                  <a:cubicBezTo>
                    <a:pt x="420" y="28"/>
                    <a:pt x="349"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515;p54">
              <a:extLst>
                <a:ext uri="{FF2B5EF4-FFF2-40B4-BE49-F238E27FC236}">
                  <a16:creationId xmlns:a16="http://schemas.microsoft.com/office/drawing/2014/main" id="{790E1089-26DC-A411-0837-284A17468B56}"/>
                </a:ext>
              </a:extLst>
            </p:cNvPr>
            <p:cNvSpPr/>
            <p:nvPr/>
          </p:nvSpPr>
          <p:spPr>
            <a:xfrm>
              <a:off x="7283850" y="1818738"/>
              <a:ext cx="18575" cy="9475"/>
            </a:xfrm>
            <a:custGeom>
              <a:avLst/>
              <a:gdLst/>
              <a:ahLst/>
              <a:cxnLst/>
              <a:rect l="l" t="t" r="r" b="b"/>
              <a:pathLst>
                <a:path w="743" h="379" extrusionOk="0">
                  <a:moveTo>
                    <a:pt x="334" y="1"/>
                  </a:moveTo>
                  <a:lnTo>
                    <a:pt x="1" y="335"/>
                  </a:lnTo>
                  <a:lnTo>
                    <a:pt x="45"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516;p54">
              <a:extLst>
                <a:ext uri="{FF2B5EF4-FFF2-40B4-BE49-F238E27FC236}">
                  <a16:creationId xmlns:a16="http://schemas.microsoft.com/office/drawing/2014/main" id="{7D77C697-66D9-1C20-F8F1-1DABDDF9539E}"/>
                </a:ext>
              </a:extLst>
            </p:cNvPr>
            <p:cNvSpPr/>
            <p:nvPr/>
          </p:nvSpPr>
          <p:spPr>
            <a:xfrm>
              <a:off x="7219275" y="1790788"/>
              <a:ext cx="14550" cy="13875"/>
            </a:xfrm>
            <a:custGeom>
              <a:avLst/>
              <a:gdLst/>
              <a:ahLst/>
              <a:cxnLst/>
              <a:rect l="l" t="t" r="r" b="b"/>
              <a:pathLst>
                <a:path w="582" h="555" extrusionOk="0">
                  <a:moveTo>
                    <a:pt x="305" y="63"/>
                  </a:moveTo>
                  <a:cubicBezTo>
                    <a:pt x="363" y="63"/>
                    <a:pt x="417" y="85"/>
                    <a:pt x="456" y="124"/>
                  </a:cubicBezTo>
                  <a:cubicBezTo>
                    <a:pt x="496" y="165"/>
                    <a:pt x="519" y="219"/>
                    <a:pt x="519" y="276"/>
                  </a:cubicBezTo>
                  <a:cubicBezTo>
                    <a:pt x="519" y="333"/>
                    <a:pt x="496" y="387"/>
                    <a:pt x="456" y="428"/>
                  </a:cubicBezTo>
                  <a:cubicBezTo>
                    <a:pt x="416" y="469"/>
                    <a:pt x="360" y="489"/>
                    <a:pt x="305" y="489"/>
                  </a:cubicBezTo>
                  <a:cubicBezTo>
                    <a:pt x="250" y="489"/>
                    <a:pt x="194" y="469"/>
                    <a:pt x="154" y="428"/>
                  </a:cubicBezTo>
                  <a:cubicBezTo>
                    <a:pt x="69" y="345"/>
                    <a:pt x="69" y="209"/>
                    <a:pt x="154" y="125"/>
                  </a:cubicBezTo>
                  <a:cubicBezTo>
                    <a:pt x="194" y="85"/>
                    <a:pt x="247" y="63"/>
                    <a:pt x="305" y="63"/>
                  </a:cubicBezTo>
                  <a:close/>
                  <a:moveTo>
                    <a:pt x="304" y="0"/>
                  </a:moveTo>
                  <a:cubicBezTo>
                    <a:pt x="234" y="0"/>
                    <a:pt x="163" y="27"/>
                    <a:pt x="109" y="81"/>
                  </a:cubicBezTo>
                  <a:cubicBezTo>
                    <a:pt x="1" y="189"/>
                    <a:pt x="1" y="364"/>
                    <a:pt x="109" y="472"/>
                  </a:cubicBezTo>
                  <a:cubicBezTo>
                    <a:pt x="164" y="527"/>
                    <a:pt x="235" y="554"/>
                    <a:pt x="305" y="554"/>
                  </a:cubicBezTo>
                  <a:cubicBezTo>
                    <a:pt x="376" y="554"/>
                    <a:pt x="446" y="527"/>
                    <a:pt x="499" y="473"/>
                  </a:cubicBezTo>
                  <a:cubicBezTo>
                    <a:pt x="552" y="419"/>
                    <a:pt x="582" y="350"/>
                    <a:pt x="582" y="277"/>
                  </a:cubicBezTo>
                  <a:cubicBezTo>
                    <a:pt x="582" y="203"/>
                    <a:pt x="552" y="133"/>
                    <a:pt x="499" y="81"/>
                  </a:cubicBezTo>
                  <a:cubicBezTo>
                    <a:pt x="446" y="27"/>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517;p54">
              <a:extLst>
                <a:ext uri="{FF2B5EF4-FFF2-40B4-BE49-F238E27FC236}">
                  <a16:creationId xmlns:a16="http://schemas.microsoft.com/office/drawing/2014/main" id="{92A26DA6-16F6-70B1-81D3-2CA4706DFA39}"/>
                </a:ext>
              </a:extLst>
            </p:cNvPr>
            <p:cNvSpPr/>
            <p:nvPr/>
          </p:nvSpPr>
          <p:spPr>
            <a:xfrm>
              <a:off x="7202575" y="1796838"/>
              <a:ext cx="18575" cy="9475"/>
            </a:xfrm>
            <a:custGeom>
              <a:avLst/>
              <a:gdLst/>
              <a:ahLst/>
              <a:cxnLst/>
              <a:rect l="l" t="t" r="r" b="b"/>
              <a:pathLst>
                <a:path w="743" h="379" extrusionOk="0">
                  <a:moveTo>
                    <a:pt x="334" y="0"/>
                  </a:moveTo>
                  <a:lnTo>
                    <a:pt x="0" y="334"/>
                  </a:lnTo>
                  <a:lnTo>
                    <a:pt x="43" y="378"/>
                  </a:lnTo>
                  <a:lnTo>
                    <a:pt x="359"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518;p54">
              <a:extLst>
                <a:ext uri="{FF2B5EF4-FFF2-40B4-BE49-F238E27FC236}">
                  <a16:creationId xmlns:a16="http://schemas.microsoft.com/office/drawing/2014/main" id="{CCADECE0-BA75-01A3-378C-D517E03D59D8}"/>
                </a:ext>
              </a:extLst>
            </p:cNvPr>
            <p:cNvSpPr/>
            <p:nvPr/>
          </p:nvSpPr>
          <p:spPr>
            <a:xfrm>
              <a:off x="7137225" y="1773613"/>
              <a:ext cx="15225" cy="13875"/>
            </a:xfrm>
            <a:custGeom>
              <a:avLst/>
              <a:gdLst/>
              <a:ahLst/>
              <a:cxnLst/>
              <a:rect l="l" t="t" r="r" b="b"/>
              <a:pathLst>
                <a:path w="609" h="555" extrusionOk="0">
                  <a:moveTo>
                    <a:pt x="305" y="64"/>
                  </a:moveTo>
                  <a:cubicBezTo>
                    <a:pt x="360" y="64"/>
                    <a:pt x="415" y="85"/>
                    <a:pt x="456" y="127"/>
                  </a:cubicBezTo>
                  <a:cubicBezTo>
                    <a:pt x="540" y="210"/>
                    <a:pt x="540" y="346"/>
                    <a:pt x="456" y="431"/>
                  </a:cubicBezTo>
                  <a:cubicBezTo>
                    <a:pt x="416" y="471"/>
                    <a:pt x="361" y="491"/>
                    <a:pt x="305" y="491"/>
                  </a:cubicBezTo>
                  <a:cubicBezTo>
                    <a:pt x="250" y="491"/>
                    <a:pt x="194" y="471"/>
                    <a:pt x="153" y="431"/>
                  </a:cubicBezTo>
                  <a:cubicBezTo>
                    <a:pt x="69" y="347"/>
                    <a:pt x="69" y="212"/>
                    <a:pt x="153" y="127"/>
                  </a:cubicBezTo>
                  <a:cubicBezTo>
                    <a:pt x="196" y="86"/>
                    <a:pt x="250" y="64"/>
                    <a:pt x="305" y="64"/>
                  </a:cubicBezTo>
                  <a:close/>
                  <a:moveTo>
                    <a:pt x="304" y="1"/>
                  </a:moveTo>
                  <a:cubicBezTo>
                    <a:pt x="234" y="1"/>
                    <a:pt x="163" y="28"/>
                    <a:pt x="108" y="82"/>
                  </a:cubicBezTo>
                  <a:cubicBezTo>
                    <a:pt x="0" y="190"/>
                    <a:pt x="0" y="364"/>
                    <a:pt x="108" y="473"/>
                  </a:cubicBezTo>
                  <a:cubicBezTo>
                    <a:pt x="164" y="528"/>
                    <a:pt x="234" y="554"/>
                    <a:pt x="305" y="554"/>
                  </a:cubicBezTo>
                  <a:cubicBezTo>
                    <a:pt x="376" y="554"/>
                    <a:pt x="447" y="528"/>
                    <a:pt x="500" y="473"/>
                  </a:cubicBezTo>
                  <a:cubicBezTo>
                    <a:pt x="608" y="364"/>
                    <a:pt x="608" y="190"/>
                    <a:pt x="500" y="82"/>
                  </a:cubicBezTo>
                  <a:cubicBezTo>
                    <a:pt x="446"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519;p54">
              <a:extLst>
                <a:ext uri="{FF2B5EF4-FFF2-40B4-BE49-F238E27FC236}">
                  <a16:creationId xmlns:a16="http://schemas.microsoft.com/office/drawing/2014/main" id="{573C0719-3933-6786-ED0D-2B1BF50E7494}"/>
                </a:ext>
              </a:extLst>
            </p:cNvPr>
            <p:cNvSpPr/>
            <p:nvPr/>
          </p:nvSpPr>
          <p:spPr>
            <a:xfrm>
              <a:off x="7120500" y="1779688"/>
              <a:ext cx="18600" cy="9475"/>
            </a:xfrm>
            <a:custGeom>
              <a:avLst/>
              <a:gdLst/>
              <a:ahLst/>
              <a:cxnLst/>
              <a:rect l="l" t="t" r="r" b="b"/>
              <a:pathLst>
                <a:path w="744" h="379" extrusionOk="0">
                  <a:moveTo>
                    <a:pt x="333" y="1"/>
                  </a:moveTo>
                  <a:lnTo>
                    <a:pt x="0" y="334"/>
                  </a:lnTo>
                  <a:lnTo>
                    <a:pt x="44" y="379"/>
                  </a:lnTo>
                  <a:lnTo>
                    <a:pt x="360" y="64"/>
                  </a:lnTo>
                  <a:lnTo>
                    <a:pt x="743" y="64"/>
                  </a:lnTo>
                  <a:lnTo>
                    <a:pt x="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520;p54">
              <a:extLst>
                <a:ext uri="{FF2B5EF4-FFF2-40B4-BE49-F238E27FC236}">
                  <a16:creationId xmlns:a16="http://schemas.microsoft.com/office/drawing/2014/main" id="{2A967A8B-B9EA-5536-4B93-3810EA5CBD1B}"/>
                </a:ext>
              </a:extLst>
            </p:cNvPr>
            <p:cNvSpPr/>
            <p:nvPr/>
          </p:nvSpPr>
          <p:spPr>
            <a:xfrm>
              <a:off x="7083700" y="1799863"/>
              <a:ext cx="14550" cy="13775"/>
            </a:xfrm>
            <a:custGeom>
              <a:avLst/>
              <a:gdLst/>
              <a:ahLst/>
              <a:cxnLst/>
              <a:rect l="l" t="t" r="r" b="b"/>
              <a:pathLst>
                <a:path w="582" h="551" extrusionOk="0">
                  <a:moveTo>
                    <a:pt x="305" y="61"/>
                  </a:moveTo>
                  <a:cubicBezTo>
                    <a:pt x="363" y="61"/>
                    <a:pt x="416" y="82"/>
                    <a:pt x="457" y="124"/>
                  </a:cubicBezTo>
                  <a:cubicBezTo>
                    <a:pt x="496" y="165"/>
                    <a:pt x="518" y="219"/>
                    <a:pt x="518" y="275"/>
                  </a:cubicBezTo>
                  <a:cubicBezTo>
                    <a:pt x="518" y="333"/>
                    <a:pt x="496" y="387"/>
                    <a:pt x="457" y="428"/>
                  </a:cubicBezTo>
                  <a:cubicBezTo>
                    <a:pt x="417" y="469"/>
                    <a:pt x="361" y="489"/>
                    <a:pt x="305" y="489"/>
                  </a:cubicBezTo>
                  <a:cubicBezTo>
                    <a:pt x="250" y="489"/>
                    <a:pt x="194" y="469"/>
                    <a:pt x="153" y="428"/>
                  </a:cubicBezTo>
                  <a:cubicBezTo>
                    <a:pt x="113" y="386"/>
                    <a:pt x="90" y="333"/>
                    <a:pt x="90" y="275"/>
                  </a:cubicBezTo>
                  <a:cubicBezTo>
                    <a:pt x="90" y="219"/>
                    <a:pt x="113" y="164"/>
                    <a:pt x="153" y="124"/>
                  </a:cubicBezTo>
                  <a:cubicBezTo>
                    <a:pt x="195" y="84"/>
                    <a:pt x="248" y="61"/>
                    <a:pt x="305" y="61"/>
                  </a:cubicBezTo>
                  <a:close/>
                  <a:moveTo>
                    <a:pt x="305" y="0"/>
                  </a:moveTo>
                  <a:cubicBezTo>
                    <a:pt x="233" y="0"/>
                    <a:pt x="161" y="26"/>
                    <a:pt x="110" y="78"/>
                  </a:cubicBezTo>
                  <a:cubicBezTo>
                    <a:pt x="1" y="187"/>
                    <a:pt x="1" y="361"/>
                    <a:pt x="110" y="470"/>
                  </a:cubicBezTo>
                  <a:cubicBezTo>
                    <a:pt x="164" y="524"/>
                    <a:pt x="234" y="551"/>
                    <a:pt x="305" y="551"/>
                  </a:cubicBezTo>
                  <a:cubicBezTo>
                    <a:pt x="376" y="551"/>
                    <a:pt x="447" y="524"/>
                    <a:pt x="500" y="471"/>
                  </a:cubicBezTo>
                  <a:cubicBezTo>
                    <a:pt x="553" y="417"/>
                    <a:pt x="581" y="348"/>
                    <a:pt x="581" y="274"/>
                  </a:cubicBezTo>
                  <a:cubicBezTo>
                    <a:pt x="581" y="200"/>
                    <a:pt x="553" y="130"/>
                    <a:pt x="500" y="78"/>
                  </a:cubicBezTo>
                  <a:cubicBezTo>
                    <a:pt x="448" y="26"/>
                    <a:pt x="376" y="0"/>
                    <a:pt x="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521;p54">
              <a:extLst>
                <a:ext uri="{FF2B5EF4-FFF2-40B4-BE49-F238E27FC236}">
                  <a16:creationId xmlns:a16="http://schemas.microsoft.com/office/drawing/2014/main" id="{F2F8BDD2-37CC-20F8-A6EA-9957033B6A39}"/>
                </a:ext>
              </a:extLst>
            </p:cNvPr>
            <p:cNvSpPr/>
            <p:nvPr/>
          </p:nvSpPr>
          <p:spPr>
            <a:xfrm>
              <a:off x="7082750" y="1812538"/>
              <a:ext cx="9475" cy="18575"/>
            </a:xfrm>
            <a:custGeom>
              <a:avLst/>
              <a:gdLst/>
              <a:ahLst/>
              <a:cxnLst/>
              <a:rect l="l" t="t" r="r" b="b"/>
              <a:pathLst>
                <a:path w="379" h="743" extrusionOk="0">
                  <a:moveTo>
                    <a:pt x="316" y="0"/>
                  </a:moveTo>
                  <a:lnTo>
                    <a:pt x="316" y="382"/>
                  </a:lnTo>
                  <a:lnTo>
                    <a:pt x="0" y="698"/>
                  </a:lnTo>
                  <a:lnTo>
                    <a:pt x="44" y="742"/>
                  </a:lnTo>
                  <a:lnTo>
                    <a:pt x="378" y="408"/>
                  </a:lnTo>
                  <a:lnTo>
                    <a:pt x="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522;p54">
              <a:extLst>
                <a:ext uri="{FF2B5EF4-FFF2-40B4-BE49-F238E27FC236}">
                  <a16:creationId xmlns:a16="http://schemas.microsoft.com/office/drawing/2014/main" id="{F1E73787-FBF0-E0DE-1726-D3E9334003C8}"/>
                </a:ext>
              </a:extLst>
            </p:cNvPr>
            <p:cNvSpPr/>
            <p:nvPr/>
          </p:nvSpPr>
          <p:spPr>
            <a:xfrm>
              <a:off x="7052800" y="1796388"/>
              <a:ext cx="14500" cy="13875"/>
            </a:xfrm>
            <a:custGeom>
              <a:avLst/>
              <a:gdLst/>
              <a:ahLst/>
              <a:cxnLst/>
              <a:rect l="l" t="t" r="r" b="b"/>
              <a:pathLst>
                <a:path w="580" h="555" extrusionOk="0">
                  <a:moveTo>
                    <a:pt x="304" y="63"/>
                  </a:moveTo>
                  <a:cubicBezTo>
                    <a:pt x="361" y="63"/>
                    <a:pt x="417" y="85"/>
                    <a:pt x="455" y="124"/>
                  </a:cubicBezTo>
                  <a:cubicBezTo>
                    <a:pt x="495" y="166"/>
                    <a:pt x="518" y="219"/>
                    <a:pt x="518" y="277"/>
                  </a:cubicBezTo>
                  <a:cubicBezTo>
                    <a:pt x="518" y="333"/>
                    <a:pt x="495" y="388"/>
                    <a:pt x="455" y="428"/>
                  </a:cubicBezTo>
                  <a:cubicBezTo>
                    <a:pt x="413" y="470"/>
                    <a:pt x="359" y="492"/>
                    <a:pt x="304" y="492"/>
                  </a:cubicBezTo>
                  <a:cubicBezTo>
                    <a:pt x="249" y="492"/>
                    <a:pt x="194" y="470"/>
                    <a:pt x="152" y="428"/>
                  </a:cubicBezTo>
                  <a:cubicBezTo>
                    <a:pt x="67" y="346"/>
                    <a:pt x="67" y="209"/>
                    <a:pt x="152" y="125"/>
                  </a:cubicBezTo>
                  <a:cubicBezTo>
                    <a:pt x="193" y="85"/>
                    <a:pt x="247" y="63"/>
                    <a:pt x="304" y="63"/>
                  </a:cubicBezTo>
                  <a:close/>
                  <a:moveTo>
                    <a:pt x="303" y="0"/>
                  </a:moveTo>
                  <a:cubicBezTo>
                    <a:pt x="233" y="0"/>
                    <a:pt x="162" y="27"/>
                    <a:pt x="108" y="81"/>
                  </a:cubicBezTo>
                  <a:cubicBezTo>
                    <a:pt x="0" y="189"/>
                    <a:pt x="0" y="364"/>
                    <a:pt x="108" y="472"/>
                  </a:cubicBezTo>
                  <a:cubicBezTo>
                    <a:pt x="162" y="528"/>
                    <a:pt x="233" y="554"/>
                    <a:pt x="304" y="554"/>
                  </a:cubicBezTo>
                  <a:cubicBezTo>
                    <a:pt x="376" y="554"/>
                    <a:pt x="446" y="528"/>
                    <a:pt x="499" y="473"/>
                  </a:cubicBezTo>
                  <a:cubicBezTo>
                    <a:pt x="551" y="420"/>
                    <a:pt x="580" y="350"/>
                    <a:pt x="580" y="278"/>
                  </a:cubicBezTo>
                  <a:cubicBezTo>
                    <a:pt x="580" y="203"/>
                    <a:pt x="551" y="134"/>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523;p54">
              <a:extLst>
                <a:ext uri="{FF2B5EF4-FFF2-40B4-BE49-F238E27FC236}">
                  <a16:creationId xmlns:a16="http://schemas.microsoft.com/office/drawing/2014/main" id="{1B83AE56-AF3B-1026-B5D9-D9D04CEC42A4}"/>
                </a:ext>
              </a:extLst>
            </p:cNvPr>
            <p:cNvSpPr/>
            <p:nvPr/>
          </p:nvSpPr>
          <p:spPr>
            <a:xfrm>
              <a:off x="7051800" y="1809088"/>
              <a:ext cx="9475" cy="18600"/>
            </a:xfrm>
            <a:custGeom>
              <a:avLst/>
              <a:gdLst/>
              <a:ahLst/>
              <a:cxnLst/>
              <a:rect l="l" t="t" r="r" b="b"/>
              <a:pathLst>
                <a:path w="379" h="744" extrusionOk="0">
                  <a:moveTo>
                    <a:pt x="318" y="0"/>
                  </a:moveTo>
                  <a:lnTo>
                    <a:pt x="318" y="384"/>
                  </a:lnTo>
                  <a:lnTo>
                    <a:pt x="1" y="700"/>
                  </a:lnTo>
                  <a:lnTo>
                    <a:pt x="45" y="744"/>
                  </a:lnTo>
                  <a:lnTo>
                    <a:pt x="379" y="410"/>
                  </a:lnTo>
                  <a:lnTo>
                    <a:pt x="3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524;p54">
              <a:extLst>
                <a:ext uri="{FF2B5EF4-FFF2-40B4-BE49-F238E27FC236}">
                  <a16:creationId xmlns:a16="http://schemas.microsoft.com/office/drawing/2014/main" id="{9F7B23CF-3841-8535-4166-715F8ED4389A}"/>
                </a:ext>
              </a:extLst>
            </p:cNvPr>
            <p:cNvSpPr/>
            <p:nvPr/>
          </p:nvSpPr>
          <p:spPr>
            <a:xfrm>
              <a:off x="7066975" y="1772813"/>
              <a:ext cx="15200" cy="13875"/>
            </a:xfrm>
            <a:custGeom>
              <a:avLst/>
              <a:gdLst/>
              <a:ahLst/>
              <a:cxnLst/>
              <a:rect l="l" t="t" r="r" b="b"/>
              <a:pathLst>
                <a:path w="608" h="555" extrusionOk="0">
                  <a:moveTo>
                    <a:pt x="304" y="64"/>
                  </a:moveTo>
                  <a:cubicBezTo>
                    <a:pt x="359" y="64"/>
                    <a:pt x="413" y="85"/>
                    <a:pt x="455" y="127"/>
                  </a:cubicBezTo>
                  <a:cubicBezTo>
                    <a:pt x="539" y="210"/>
                    <a:pt x="539" y="346"/>
                    <a:pt x="455" y="431"/>
                  </a:cubicBezTo>
                  <a:cubicBezTo>
                    <a:pt x="414" y="473"/>
                    <a:pt x="359" y="494"/>
                    <a:pt x="304" y="494"/>
                  </a:cubicBezTo>
                  <a:cubicBezTo>
                    <a:pt x="249" y="494"/>
                    <a:pt x="194" y="473"/>
                    <a:pt x="152" y="431"/>
                  </a:cubicBezTo>
                  <a:cubicBezTo>
                    <a:pt x="68" y="347"/>
                    <a:pt x="68" y="212"/>
                    <a:pt x="152" y="127"/>
                  </a:cubicBezTo>
                  <a:cubicBezTo>
                    <a:pt x="194" y="86"/>
                    <a:pt x="250" y="64"/>
                    <a:pt x="304" y="64"/>
                  </a:cubicBezTo>
                  <a:close/>
                  <a:moveTo>
                    <a:pt x="303" y="0"/>
                  </a:moveTo>
                  <a:cubicBezTo>
                    <a:pt x="233" y="0"/>
                    <a:pt x="162" y="27"/>
                    <a:pt x="108" y="81"/>
                  </a:cubicBezTo>
                  <a:cubicBezTo>
                    <a:pt x="0" y="190"/>
                    <a:pt x="0" y="364"/>
                    <a:pt x="108" y="473"/>
                  </a:cubicBezTo>
                  <a:cubicBezTo>
                    <a:pt x="162" y="528"/>
                    <a:pt x="234" y="554"/>
                    <a:pt x="304" y="554"/>
                  </a:cubicBezTo>
                  <a:cubicBezTo>
                    <a:pt x="375" y="554"/>
                    <a:pt x="445" y="528"/>
                    <a:pt x="499" y="473"/>
                  </a:cubicBezTo>
                  <a:cubicBezTo>
                    <a:pt x="608" y="364"/>
                    <a:pt x="608" y="190"/>
                    <a:pt x="499" y="81"/>
                  </a:cubicBezTo>
                  <a:cubicBezTo>
                    <a:pt x="445" y="27"/>
                    <a:pt x="374" y="0"/>
                    <a:pt x="3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525;p54">
              <a:extLst>
                <a:ext uri="{FF2B5EF4-FFF2-40B4-BE49-F238E27FC236}">
                  <a16:creationId xmlns:a16="http://schemas.microsoft.com/office/drawing/2014/main" id="{FDDD152D-C176-8BC1-D3CD-FFDB4DB7C878}"/>
                </a:ext>
              </a:extLst>
            </p:cNvPr>
            <p:cNvSpPr/>
            <p:nvPr/>
          </p:nvSpPr>
          <p:spPr>
            <a:xfrm>
              <a:off x="7066000" y="1785563"/>
              <a:ext cx="9450" cy="18575"/>
            </a:xfrm>
            <a:custGeom>
              <a:avLst/>
              <a:gdLst/>
              <a:ahLst/>
              <a:cxnLst/>
              <a:rect l="l" t="t" r="r" b="b"/>
              <a:pathLst>
                <a:path w="378" h="743" extrusionOk="0">
                  <a:moveTo>
                    <a:pt x="317" y="1"/>
                  </a:moveTo>
                  <a:lnTo>
                    <a:pt x="317" y="384"/>
                  </a:lnTo>
                  <a:lnTo>
                    <a:pt x="1" y="699"/>
                  </a:lnTo>
                  <a:lnTo>
                    <a:pt x="44" y="743"/>
                  </a:lnTo>
                  <a:lnTo>
                    <a:pt x="378" y="409"/>
                  </a:lnTo>
                  <a:lnTo>
                    <a:pt x="3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526;p54">
              <a:extLst>
                <a:ext uri="{FF2B5EF4-FFF2-40B4-BE49-F238E27FC236}">
                  <a16:creationId xmlns:a16="http://schemas.microsoft.com/office/drawing/2014/main" id="{B82AB502-FBCB-F380-37BB-308495B50A69}"/>
                </a:ext>
              </a:extLst>
            </p:cNvPr>
            <p:cNvSpPr/>
            <p:nvPr/>
          </p:nvSpPr>
          <p:spPr>
            <a:xfrm>
              <a:off x="6961250" y="1794313"/>
              <a:ext cx="15225" cy="13775"/>
            </a:xfrm>
            <a:custGeom>
              <a:avLst/>
              <a:gdLst/>
              <a:ahLst/>
              <a:cxnLst/>
              <a:rect l="l" t="t" r="r" b="b"/>
              <a:pathLst>
                <a:path w="609" h="551" extrusionOk="0">
                  <a:moveTo>
                    <a:pt x="305" y="61"/>
                  </a:moveTo>
                  <a:cubicBezTo>
                    <a:pt x="363" y="61"/>
                    <a:pt x="416" y="83"/>
                    <a:pt x="456" y="123"/>
                  </a:cubicBezTo>
                  <a:cubicBezTo>
                    <a:pt x="496" y="164"/>
                    <a:pt x="519" y="218"/>
                    <a:pt x="519" y="275"/>
                  </a:cubicBezTo>
                  <a:cubicBezTo>
                    <a:pt x="519" y="332"/>
                    <a:pt x="496" y="387"/>
                    <a:pt x="456" y="427"/>
                  </a:cubicBezTo>
                  <a:cubicBezTo>
                    <a:pt x="414" y="469"/>
                    <a:pt x="360" y="490"/>
                    <a:pt x="305" y="490"/>
                  </a:cubicBezTo>
                  <a:cubicBezTo>
                    <a:pt x="250" y="490"/>
                    <a:pt x="195" y="469"/>
                    <a:pt x="152" y="427"/>
                  </a:cubicBezTo>
                  <a:cubicBezTo>
                    <a:pt x="113" y="386"/>
                    <a:pt x="90" y="333"/>
                    <a:pt x="90" y="275"/>
                  </a:cubicBezTo>
                  <a:cubicBezTo>
                    <a:pt x="90" y="218"/>
                    <a:pt x="113" y="163"/>
                    <a:pt x="152" y="123"/>
                  </a:cubicBezTo>
                  <a:cubicBezTo>
                    <a:pt x="194" y="83"/>
                    <a:pt x="247" y="61"/>
                    <a:pt x="305" y="61"/>
                  </a:cubicBezTo>
                  <a:close/>
                  <a:moveTo>
                    <a:pt x="304" y="0"/>
                  </a:moveTo>
                  <a:cubicBezTo>
                    <a:pt x="233" y="0"/>
                    <a:pt x="161" y="26"/>
                    <a:pt x="109" y="79"/>
                  </a:cubicBezTo>
                  <a:cubicBezTo>
                    <a:pt x="1" y="187"/>
                    <a:pt x="1" y="362"/>
                    <a:pt x="109" y="470"/>
                  </a:cubicBezTo>
                  <a:cubicBezTo>
                    <a:pt x="163" y="524"/>
                    <a:pt x="235" y="551"/>
                    <a:pt x="305" y="551"/>
                  </a:cubicBezTo>
                  <a:cubicBezTo>
                    <a:pt x="376" y="551"/>
                    <a:pt x="446" y="524"/>
                    <a:pt x="499" y="470"/>
                  </a:cubicBezTo>
                  <a:cubicBezTo>
                    <a:pt x="608" y="362"/>
                    <a:pt x="608" y="187"/>
                    <a:pt x="499" y="79"/>
                  </a:cubicBezTo>
                  <a:cubicBezTo>
                    <a:pt x="448" y="26"/>
                    <a:pt x="376"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527;p54">
              <a:extLst>
                <a:ext uri="{FF2B5EF4-FFF2-40B4-BE49-F238E27FC236}">
                  <a16:creationId xmlns:a16="http://schemas.microsoft.com/office/drawing/2014/main" id="{21570417-D72C-98E6-5F88-A2A1BC155C27}"/>
                </a:ext>
              </a:extLst>
            </p:cNvPr>
            <p:cNvSpPr/>
            <p:nvPr/>
          </p:nvSpPr>
          <p:spPr>
            <a:xfrm>
              <a:off x="6967975" y="1806938"/>
              <a:ext cx="9475" cy="18600"/>
            </a:xfrm>
            <a:custGeom>
              <a:avLst/>
              <a:gdLst/>
              <a:ahLst/>
              <a:cxnLst/>
              <a:rect l="l" t="t" r="r" b="b"/>
              <a:pathLst>
                <a:path w="379" h="744" extrusionOk="0">
                  <a:moveTo>
                    <a:pt x="1" y="1"/>
                  </a:moveTo>
                  <a:lnTo>
                    <a:pt x="1" y="410"/>
                  </a:lnTo>
                  <a:lnTo>
                    <a:pt x="335" y="743"/>
                  </a:lnTo>
                  <a:lnTo>
                    <a:pt x="379" y="699"/>
                  </a:lnTo>
                  <a:lnTo>
                    <a:pt x="63" y="384"/>
                  </a:lnTo>
                  <a:lnTo>
                    <a:pt x="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528;p54">
              <a:extLst>
                <a:ext uri="{FF2B5EF4-FFF2-40B4-BE49-F238E27FC236}">
                  <a16:creationId xmlns:a16="http://schemas.microsoft.com/office/drawing/2014/main" id="{E8B79DD2-6986-9B3F-A270-5FBD5D9A709F}"/>
                </a:ext>
              </a:extLst>
            </p:cNvPr>
            <p:cNvSpPr/>
            <p:nvPr/>
          </p:nvSpPr>
          <p:spPr>
            <a:xfrm>
              <a:off x="6991575" y="1766613"/>
              <a:ext cx="15225" cy="13875"/>
            </a:xfrm>
            <a:custGeom>
              <a:avLst/>
              <a:gdLst/>
              <a:ahLst/>
              <a:cxnLst/>
              <a:rect l="l" t="t" r="r" b="b"/>
              <a:pathLst>
                <a:path w="609" h="555" extrusionOk="0">
                  <a:moveTo>
                    <a:pt x="304" y="63"/>
                  </a:moveTo>
                  <a:cubicBezTo>
                    <a:pt x="359" y="63"/>
                    <a:pt x="414" y="84"/>
                    <a:pt x="456" y="126"/>
                  </a:cubicBezTo>
                  <a:cubicBezTo>
                    <a:pt x="540" y="210"/>
                    <a:pt x="540" y="345"/>
                    <a:pt x="456" y="430"/>
                  </a:cubicBezTo>
                  <a:cubicBezTo>
                    <a:pt x="414" y="472"/>
                    <a:pt x="360" y="493"/>
                    <a:pt x="305" y="493"/>
                  </a:cubicBezTo>
                  <a:cubicBezTo>
                    <a:pt x="250" y="493"/>
                    <a:pt x="195" y="472"/>
                    <a:pt x="153" y="430"/>
                  </a:cubicBezTo>
                  <a:cubicBezTo>
                    <a:pt x="113" y="389"/>
                    <a:pt x="90" y="336"/>
                    <a:pt x="90" y="278"/>
                  </a:cubicBezTo>
                  <a:cubicBezTo>
                    <a:pt x="90" y="220"/>
                    <a:pt x="113" y="166"/>
                    <a:pt x="153" y="125"/>
                  </a:cubicBezTo>
                  <a:cubicBezTo>
                    <a:pt x="195" y="84"/>
                    <a:pt x="250" y="63"/>
                    <a:pt x="304" y="63"/>
                  </a:cubicBezTo>
                  <a:close/>
                  <a:moveTo>
                    <a:pt x="305" y="1"/>
                  </a:moveTo>
                  <a:cubicBezTo>
                    <a:pt x="234" y="1"/>
                    <a:pt x="163" y="28"/>
                    <a:pt x="109" y="82"/>
                  </a:cubicBezTo>
                  <a:cubicBezTo>
                    <a:pt x="1" y="189"/>
                    <a:pt x="1" y="365"/>
                    <a:pt x="109" y="472"/>
                  </a:cubicBezTo>
                  <a:cubicBezTo>
                    <a:pt x="164" y="528"/>
                    <a:pt x="235" y="555"/>
                    <a:pt x="305" y="555"/>
                  </a:cubicBezTo>
                  <a:cubicBezTo>
                    <a:pt x="376" y="555"/>
                    <a:pt x="447" y="526"/>
                    <a:pt x="500" y="472"/>
                  </a:cubicBezTo>
                  <a:cubicBezTo>
                    <a:pt x="608" y="365"/>
                    <a:pt x="608" y="189"/>
                    <a:pt x="500" y="82"/>
                  </a:cubicBezTo>
                  <a:cubicBezTo>
                    <a:pt x="446" y="28"/>
                    <a:pt x="375" y="1"/>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529;p54">
              <a:extLst>
                <a:ext uri="{FF2B5EF4-FFF2-40B4-BE49-F238E27FC236}">
                  <a16:creationId xmlns:a16="http://schemas.microsoft.com/office/drawing/2014/main" id="{96FF2499-CBD0-1962-7925-85A418FAA9DC}"/>
                </a:ext>
              </a:extLst>
            </p:cNvPr>
            <p:cNvSpPr/>
            <p:nvPr/>
          </p:nvSpPr>
          <p:spPr>
            <a:xfrm>
              <a:off x="6998325" y="1779313"/>
              <a:ext cx="9450" cy="18575"/>
            </a:xfrm>
            <a:custGeom>
              <a:avLst/>
              <a:gdLst/>
              <a:ahLst/>
              <a:cxnLst/>
              <a:rect l="l" t="t" r="r" b="b"/>
              <a:pathLst>
                <a:path w="378" h="743" extrusionOk="0">
                  <a:moveTo>
                    <a:pt x="1" y="1"/>
                  </a:moveTo>
                  <a:lnTo>
                    <a:pt x="1" y="410"/>
                  </a:lnTo>
                  <a:lnTo>
                    <a:pt x="334" y="743"/>
                  </a:lnTo>
                  <a:lnTo>
                    <a:pt x="378" y="699"/>
                  </a:lnTo>
                  <a:lnTo>
                    <a:pt x="62" y="384"/>
                  </a:lnTo>
                  <a:lnTo>
                    <a:pt x="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530;p54">
              <a:extLst>
                <a:ext uri="{FF2B5EF4-FFF2-40B4-BE49-F238E27FC236}">
                  <a16:creationId xmlns:a16="http://schemas.microsoft.com/office/drawing/2014/main" id="{1AC8FB0D-EB84-AF25-C1D1-3F7773FEB9ED}"/>
                </a:ext>
              </a:extLst>
            </p:cNvPr>
            <p:cNvSpPr/>
            <p:nvPr/>
          </p:nvSpPr>
          <p:spPr>
            <a:xfrm>
              <a:off x="7261575" y="1802113"/>
              <a:ext cx="15175" cy="13875"/>
            </a:xfrm>
            <a:custGeom>
              <a:avLst/>
              <a:gdLst/>
              <a:ahLst/>
              <a:cxnLst/>
              <a:rect l="l" t="t" r="r" b="b"/>
              <a:pathLst>
                <a:path w="607" h="555" extrusionOk="0">
                  <a:moveTo>
                    <a:pt x="305" y="64"/>
                  </a:moveTo>
                  <a:cubicBezTo>
                    <a:pt x="360" y="64"/>
                    <a:pt x="416" y="85"/>
                    <a:pt x="455" y="127"/>
                  </a:cubicBezTo>
                  <a:cubicBezTo>
                    <a:pt x="539" y="210"/>
                    <a:pt x="539" y="346"/>
                    <a:pt x="455" y="430"/>
                  </a:cubicBezTo>
                  <a:cubicBezTo>
                    <a:pt x="414" y="472"/>
                    <a:pt x="359" y="493"/>
                    <a:pt x="304" y="493"/>
                  </a:cubicBezTo>
                  <a:cubicBezTo>
                    <a:pt x="249" y="493"/>
                    <a:pt x="194" y="472"/>
                    <a:pt x="152" y="430"/>
                  </a:cubicBezTo>
                  <a:cubicBezTo>
                    <a:pt x="112" y="388"/>
                    <a:pt x="89" y="335"/>
                    <a:pt x="89" y="278"/>
                  </a:cubicBezTo>
                  <a:cubicBezTo>
                    <a:pt x="89" y="221"/>
                    <a:pt x="112" y="166"/>
                    <a:pt x="152" y="126"/>
                  </a:cubicBezTo>
                  <a:cubicBezTo>
                    <a:pt x="195" y="85"/>
                    <a:pt x="249" y="64"/>
                    <a:pt x="305" y="64"/>
                  </a:cubicBezTo>
                  <a:close/>
                  <a:moveTo>
                    <a:pt x="303" y="1"/>
                  </a:moveTo>
                  <a:cubicBezTo>
                    <a:pt x="233" y="1"/>
                    <a:pt x="162" y="28"/>
                    <a:pt x="108" y="82"/>
                  </a:cubicBezTo>
                  <a:cubicBezTo>
                    <a:pt x="0" y="190"/>
                    <a:pt x="0" y="365"/>
                    <a:pt x="108" y="473"/>
                  </a:cubicBezTo>
                  <a:cubicBezTo>
                    <a:pt x="162" y="528"/>
                    <a:pt x="234" y="555"/>
                    <a:pt x="305" y="555"/>
                  </a:cubicBezTo>
                  <a:cubicBezTo>
                    <a:pt x="375" y="555"/>
                    <a:pt x="445" y="528"/>
                    <a:pt x="499" y="473"/>
                  </a:cubicBezTo>
                  <a:cubicBezTo>
                    <a:pt x="607" y="365"/>
                    <a:pt x="607" y="190"/>
                    <a:pt x="499" y="82"/>
                  </a:cubicBezTo>
                  <a:cubicBezTo>
                    <a:pt x="445" y="28"/>
                    <a:pt x="374" y="1"/>
                    <a:pt x="3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531;p54">
              <a:extLst>
                <a:ext uri="{FF2B5EF4-FFF2-40B4-BE49-F238E27FC236}">
                  <a16:creationId xmlns:a16="http://schemas.microsoft.com/office/drawing/2014/main" id="{37F330F3-B39E-3A40-0139-1C2A2ACE4313}"/>
                </a:ext>
              </a:extLst>
            </p:cNvPr>
            <p:cNvSpPr/>
            <p:nvPr/>
          </p:nvSpPr>
          <p:spPr>
            <a:xfrm>
              <a:off x="7244850" y="1808188"/>
              <a:ext cx="18575" cy="9475"/>
            </a:xfrm>
            <a:custGeom>
              <a:avLst/>
              <a:gdLst/>
              <a:ahLst/>
              <a:cxnLst/>
              <a:rect l="l" t="t" r="r" b="b"/>
              <a:pathLst>
                <a:path w="743" h="379" extrusionOk="0">
                  <a:moveTo>
                    <a:pt x="334" y="0"/>
                  </a:moveTo>
                  <a:lnTo>
                    <a:pt x="1" y="334"/>
                  </a:lnTo>
                  <a:lnTo>
                    <a:pt x="43" y="378"/>
                  </a:lnTo>
                  <a:lnTo>
                    <a:pt x="360" y="62"/>
                  </a:lnTo>
                  <a:lnTo>
                    <a:pt x="743" y="62"/>
                  </a:lnTo>
                  <a:lnTo>
                    <a:pt x="7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532;p54">
              <a:extLst>
                <a:ext uri="{FF2B5EF4-FFF2-40B4-BE49-F238E27FC236}">
                  <a16:creationId xmlns:a16="http://schemas.microsoft.com/office/drawing/2014/main" id="{5C48F8FE-8D76-0887-65B9-3200D8CAF78E}"/>
                </a:ext>
              </a:extLst>
            </p:cNvPr>
            <p:cNvSpPr/>
            <p:nvPr/>
          </p:nvSpPr>
          <p:spPr>
            <a:xfrm>
              <a:off x="6870200" y="2383313"/>
              <a:ext cx="14525" cy="13875"/>
            </a:xfrm>
            <a:custGeom>
              <a:avLst/>
              <a:gdLst/>
              <a:ahLst/>
              <a:cxnLst/>
              <a:rect l="l" t="t" r="r" b="b"/>
              <a:pathLst>
                <a:path w="581" h="555" extrusionOk="0">
                  <a:moveTo>
                    <a:pt x="305" y="63"/>
                  </a:moveTo>
                  <a:cubicBezTo>
                    <a:pt x="359" y="63"/>
                    <a:pt x="414" y="85"/>
                    <a:pt x="455" y="125"/>
                  </a:cubicBezTo>
                  <a:cubicBezTo>
                    <a:pt x="495" y="166"/>
                    <a:pt x="518" y="219"/>
                    <a:pt x="518" y="277"/>
                  </a:cubicBezTo>
                  <a:cubicBezTo>
                    <a:pt x="518" y="334"/>
                    <a:pt x="495" y="389"/>
                    <a:pt x="455" y="430"/>
                  </a:cubicBezTo>
                  <a:cubicBezTo>
                    <a:pt x="415" y="470"/>
                    <a:pt x="360" y="490"/>
                    <a:pt x="304" y="490"/>
                  </a:cubicBezTo>
                  <a:cubicBezTo>
                    <a:pt x="249" y="490"/>
                    <a:pt x="193" y="470"/>
                    <a:pt x="152" y="430"/>
                  </a:cubicBezTo>
                  <a:cubicBezTo>
                    <a:pt x="68" y="346"/>
                    <a:pt x="68" y="211"/>
                    <a:pt x="152" y="126"/>
                  </a:cubicBezTo>
                  <a:cubicBezTo>
                    <a:pt x="195" y="85"/>
                    <a:pt x="249" y="63"/>
                    <a:pt x="305" y="63"/>
                  </a:cubicBezTo>
                  <a:close/>
                  <a:moveTo>
                    <a:pt x="304" y="1"/>
                  </a:moveTo>
                  <a:cubicBezTo>
                    <a:pt x="233" y="1"/>
                    <a:pt x="162" y="28"/>
                    <a:pt x="108" y="82"/>
                  </a:cubicBezTo>
                  <a:cubicBezTo>
                    <a:pt x="1" y="190"/>
                    <a:pt x="1" y="365"/>
                    <a:pt x="108" y="473"/>
                  </a:cubicBezTo>
                  <a:cubicBezTo>
                    <a:pt x="163" y="528"/>
                    <a:pt x="233" y="554"/>
                    <a:pt x="305" y="554"/>
                  </a:cubicBezTo>
                  <a:cubicBezTo>
                    <a:pt x="375" y="554"/>
                    <a:pt x="446" y="528"/>
                    <a:pt x="499" y="474"/>
                  </a:cubicBezTo>
                  <a:cubicBezTo>
                    <a:pt x="552" y="421"/>
                    <a:pt x="580" y="353"/>
                    <a:pt x="580" y="278"/>
                  </a:cubicBezTo>
                  <a:cubicBezTo>
                    <a:pt x="580" y="203"/>
                    <a:pt x="552" y="134"/>
                    <a:pt x="499" y="82"/>
                  </a:cubicBezTo>
                  <a:cubicBezTo>
                    <a:pt x="445" y="28"/>
                    <a:pt x="375" y="1"/>
                    <a:pt x="3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533;p54">
              <a:extLst>
                <a:ext uri="{FF2B5EF4-FFF2-40B4-BE49-F238E27FC236}">
                  <a16:creationId xmlns:a16="http://schemas.microsoft.com/office/drawing/2014/main" id="{E90A4090-88B7-7FB9-10B8-5F351CADD6EF}"/>
                </a:ext>
              </a:extLst>
            </p:cNvPr>
            <p:cNvSpPr/>
            <p:nvPr/>
          </p:nvSpPr>
          <p:spPr>
            <a:xfrm>
              <a:off x="6853425" y="2381688"/>
              <a:ext cx="18625" cy="9475"/>
            </a:xfrm>
            <a:custGeom>
              <a:avLst/>
              <a:gdLst/>
              <a:ahLst/>
              <a:cxnLst/>
              <a:rect l="l" t="t" r="r" b="b"/>
              <a:pathLst>
                <a:path w="745" h="379" extrusionOk="0">
                  <a:moveTo>
                    <a:pt x="45" y="0"/>
                  </a:moveTo>
                  <a:lnTo>
                    <a:pt x="1" y="44"/>
                  </a:lnTo>
                  <a:lnTo>
                    <a:pt x="336" y="378"/>
                  </a:lnTo>
                  <a:lnTo>
                    <a:pt x="744" y="378"/>
                  </a:lnTo>
                  <a:lnTo>
                    <a:pt x="744" y="316"/>
                  </a:lnTo>
                  <a:lnTo>
                    <a:pt x="362" y="316"/>
                  </a:lnTo>
                  <a:lnTo>
                    <a:pt x="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534;p54">
              <a:extLst>
                <a:ext uri="{FF2B5EF4-FFF2-40B4-BE49-F238E27FC236}">
                  <a16:creationId xmlns:a16="http://schemas.microsoft.com/office/drawing/2014/main" id="{0545E5B2-461A-242B-1121-9E6EA57556CE}"/>
                </a:ext>
              </a:extLst>
            </p:cNvPr>
            <p:cNvSpPr/>
            <p:nvPr/>
          </p:nvSpPr>
          <p:spPr>
            <a:xfrm>
              <a:off x="6816950" y="2380413"/>
              <a:ext cx="15175" cy="13775"/>
            </a:xfrm>
            <a:custGeom>
              <a:avLst/>
              <a:gdLst/>
              <a:ahLst/>
              <a:cxnLst/>
              <a:rect l="l" t="t" r="r" b="b"/>
              <a:pathLst>
                <a:path w="607" h="551" extrusionOk="0">
                  <a:moveTo>
                    <a:pt x="305" y="60"/>
                  </a:moveTo>
                  <a:cubicBezTo>
                    <a:pt x="361" y="60"/>
                    <a:pt x="417" y="81"/>
                    <a:pt x="455" y="121"/>
                  </a:cubicBezTo>
                  <a:cubicBezTo>
                    <a:pt x="495" y="162"/>
                    <a:pt x="518" y="216"/>
                    <a:pt x="518" y="273"/>
                  </a:cubicBezTo>
                  <a:cubicBezTo>
                    <a:pt x="518" y="330"/>
                    <a:pt x="495" y="385"/>
                    <a:pt x="455" y="425"/>
                  </a:cubicBezTo>
                  <a:cubicBezTo>
                    <a:pt x="415" y="465"/>
                    <a:pt x="360" y="486"/>
                    <a:pt x="304" y="486"/>
                  </a:cubicBezTo>
                  <a:cubicBezTo>
                    <a:pt x="248" y="486"/>
                    <a:pt x="193" y="465"/>
                    <a:pt x="152" y="425"/>
                  </a:cubicBezTo>
                  <a:cubicBezTo>
                    <a:pt x="68" y="343"/>
                    <a:pt x="68" y="206"/>
                    <a:pt x="152" y="122"/>
                  </a:cubicBezTo>
                  <a:cubicBezTo>
                    <a:pt x="194" y="82"/>
                    <a:pt x="247" y="60"/>
                    <a:pt x="305" y="60"/>
                  </a:cubicBezTo>
                  <a:close/>
                  <a:moveTo>
                    <a:pt x="304" y="0"/>
                  </a:moveTo>
                  <a:cubicBezTo>
                    <a:pt x="232" y="0"/>
                    <a:pt x="160" y="26"/>
                    <a:pt x="108" y="78"/>
                  </a:cubicBezTo>
                  <a:cubicBezTo>
                    <a:pt x="0" y="186"/>
                    <a:pt x="0" y="361"/>
                    <a:pt x="108" y="469"/>
                  </a:cubicBezTo>
                  <a:cubicBezTo>
                    <a:pt x="162" y="521"/>
                    <a:pt x="231" y="551"/>
                    <a:pt x="305" y="551"/>
                  </a:cubicBezTo>
                  <a:cubicBezTo>
                    <a:pt x="379" y="551"/>
                    <a:pt x="449" y="521"/>
                    <a:pt x="499" y="469"/>
                  </a:cubicBezTo>
                  <a:cubicBezTo>
                    <a:pt x="607" y="361"/>
                    <a:pt x="607" y="186"/>
                    <a:pt x="499" y="78"/>
                  </a:cubicBezTo>
                  <a:cubicBezTo>
                    <a:pt x="447" y="26"/>
                    <a:pt x="375" y="0"/>
                    <a:pt x="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535;p54">
              <a:extLst>
                <a:ext uri="{FF2B5EF4-FFF2-40B4-BE49-F238E27FC236}">
                  <a16:creationId xmlns:a16="http://schemas.microsoft.com/office/drawing/2014/main" id="{34F4D28C-DB66-3DB7-8A20-E1A2165C0E78}"/>
                </a:ext>
              </a:extLst>
            </p:cNvPr>
            <p:cNvSpPr/>
            <p:nvPr/>
          </p:nvSpPr>
          <p:spPr>
            <a:xfrm>
              <a:off x="6830350" y="2378638"/>
              <a:ext cx="18575" cy="9475"/>
            </a:xfrm>
            <a:custGeom>
              <a:avLst/>
              <a:gdLst/>
              <a:ahLst/>
              <a:cxnLst/>
              <a:rect l="l" t="t" r="r" b="b"/>
              <a:pathLst>
                <a:path w="743" h="379" extrusionOk="0">
                  <a:moveTo>
                    <a:pt x="699" y="0"/>
                  </a:moveTo>
                  <a:lnTo>
                    <a:pt x="384" y="318"/>
                  </a:lnTo>
                  <a:lnTo>
                    <a:pt x="0" y="318"/>
                  </a:lnTo>
                  <a:lnTo>
                    <a:pt x="0" y="378"/>
                  </a:lnTo>
                  <a:lnTo>
                    <a:pt x="409" y="378"/>
                  </a:lnTo>
                  <a:lnTo>
                    <a:pt x="742" y="45"/>
                  </a:lnTo>
                  <a:lnTo>
                    <a:pt x="6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536;p54">
              <a:extLst>
                <a:ext uri="{FF2B5EF4-FFF2-40B4-BE49-F238E27FC236}">
                  <a16:creationId xmlns:a16="http://schemas.microsoft.com/office/drawing/2014/main" id="{21E1D381-D143-C776-0960-33B799DB5FF2}"/>
                </a:ext>
              </a:extLst>
            </p:cNvPr>
            <p:cNvSpPr/>
            <p:nvPr/>
          </p:nvSpPr>
          <p:spPr>
            <a:xfrm>
              <a:off x="7105225" y="2093338"/>
              <a:ext cx="80150" cy="1525"/>
            </a:xfrm>
            <a:custGeom>
              <a:avLst/>
              <a:gdLst/>
              <a:ahLst/>
              <a:cxnLst/>
              <a:rect l="l" t="t" r="r" b="b"/>
              <a:pathLst>
                <a:path w="3206" h="61" extrusionOk="0">
                  <a:moveTo>
                    <a:pt x="0" y="0"/>
                  </a:moveTo>
                  <a:lnTo>
                    <a:pt x="0" y="61"/>
                  </a:lnTo>
                  <a:lnTo>
                    <a:pt x="3206" y="61"/>
                  </a:lnTo>
                  <a:lnTo>
                    <a:pt x="32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1537;p54">
            <a:extLst>
              <a:ext uri="{FF2B5EF4-FFF2-40B4-BE49-F238E27FC236}">
                <a16:creationId xmlns:a16="http://schemas.microsoft.com/office/drawing/2014/main" id="{7DB264FD-F87F-928D-8A13-15345AF3151F}"/>
              </a:ext>
            </a:extLst>
          </p:cNvPr>
          <p:cNvGrpSpPr/>
          <p:nvPr/>
        </p:nvGrpSpPr>
        <p:grpSpPr>
          <a:xfrm>
            <a:off x="1974322" y="781076"/>
            <a:ext cx="1235669" cy="1472200"/>
            <a:chOff x="7008800" y="3040788"/>
            <a:chExt cx="867075" cy="1033050"/>
          </a:xfrm>
        </p:grpSpPr>
        <p:sp>
          <p:nvSpPr>
            <p:cNvPr id="810" name="Google Shape;1538;p54">
              <a:extLst>
                <a:ext uri="{FF2B5EF4-FFF2-40B4-BE49-F238E27FC236}">
                  <a16:creationId xmlns:a16="http://schemas.microsoft.com/office/drawing/2014/main" id="{C48569EA-F844-F693-DE3E-41EB35B1538E}"/>
                </a:ext>
              </a:extLst>
            </p:cNvPr>
            <p:cNvSpPr/>
            <p:nvPr/>
          </p:nvSpPr>
          <p:spPr>
            <a:xfrm>
              <a:off x="7440375" y="3040788"/>
              <a:ext cx="435500" cy="1033050"/>
            </a:xfrm>
            <a:custGeom>
              <a:avLst/>
              <a:gdLst/>
              <a:ahLst/>
              <a:cxnLst/>
              <a:rect l="l" t="t" r="r" b="b"/>
              <a:pathLst>
                <a:path w="17420" h="41322" extrusionOk="0">
                  <a:moveTo>
                    <a:pt x="3398" y="763"/>
                  </a:moveTo>
                  <a:cubicBezTo>
                    <a:pt x="4231" y="763"/>
                    <a:pt x="5192" y="1094"/>
                    <a:pt x="6254" y="1747"/>
                  </a:cubicBezTo>
                  <a:cubicBezTo>
                    <a:pt x="9634" y="3826"/>
                    <a:pt x="13196" y="6773"/>
                    <a:pt x="13541" y="8672"/>
                  </a:cubicBezTo>
                  <a:cubicBezTo>
                    <a:pt x="13551" y="8730"/>
                    <a:pt x="13575" y="8786"/>
                    <a:pt x="13611" y="8832"/>
                  </a:cubicBezTo>
                  <a:cubicBezTo>
                    <a:pt x="13628" y="8857"/>
                    <a:pt x="15356" y="11194"/>
                    <a:pt x="15356" y="13621"/>
                  </a:cubicBezTo>
                  <a:cubicBezTo>
                    <a:pt x="15356" y="13710"/>
                    <a:pt x="15389" y="13797"/>
                    <a:pt x="15444" y="13866"/>
                  </a:cubicBezTo>
                  <a:cubicBezTo>
                    <a:pt x="15453" y="13876"/>
                    <a:pt x="16366" y="15009"/>
                    <a:pt x="16149" y="17225"/>
                  </a:cubicBezTo>
                  <a:cubicBezTo>
                    <a:pt x="15972" y="19048"/>
                    <a:pt x="16185" y="20260"/>
                    <a:pt x="16340" y="21146"/>
                  </a:cubicBezTo>
                  <a:cubicBezTo>
                    <a:pt x="16397" y="21459"/>
                    <a:pt x="16445" y="21734"/>
                    <a:pt x="16466" y="21986"/>
                  </a:cubicBezTo>
                  <a:cubicBezTo>
                    <a:pt x="16516" y="22605"/>
                    <a:pt x="16651" y="24803"/>
                    <a:pt x="16309" y="27077"/>
                  </a:cubicBezTo>
                  <a:cubicBezTo>
                    <a:pt x="16004" y="29112"/>
                    <a:pt x="14761" y="32221"/>
                    <a:pt x="14749" y="32252"/>
                  </a:cubicBezTo>
                  <a:cubicBezTo>
                    <a:pt x="14692" y="32393"/>
                    <a:pt x="14736" y="32567"/>
                    <a:pt x="14845" y="32675"/>
                  </a:cubicBezTo>
                  <a:cubicBezTo>
                    <a:pt x="14857" y="32685"/>
                    <a:pt x="15124" y="32961"/>
                    <a:pt x="14899" y="33652"/>
                  </a:cubicBezTo>
                  <a:cubicBezTo>
                    <a:pt x="14707" y="34246"/>
                    <a:pt x="13953" y="34992"/>
                    <a:pt x="13154" y="35782"/>
                  </a:cubicBezTo>
                  <a:cubicBezTo>
                    <a:pt x="12790" y="36144"/>
                    <a:pt x="12410" y="36521"/>
                    <a:pt x="12052" y="36910"/>
                  </a:cubicBezTo>
                  <a:cubicBezTo>
                    <a:pt x="10968" y="38094"/>
                    <a:pt x="8132" y="39967"/>
                    <a:pt x="5226" y="40434"/>
                  </a:cubicBezTo>
                  <a:cubicBezTo>
                    <a:pt x="4686" y="40521"/>
                    <a:pt x="4266" y="40560"/>
                    <a:pt x="3908" y="40560"/>
                  </a:cubicBezTo>
                  <a:cubicBezTo>
                    <a:pt x="2576" y="40560"/>
                    <a:pt x="1355" y="40176"/>
                    <a:pt x="1075" y="35528"/>
                  </a:cubicBezTo>
                  <a:cubicBezTo>
                    <a:pt x="770" y="30467"/>
                    <a:pt x="1058" y="3892"/>
                    <a:pt x="1075" y="2346"/>
                  </a:cubicBezTo>
                  <a:cubicBezTo>
                    <a:pt x="1250" y="1906"/>
                    <a:pt x="1856" y="763"/>
                    <a:pt x="3398" y="763"/>
                  </a:cubicBezTo>
                  <a:close/>
                  <a:moveTo>
                    <a:pt x="3400" y="1"/>
                  </a:moveTo>
                  <a:cubicBezTo>
                    <a:pt x="1721" y="1"/>
                    <a:pt x="719" y="1106"/>
                    <a:pt x="339" y="2140"/>
                  </a:cubicBezTo>
                  <a:cubicBezTo>
                    <a:pt x="323" y="2181"/>
                    <a:pt x="315" y="2225"/>
                    <a:pt x="314" y="2267"/>
                  </a:cubicBezTo>
                  <a:cubicBezTo>
                    <a:pt x="312" y="2549"/>
                    <a:pt x="0" y="30360"/>
                    <a:pt x="315" y="35571"/>
                  </a:cubicBezTo>
                  <a:cubicBezTo>
                    <a:pt x="564" y="39710"/>
                    <a:pt x="1572" y="41321"/>
                    <a:pt x="3908" y="41321"/>
                  </a:cubicBezTo>
                  <a:cubicBezTo>
                    <a:pt x="4309" y="41321"/>
                    <a:pt x="4766" y="41279"/>
                    <a:pt x="5352" y="41184"/>
                  </a:cubicBezTo>
                  <a:cubicBezTo>
                    <a:pt x="8438" y="40688"/>
                    <a:pt x="11459" y="38688"/>
                    <a:pt x="12618" y="37424"/>
                  </a:cubicBezTo>
                  <a:cubicBezTo>
                    <a:pt x="12967" y="37044"/>
                    <a:pt x="13339" y="36675"/>
                    <a:pt x="13694" y="36323"/>
                  </a:cubicBezTo>
                  <a:cubicBezTo>
                    <a:pt x="14597" y="35428"/>
                    <a:pt x="15376" y="34657"/>
                    <a:pt x="15627" y="33889"/>
                  </a:cubicBezTo>
                  <a:cubicBezTo>
                    <a:pt x="15862" y="33164"/>
                    <a:pt x="15728" y="32635"/>
                    <a:pt x="15541" y="32330"/>
                  </a:cubicBezTo>
                  <a:cubicBezTo>
                    <a:pt x="15829" y="31588"/>
                    <a:pt x="16790" y="29027"/>
                    <a:pt x="17066" y="27190"/>
                  </a:cubicBezTo>
                  <a:cubicBezTo>
                    <a:pt x="17420" y="24835"/>
                    <a:pt x="17279" y="22565"/>
                    <a:pt x="17228" y="21924"/>
                  </a:cubicBezTo>
                  <a:cubicBezTo>
                    <a:pt x="17204" y="21652"/>
                    <a:pt x="17153" y="21353"/>
                    <a:pt x="17093" y="21013"/>
                  </a:cubicBezTo>
                  <a:cubicBezTo>
                    <a:pt x="16937" y="20123"/>
                    <a:pt x="16742" y="19017"/>
                    <a:pt x="16910" y="17299"/>
                  </a:cubicBezTo>
                  <a:cubicBezTo>
                    <a:pt x="17121" y="15142"/>
                    <a:pt x="16383" y="13871"/>
                    <a:pt x="16118" y="13492"/>
                  </a:cubicBezTo>
                  <a:cubicBezTo>
                    <a:pt x="16067" y="11078"/>
                    <a:pt x="14581" y="8877"/>
                    <a:pt x="14275" y="8447"/>
                  </a:cubicBezTo>
                  <a:cubicBezTo>
                    <a:pt x="13644" y="5526"/>
                    <a:pt x="7826" y="1818"/>
                    <a:pt x="6656" y="1098"/>
                  </a:cubicBezTo>
                  <a:cubicBezTo>
                    <a:pt x="5471" y="371"/>
                    <a:pt x="4376" y="1"/>
                    <a:pt x="3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539;p54">
              <a:extLst>
                <a:ext uri="{FF2B5EF4-FFF2-40B4-BE49-F238E27FC236}">
                  <a16:creationId xmlns:a16="http://schemas.microsoft.com/office/drawing/2014/main" id="{DFFF8DAD-BB42-982C-2323-BE71FA543642}"/>
                </a:ext>
              </a:extLst>
            </p:cNvPr>
            <p:cNvSpPr/>
            <p:nvPr/>
          </p:nvSpPr>
          <p:spPr>
            <a:xfrm>
              <a:off x="7534525" y="3136413"/>
              <a:ext cx="253800" cy="119500"/>
            </a:xfrm>
            <a:custGeom>
              <a:avLst/>
              <a:gdLst/>
              <a:ahLst/>
              <a:cxnLst/>
              <a:rect l="l" t="t" r="r" b="b"/>
              <a:pathLst>
                <a:path w="10152" h="4780" extrusionOk="0">
                  <a:moveTo>
                    <a:pt x="14" y="0"/>
                  </a:moveTo>
                  <a:lnTo>
                    <a:pt x="14" y="0"/>
                  </a:lnTo>
                  <a:cubicBezTo>
                    <a:pt x="0" y="356"/>
                    <a:pt x="88" y="706"/>
                    <a:pt x="176" y="1055"/>
                  </a:cubicBezTo>
                  <a:cubicBezTo>
                    <a:pt x="278" y="1404"/>
                    <a:pt x="396" y="1715"/>
                    <a:pt x="542" y="2061"/>
                  </a:cubicBezTo>
                  <a:cubicBezTo>
                    <a:pt x="627" y="2228"/>
                    <a:pt x="713" y="2401"/>
                    <a:pt x="883" y="2545"/>
                  </a:cubicBezTo>
                  <a:cubicBezTo>
                    <a:pt x="1020" y="2668"/>
                    <a:pt x="1221" y="2723"/>
                    <a:pt x="1396" y="2723"/>
                  </a:cubicBezTo>
                  <a:cubicBezTo>
                    <a:pt x="1437" y="2723"/>
                    <a:pt x="1477" y="2720"/>
                    <a:pt x="1514" y="2714"/>
                  </a:cubicBezTo>
                  <a:cubicBezTo>
                    <a:pt x="1897" y="2661"/>
                    <a:pt x="2188" y="2558"/>
                    <a:pt x="2491" y="2558"/>
                  </a:cubicBezTo>
                  <a:cubicBezTo>
                    <a:pt x="2503" y="2558"/>
                    <a:pt x="2515" y="2558"/>
                    <a:pt x="2527" y="2559"/>
                  </a:cubicBezTo>
                  <a:cubicBezTo>
                    <a:pt x="2688" y="2563"/>
                    <a:pt x="2824" y="2581"/>
                    <a:pt x="2976" y="2623"/>
                  </a:cubicBezTo>
                  <a:cubicBezTo>
                    <a:pt x="3154" y="2670"/>
                    <a:pt x="3278" y="2726"/>
                    <a:pt x="3438" y="2801"/>
                  </a:cubicBezTo>
                  <a:cubicBezTo>
                    <a:pt x="3743" y="2924"/>
                    <a:pt x="4028" y="3116"/>
                    <a:pt x="4307" y="3306"/>
                  </a:cubicBezTo>
                  <a:cubicBezTo>
                    <a:pt x="4867" y="3686"/>
                    <a:pt x="5387" y="4155"/>
                    <a:pt x="5862" y="4637"/>
                  </a:cubicBezTo>
                  <a:cubicBezTo>
                    <a:pt x="5909" y="4683"/>
                    <a:pt x="5974" y="4712"/>
                    <a:pt x="6043" y="4712"/>
                  </a:cubicBezTo>
                  <a:cubicBezTo>
                    <a:pt x="6054" y="4712"/>
                    <a:pt x="6066" y="4711"/>
                    <a:pt x="6078" y="4709"/>
                  </a:cubicBezTo>
                  <a:lnTo>
                    <a:pt x="6085" y="4707"/>
                  </a:lnTo>
                  <a:cubicBezTo>
                    <a:pt x="6412" y="4657"/>
                    <a:pt x="6734" y="4569"/>
                    <a:pt x="7074" y="4559"/>
                  </a:cubicBezTo>
                  <a:cubicBezTo>
                    <a:pt x="7254" y="4538"/>
                    <a:pt x="7434" y="4532"/>
                    <a:pt x="7616" y="4532"/>
                  </a:cubicBezTo>
                  <a:cubicBezTo>
                    <a:pt x="7774" y="4532"/>
                    <a:pt x="7934" y="4536"/>
                    <a:pt x="8094" y="4537"/>
                  </a:cubicBezTo>
                  <a:cubicBezTo>
                    <a:pt x="8777" y="4581"/>
                    <a:pt x="9466" y="4648"/>
                    <a:pt x="10151" y="4780"/>
                  </a:cubicBezTo>
                  <a:cubicBezTo>
                    <a:pt x="9502" y="4526"/>
                    <a:pt x="8820" y="4345"/>
                    <a:pt x="8116" y="4243"/>
                  </a:cubicBezTo>
                  <a:cubicBezTo>
                    <a:pt x="7798" y="4212"/>
                    <a:pt x="7477" y="4170"/>
                    <a:pt x="7152" y="4170"/>
                  </a:cubicBezTo>
                  <a:cubicBezTo>
                    <a:pt x="7119" y="4170"/>
                    <a:pt x="7087" y="4170"/>
                    <a:pt x="7055" y="4171"/>
                  </a:cubicBezTo>
                  <a:cubicBezTo>
                    <a:pt x="7004" y="4167"/>
                    <a:pt x="6953" y="4166"/>
                    <a:pt x="6902" y="4166"/>
                  </a:cubicBezTo>
                  <a:cubicBezTo>
                    <a:pt x="6643" y="4166"/>
                    <a:pt x="6383" y="4208"/>
                    <a:pt x="6121" y="4244"/>
                  </a:cubicBezTo>
                  <a:lnTo>
                    <a:pt x="6121" y="4244"/>
                  </a:lnTo>
                  <a:cubicBezTo>
                    <a:pt x="5662" y="3734"/>
                    <a:pt x="5157" y="3285"/>
                    <a:pt x="4594" y="2887"/>
                  </a:cubicBezTo>
                  <a:cubicBezTo>
                    <a:pt x="4290" y="2686"/>
                    <a:pt x="3983" y="2486"/>
                    <a:pt x="3634" y="2349"/>
                  </a:cubicBezTo>
                  <a:cubicBezTo>
                    <a:pt x="3474" y="2277"/>
                    <a:pt x="3275" y="2193"/>
                    <a:pt x="3110" y="2158"/>
                  </a:cubicBezTo>
                  <a:cubicBezTo>
                    <a:pt x="2943" y="2120"/>
                    <a:pt x="2756" y="2098"/>
                    <a:pt x="2584" y="2098"/>
                  </a:cubicBezTo>
                  <a:cubicBezTo>
                    <a:pt x="2562" y="2098"/>
                    <a:pt x="2539" y="2099"/>
                    <a:pt x="2517" y="2100"/>
                  </a:cubicBezTo>
                  <a:cubicBezTo>
                    <a:pt x="2125" y="2110"/>
                    <a:pt x="1753" y="2254"/>
                    <a:pt x="1459" y="2325"/>
                  </a:cubicBezTo>
                  <a:cubicBezTo>
                    <a:pt x="1408" y="2335"/>
                    <a:pt x="1362" y="2340"/>
                    <a:pt x="1320" y="2340"/>
                  </a:cubicBezTo>
                  <a:cubicBezTo>
                    <a:pt x="1237" y="2340"/>
                    <a:pt x="1166" y="2320"/>
                    <a:pt x="1095" y="2272"/>
                  </a:cubicBezTo>
                  <a:cubicBezTo>
                    <a:pt x="984" y="2197"/>
                    <a:pt x="890" y="2059"/>
                    <a:pt x="805" y="1920"/>
                  </a:cubicBezTo>
                  <a:cubicBezTo>
                    <a:pt x="728" y="1789"/>
                    <a:pt x="652" y="1613"/>
                    <a:pt x="572" y="1460"/>
                  </a:cubicBezTo>
                  <a:cubicBezTo>
                    <a:pt x="493" y="1304"/>
                    <a:pt x="397" y="1149"/>
                    <a:pt x="337" y="990"/>
                  </a:cubicBezTo>
                  <a:cubicBezTo>
                    <a:pt x="206" y="673"/>
                    <a:pt x="77" y="348"/>
                    <a:pt x="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540;p54">
              <a:extLst>
                <a:ext uri="{FF2B5EF4-FFF2-40B4-BE49-F238E27FC236}">
                  <a16:creationId xmlns:a16="http://schemas.microsoft.com/office/drawing/2014/main" id="{6ABA7EBD-6C4E-0F49-4477-F0604FD828F3}"/>
                </a:ext>
              </a:extLst>
            </p:cNvPr>
            <p:cNvSpPr/>
            <p:nvPr/>
          </p:nvSpPr>
          <p:spPr>
            <a:xfrm>
              <a:off x="7618075" y="3243863"/>
              <a:ext cx="71475" cy="57600"/>
            </a:xfrm>
            <a:custGeom>
              <a:avLst/>
              <a:gdLst/>
              <a:ahLst/>
              <a:cxnLst/>
              <a:rect l="l" t="t" r="r" b="b"/>
              <a:pathLst>
                <a:path w="2859" h="2304" extrusionOk="0">
                  <a:moveTo>
                    <a:pt x="2658" y="0"/>
                  </a:moveTo>
                  <a:cubicBezTo>
                    <a:pt x="2655" y="0"/>
                    <a:pt x="2652" y="0"/>
                    <a:pt x="2649" y="0"/>
                  </a:cubicBezTo>
                  <a:lnTo>
                    <a:pt x="2635" y="0"/>
                  </a:lnTo>
                  <a:cubicBezTo>
                    <a:pt x="2635" y="0"/>
                    <a:pt x="2583" y="1"/>
                    <a:pt x="2482" y="28"/>
                  </a:cubicBezTo>
                  <a:cubicBezTo>
                    <a:pt x="2380" y="55"/>
                    <a:pt x="2236" y="88"/>
                    <a:pt x="2078" y="153"/>
                  </a:cubicBezTo>
                  <a:cubicBezTo>
                    <a:pt x="1754" y="269"/>
                    <a:pt x="1352" y="504"/>
                    <a:pt x="995" y="796"/>
                  </a:cubicBezTo>
                  <a:cubicBezTo>
                    <a:pt x="648" y="1102"/>
                    <a:pt x="359" y="1469"/>
                    <a:pt x="207" y="1776"/>
                  </a:cubicBezTo>
                  <a:cubicBezTo>
                    <a:pt x="69" y="2095"/>
                    <a:pt x="0" y="2303"/>
                    <a:pt x="0" y="2303"/>
                  </a:cubicBezTo>
                  <a:cubicBezTo>
                    <a:pt x="0" y="2303"/>
                    <a:pt x="173" y="2147"/>
                    <a:pt x="398" y="1918"/>
                  </a:cubicBezTo>
                  <a:cubicBezTo>
                    <a:pt x="494" y="1792"/>
                    <a:pt x="672" y="1699"/>
                    <a:pt x="809" y="1562"/>
                  </a:cubicBezTo>
                  <a:cubicBezTo>
                    <a:pt x="945" y="1421"/>
                    <a:pt x="1137" y="1321"/>
                    <a:pt x="1303" y="1199"/>
                  </a:cubicBezTo>
                  <a:cubicBezTo>
                    <a:pt x="1465" y="1073"/>
                    <a:pt x="1654" y="977"/>
                    <a:pt x="1817" y="871"/>
                  </a:cubicBezTo>
                  <a:cubicBezTo>
                    <a:pt x="1994" y="790"/>
                    <a:pt x="2142" y="676"/>
                    <a:pt x="2285" y="616"/>
                  </a:cubicBezTo>
                  <a:cubicBezTo>
                    <a:pt x="2563" y="472"/>
                    <a:pt x="2750" y="376"/>
                    <a:pt x="2750" y="376"/>
                  </a:cubicBezTo>
                  <a:cubicBezTo>
                    <a:pt x="2814" y="341"/>
                    <a:pt x="2859" y="272"/>
                    <a:pt x="2857" y="190"/>
                  </a:cubicBezTo>
                  <a:cubicBezTo>
                    <a:pt x="2852" y="83"/>
                    <a:pt x="2765" y="0"/>
                    <a:pt x="2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541;p54">
              <a:extLst>
                <a:ext uri="{FF2B5EF4-FFF2-40B4-BE49-F238E27FC236}">
                  <a16:creationId xmlns:a16="http://schemas.microsoft.com/office/drawing/2014/main" id="{84475AFE-70F2-7124-39DD-59CD6ACAD3BA}"/>
                </a:ext>
              </a:extLst>
            </p:cNvPr>
            <p:cNvSpPr/>
            <p:nvPr/>
          </p:nvSpPr>
          <p:spPr>
            <a:xfrm>
              <a:off x="7753150" y="3301063"/>
              <a:ext cx="76225" cy="69800"/>
            </a:xfrm>
            <a:custGeom>
              <a:avLst/>
              <a:gdLst/>
              <a:ahLst/>
              <a:cxnLst/>
              <a:rect l="l" t="t" r="r" b="b"/>
              <a:pathLst>
                <a:path w="3049" h="2792" extrusionOk="0">
                  <a:moveTo>
                    <a:pt x="0" y="0"/>
                  </a:moveTo>
                  <a:cubicBezTo>
                    <a:pt x="186" y="190"/>
                    <a:pt x="385" y="358"/>
                    <a:pt x="579" y="527"/>
                  </a:cubicBezTo>
                  <a:cubicBezTo>
                    <a:pt x="774" y="697"/>
                    <a:pt x="1005" y="826"/>
                    <a:pt x="1235" y="965"/>
                  </a:cubicBezTo>
                  <a:cubicBezTo>
                    <a:pt x="1471" y="1087"/>
                    <a:pt x="1704" y="1232"/>
                    <a:pt x="1951" y="1318"/>
                  </a:cubicBezTo>
                  <a:cubicBezTo>
                    <a:pt x="2029" y="1351"/>
                    <a:pt x="2107" y="1383"/>
                    <a:pt x="2186" y="1415"/>
                  </a:cubicBezTo>
                  <a:lnTo>
                    <a:pt x="2186" y="1415"/>
                  </a:lnTo>
                  <a:cubicBezTo>
                    <a:pt x="2169" y="1425"/>
                    <a:pt x="2153" y="1436"/>
                    <a:pt x="2137" y="1446"/>
                  </a:cubicBezTo>
                  <a:cubicBezTo>
                    <a:pt x="1970" y="1564"/>
                    <a:pt x="1827" y="1713"/>
                    <a:pt x="1679" y="1848"/>
                  </a:cubicBezTo>
                  <a:cubicBezTo>
                    <a:pt x="1526" y="1979"/>
                    <a:pt x="1401" y="2138"/>
                    <a:pt x="1284" y="2300"/>
                  </a:cubicBezTo>
                  <a:cubicBezTo>
                    <a:pt x="1169" y="2465"/>
                    <a:pt x="1048" y="2622"/>
                    <a:pt x="947" y="2792"/>
                  </a:cubicBezTo>
                  <a:cubicBezTo>
                    <a:pt x="1122" y="2686"/>
                    <a:pt x="1277" y="2566"/>
                    <a:pt x="1436" y="2455"/>
                  </a:cubicBezTo>
                  <a:cubicBezTo>
                    <a:pt x="1597" y="2347"/>
                    <a:pt x="1728" y="2208"/>
                    <a:pt x="1901" y="2120"/>
                  </a:cubicBezTo>
                  <a:cubicBezTo>
                    <a:pt x="2064" y="2024"/>
                    <a:pt x="2223" y="1921"/>
                    <a:pt x="2379" y="1824"/>
                  </a:cubicBezTo>
                  <a:cubicBezTo>
                    <a:pt x="2544" y="1746"/>
                    <a:pt x="2712" y="1643"/>
                    <a:pt x="2859" y="1584"/>
                  </a:cubicBezTo>
                  <a:cubicBezTo>
                    <a:pt x="2922" y="1558"/>
                    <a:pt x="2975" y="1507"/>
                    <a:pt x="3001" y="1441"/>
                  </a:cubicBezTo>
                  <a:cubicBezTo>
                    <a:pt x="3049" y="1313"/>
                    <a:pt x="2983" y="1170"/>
                    <a:pt x="2854" y="1122"/>
                  </a:cubicBezTo>
                  <a:lnTo>
                    <a:pt x="2843" y="1118"/>
                  </a:lnTo>
                  <a:cubicBezTo>
                    <a:pt x="2378" y="944"/>
                    <a:pt x="1890" y="780"/>
                    <a:pt x="1437" y="587"/>
                  </a:cubicBezTo>
                  <a:cubicBezTo>
                    <a:pt x="1201" y="505"/>
                    <a:pt x="956" y="430"/>
                    <a:pt x="727" y="302"/>
                  </a:cubicBezTo>
                  <a:cubicBezTo>
                    <a:pt x="488" y="195"/>
                    <a:pt x="251" y="88"/>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542;p54">
              <a:extLst>
                <a:ext uri="{FF2B5EF4-FFF2-40B4-BE49-F238E27FC236}">
                  <a16:creationId xmlns:a16="http://schemas.microsoft.com/office/drawing/2014/main" id="{B0F5F0DE-DB02-C9F0-F1FF-4ABAE1F510C9}"/>
                </a:ext>
              </a:extLst>
            </p:cNvPr>
            <p:cNvSpPr/>
            <p:nvPr/>
          </p:nvSpPr>
          <p:spPr>
            <a:xfrm>
              <a:off x="7534925" y="3102838"/>
              <a:ext cx="107925" cy="74350"/>
            </a:xfrm>
            <a:custGeom>
              <a:avLst/>
              <a:gdLst/>
              <a:ahLst/>
              <a:cxnLst/>
              <a:rect l="l" t="t" r="r" b="b"/>
              <a:pathLst>
                <a:path w="4317" h="2974" extrusionOk="0">
                  <a:moveTo>
                    <a:pt x="1278" y="0"/>
                  </a:moveTo>
                  <a:cubicBezTo>
                    <a:pt x="1117" y="4"/>
                    <a:pt x="963" y="10"/>
                    <a:pt x="822" y="14"/>
                  </a:cubicBezTo>
                  <a:cubicBezTo>
                    <a:pt x="814" y="13"/>
                    <a:pt x="806" y="13"/>
                    <a:pt x="798" y="13"/>
                  </a:cubicBezTo>
                  <a:cubicBezTo>
                    <a:pt x="668" y="13"/>
                    <a:pt x="554" y="81"/>
                    <a:pt x="455" y="108"/>
                  </a:cubicBezTo>
                  <a:cubicBezTo>
                    <a:pt x="347" y="139"/>
                    <a:pt x="262" y="186"/>
                    <a:pt x="193" y="233"/>
                  </a:cubicBezTo>
                  <a:cubicBezTo>
                    <a:pt x="56" y="313"/>
                    <a:pt x="0" y="382"/>
                    <a:pt x="0" y="382"/>
                  </a:cubicBezTo>
                  <a:cubicBezTo>
                    <a:pt x="0" y="382"/>
                    <a:pt x="87" y="347"/>
                    <a:pt x="235" y="320"/>
                  </a:cubicBezTo>
                  <a:cubicBezTo>
                    <a:pt x="296" y="303"/>
                    <a:pt x="369" y="288"/>
                    <a:pt x="456" y="288"/>
                  </a:cubicBezTo>
                  <a:cubicBezTo>
                    <a:pt x="469" y="288"/>
                    <a:pt x="483" y="289"/>
                    <a:pt x="497" y="289"/>
                  </a:cubicBezTo>
                  <a:cubicBezTo>
                    <a:pt x="511" y="291"/>
                    <a:pt x="525" y="291"/>
                    <a:pt x="540" y="291"/>
                  </a:cubicBezTo>
                  <a:cubicBezTo>
                    <a:pt x="595" y="291"/>
                    <a:pt x="653" y="284"/>
                    <a:pt x="714" y="284"/>
                  </a:cubicBezTo>
                  <a:cubicBezTo>
                    <a:pt x="751" y="284"/>
                    <a:pt x="789" y="286"/>
                    <a:pt x="829" y="296"/>
                  </a:cubicBezTo>
                  <a:cubicBezTo>
                    <a:pt x="948" y="317"/>
                    <a:pt x="1075" y="339"/>
                    <a:pt x="1212" y="362"/>
                  </a:cubicBezTo>
                  <a:cubicBezTo>
                    <a:pt x="1340" y="412"/>
                    <a:pt x="1469" y="486"/>
                    <a:pt x="1608" y="535"/>
                  </a:cubicBezTo>
                  <a:cubicBezTo>
                    <a:pt x="1752" y="573"/>
                    <a:pt x="1879" y="666"/>
                    <a:pt x="2009" y="764"/>
                  </a:cubicBezTo>
                  <a:lnTo>
                    <a:pt x="2405" y="1037"/>
                  </a:lnTo>
                  <a:cubicBezTo>
                    <a:pt x="2543" y="1123"/>
                    <a:pt x="2645" y="1264"/>
                    <a:pt x="2767" y="1372"/>
                  </a:cubicBezTo>
                  <a:cubicBezTo>
                    <a:pt x="2881" y="1489"/>
                    <a:pt x="3006" y="1593"/>
                    <a:pt x="3119" y="1702"/>
                  </a:cubicBezTo>
                  <a:cubicBezTo>
                    <a:pt x="3365" y="1901"/>
                    <a:pt x="3530" y="2157"/>
                    <a:pt x="3706" y="2344"/>
                  </a:cubicBezTo>
                  <a:cubicBezTo>
                    <a:pt x="4047" y="2729"/>
                    <a:pt x="4316" y="2974"/>
                    <a:pt x="4316" y="2974"/>
                  </a:cubicBezTo>
                  <a:cubicBezTo>
                    <a:pt x="4316" y="2974"/>
                    <a:pt x="4189" y="2647"/>
                    <a:pt x="3939" y="2177"/>
                  </a:cubicBezTo>
                  <a:cubicBezTo>
                    <a:pt x="3793" y="1956"/>
                    <a:pt x="3697" y="1646"/>
                    <a:pt x="3456" y="1405"/>
                  </a:cubicBezTo>
                  <a:cubicBezTo>
                    <a:pt x="3343" y="1281"/>
                    <a:pt x="3232" y="1146"/>
                    <a:pt x="3107" y="1019"/>
                  </a:cubicBezTo>
                  <a:cubicBezTo>
                    <a:pt x="2980" y="896"/>
                    <a:pt x="2875" y="746"/>
                    <a:pt x="2723" y="641"/>
                  </a:cubicBezTo>
                  <a:cubicBezTo>
                    <a:pt x="2398" y="460"/>
                    <a:pt x="2131" y="190"/>
                    <a:pt x="1772" y="121"/>
                  </a:cubicBezTo>
                  <a:cubicBezTo>
                    <a:pt x="1601" y="70"/>
                    <a:pt x="1435" y="27"/>
                    <a:pt x="1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543;p54">
              <a:extLst>
                <a:ext uri="{FF2B5EF4-FFF2-40B4-BE49-F238E27FC236}">
                  <a16:creationId xmlns:a16="http://schemas.microsoft.com/office/drawing/2014/main" id="{FC9F369D-CF8A-ED76-1288-277D45EFDF04}"/>
                </a:ext>
              </a:extLst>
            </p:cNvPr>
            <p:cNvSpPr/>
            <p:nvPr/>
          </p:nvSpPr>
          <p:spPr>
            <a:xfrm>
              <a:off x="7453525" y="3268213"/>
              <a:ext cx="53700" cy="41750"/>
            </a:xfrm>
            <a:custGeom>
              <a:avLst/>
              <a:gdLst/>
              <a:ahLst/>
              <a:cxnLst/>
              <a:rect l="l" t="t" r="r" b="b"/>
              <a:pathLst>
                <a:path w="2148" h="1670" extrusionOk="0">
                  <a:moveTo>
                    <a:pt x="1649" y="0"/>
                  </a:moveTo>
                  <a:cubicBezTo>
                    <a:pt x="1510" y="0"/>
                    <a:pt x="1361" y="50"/>
                    <a:pt x="1198" y="97"/>
                  </a:cubicBezTo>
                  <a:cubicBezTo>
                    <a:pt x="1014" y="137"/>
                    <a:pt x="871" y="273"/>
                    <a:pt x="704" y="373"/>
                  </a:cubicBezTo>
                  <a:cubicBezTo>
                    <a:pt x="402" y="615"/>
                    <a:pt x="198" y="945"/>
                    <a:pt x="105" y="1211"/>
                  </a:cubicBezTo>
                  <a:cubicBezTo>
                    <a:pt x="1" y="1472"/>
                    <a:pt x="10" y="1670"/>
                    <a:pt x="10" y="1670"/>
                  </a:cubicBezTo>
                  <a:cubicBezTo>
                    <a:pt x="10" y="1670"/>
                    <a:pt x="150" y="1538"/>
                    <a:pt x="343" y="1366"/>
                  </a:cubicBezTo>
                  <a:cubicBezTo>
                    <a:pt x="424" y="1266"/>
                    <a:pt x="557" y="1184"/>
                    <a:pt x="661" y="1073"/>
                  </a:cubicBezTo>
                  <a:cubicBezTo>
                    <a:pt x="781" y="978"/>
                    <a:pt x="895" y="862"/>
                    <a:pt x="1021" y="769"/>
                  </a:cubicBezTo>
                  <a:cubicBezTo>
                    <a:pt x="1153" y="684"/>
                    <a:pt x="1265" y="559"/>
                    <a:pt x="1397" y="498"/>
                  </a:cubicBezTo>
                  <a:cubicBezTo>
                    <a:pt x="1529" y="437"/>
                    <a:pt x="1632" y="309"/>
                    <a:pt x="1752" y="278"/>
                  </a:cubicBezTo>
                  <a:cubicBezTo>
                    <a:pt x="1977" y="176"/>
                    <a:pt x="2148" y="63"/>
                    <a:pt x="2148" y="63"/>
                  </a:cubicBezTo>
                  <a:cubicBezTo>
                    <a:pt x="2148" y="63"/>
                    <a:pt x="1972" y="11"/>
                    <a:pt x="1680" y="1"/>
                  </a:cubicBezTo>
                  <a:cubicBezTo>
                    <a:pt x="1670" y="0"/>
                    <a:pt x="1659" y="0"/>
                    <a:pt x="1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544;p54">
              <a:extLst>
                <a:ext uri="{FF2B5EF4-FFF2-40B4-BE49-F238E27FC236}">
                  <a16:creationId xmlns:a16="http://schemas.microsoft.com/office/drawing/2014/main" id="{3B6491DF-33F1-FADF-1F0F-D8CA53297FBA}"/>
                </a:ext>
              </a:extLst>
            </p:cNvPr>
            <p:cNvSpPr/>
            <p:nvPr/>
          </p:nvSpPr>
          <p:spPr>
            <a:xfrm>
              <a:off x="7501250" y="3221288"/>
              <a:ext cx="95000" cy="47475"/>
            </a:xfrm>
            <a:custGeom>
              <a:avLst/>
              <a:gdLst/>
              <a:ahLst/>
              <a:cxnLst/>
              <a:rect l="l" t="t" r="r" b="b"/>
              <a:pathLst>
                <a:path w="3800" h="1899" extrusionOk="0">
                  <a:moveTo>
                    <a:pt x="558" y="1"/>
                  </a:moveTo>
                  <a:cubicBezTo>
                    <a:pt x="523" y="1"/>
                    <a:pt x="488" y="3"/>
                    <a:pt x="452" y="7"/>
                  </a:cubicBezTo>
                  <a:cubicBezTo>
                    <a:pt x="299" y="13"/>
                    <a:pt x="143" y="27"/>
                    <a:pt x="1" y="77"/>
                  </a:cubicBezTo>
                  <a:cubicBezTo>
                    <a:pt x="299" y="134"/>
                    <a:pt x="566" y="241"/>
                    <a:pt x="828" y="342"/>
                  </a:cubicBezTo>
                  <a:cubicBezTo>
                    <a:pt x="962" y="383"/>
                    <a:pt x="1080" y="470"/>
                    <a:pt x="1204" y="531"/>
                  </a:cubicBezTo>
                  <a:cubicBezTo>
                    <a:pt x="1332" y="586"/>
                    <a:pt x="1445" y="667"/>
                    <a:pt x="1562" y="744"/>
                  </a:cubicBezTo>
                  <a:cubicBezTo>
                    <a:pt x="1675" y="824"/>
                    <a:pt x="1803" y="879"/>
                    <a:pt x="1905" y="977"/>
                  </a:cubicBezTo>
                  <a:cubicBezTo>
                    <a:pt x="2010" y="1068"/>
                    <a:pt x="2120" y="1153"/>
                    <a:pt x="2232" y="1236"/>
                  </a:cubicBezTo>
                  <a:cubicBezTo>
                    <a:pt x="2348" y="1313"/>
                    <a:pt x="2428" y="1434"/>
                    <a:pt x="2537" y="1525"/>
                  </a:cubicBezTo>
                  <a:cubicBezTo>
                    <a:pt x="2640" y="1620"/>
                    <a:pt x="2737" y="1721"/>
                    <a:pt x="2848" y="1813"/>
                  </a:cubicBezTo>
                  <a:lnTo>
                    <a:pt x="2899" y="1856"/>
                  </a:lnTo>
                  <a:lnTo>
                    <a:pt x="2919" y="1871"/>
                  </a:lnTo>
                  <a:cubicBezTo>
                    <a:pt x="2949" y="1889"/>
                    <a:pt x="2982" y="1898"/>
                    <a:pt x="3015" y="1898"/>
                  </a:cubicBezTo>
                  <a:cubicBezTo>
                    <a:pt x="3076" y="1898"/>
                    <a:pt x="3135" y="1867"/>
                    <a:pt x="3170" y="1812"/>
                  </a:cubicBezTo>
                  <a:cubicBezTo>
                    <a:pt x="3398" y="1446"/>
                    <a:pt x="3625" y="1077"/>
                    <a:pt x="3800" y="670"/>
                  </a:cubicBezTo>
                  <a:lnTo>
                    <a:pt x="3800" y="670"/>
                  </a:lnTo>
                  <a:cubicBezTo>
                    <a:pt x="3517" y="886"/>
                    <a:pt x="3267" y="1128"/>
                    <a:pt x="3025" y="1376"/>
                  </a:cubicBezTo>
                  <a:lnTo>
                    <a:pt x="3025" y="1376"/>
                  </a:lnTo>
                  <a:cubicBezTo>
                    <a:pt x="2882" y="1196"/>
                    <a:pt x="2735" y="1016"/>
                    <a:pt x="2563" y="862"/>
                  </a:cubicBezTo>
                  <a:cubicBezTo>
                    <a:pt x="2444" y="761"/>
                    <a:pt x="2323" y="664"/>
                    <a:pt x="2197" y="571"/>
                  </a:cubicBezTo>
                  <a:cubicBezTo>
                    <a:pt x="2080" y="472"/>
                    <a:pt x="1937" y="402"/>
                    <a:pt x="1798" y="331"/>
                  </a:cubicBezTo>
                  <a:cubicBezTo>
                    <a:pt x="1527" y="175"/>
                    <a:pt x="1216" y="94"/>
                    <a:pt x="915" y="39"/>
                  </a:cubicBezTo>
                  <a:cubicBezTo>
                    <a:pt x="795" y="24"/>
                    <a:pt x="678" y="1"/>
                    <a:pt x="5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545;p54">
              <a:extLst>
                <a:ext uri="{FF2B5EF4-FFF2-40B4-BE49-F238E27FC236}">
                  <a16:creationId xmlns:a16="http://schemas.microsoft.com/office/drawing/2014/main" id="{AA6304A7-663B-52A7-0F13-F715838A9D82}"/>
                </a:ext>
              </a:extLst>
            </p:cNvPr>
            <p:cNvSpPr/>
            <p:nvPr/>
          </p:nvSpPr>
          <p:spPr>
            <a:xfrm>
              <a:off x="7570050" y="3257988"/>
              <a:ext cx="34700" cy="111250"/>
            </a:xfrm>
            <a:custGeom>
              <a:avLst/>
              <a:gdLst/>
              <a:ahLst/>
              <a:cxnLst/>
              <a:rect l="l" t="t" r="r" b="b"/>
              <a:pathLst>
                <a:path w="1388" h="4450" extrusionOk="0">
                  <a:moveTo>
                    <a:pt x="267" y="0"/>
                  </a:moveTo>
                  <a:cubicBezTo>
                    <a:pt x="240" y="0"/>
                    <a:pt x="213" y="5"/>
                    <a:pt x="186" y="15"/>
                  </a:cubicBezTo>
                  <a:cubicBezTo>
                    <a:pt x="63" y="61"/>
                    <a:pt x="0" y="196"/>
                    <a:pt x="46" y="319"/>
                  </a:cubicBezTo>
                  <a:cubicBezTo>
                    <a:pt x="46" y="319"/>
                    <a:pt x="138" y="572"/>
                    <a:pt x="279" y="951"/>
                  </a:cubicBezTo>
                  <a:cubicBezTo>
                    <a:pt x="358" y="1138"/>
                    <a:pt x="430" y="1363"/>
                    <a:pt x="518" y="1597"/>
                  </a:cubicBezTo>
                  <a:cubicBezTo>
                    <a:pt x="616" y="1830"/>
                    <a:pt x="689" y="2086"/>
                    <a:pt x="770" y="2342"/>
                  </a:cubicBezTo>
                  <a:cubicBezTo>
                    <a:pt x="947" y="2849"/>
                    <a:pt x="1048" y="3366"/>
                    <a:pt x="1111" y="3767"/>
                  </a:cubicBezTo>
                  <a:cubicBezTo>
                    <a:pt x="1132" y="4158"/>
                    <a:pt x="1129" y="4449"/>
                    <a:pt x="1129" y="4449"/>
                  </a:cubicBezTo>
                  <a:cubicBezTo>
                    <a:pt x="1129" y="4449"/>
                    <a:pt x="1153" y="4384"/>
                    <a:pt x="1192" y="4269"/>
                  </a:cubicBezTo>
                  <a:cubicBezTo>
                    <a:pt x="1212" y="4210"/>
                    <a:pt x="1235" y="4139"/>
                    <a:pt x="1265" y="4056"/>
                  </a:cubicBezTo>
                  <a:cubicBezTo>
                    <a:pt x="1287" y="3974"/>
                    <a:pt x="1336" y="3877"/>
                    <a:pt x="1339" y="3771"/>
                  </a:cubicBezTo>
                  <a:cubicBezTo>
                    <a:pt x="1347" y="3562"/>
                    <a:pt x="1387" y="3307"/>
                    <a:pt x="1371" y="3040"/>
                  </a:cubicBezTo>
                  <a:cubicBezTo>
                    <a:pt x="1335" y="2778"/>
                    <a:pt x="1324" y="2487"/>
                    <a:pt x="1262" y="2212"/>
                  </a:cubicBezTo>
                  <a:cubicBezTo>
                    <a:pt x="1139" y="1661"/>
                    <a:pt x="968" y="1123"/>
                    <a:pt x="789" y="741"/>
                  </a:cubicBezTo>
                  <a:cubicBezTo>
                    <a:pt x="616" y="355"/>
                    <a:pt x="470" y="114"/>
                    <a:pt x="470" y="114"/>
                  </a:cubicBezTo>
                  <a:cubicBezTo>
                    <a:pt x="427" y="44"/>
                    <a:pt x="349"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546;p54">
              <a:extLst>
                <a:ext uri="{FF2B5EF4-FFF2-40B4-BE49-F238E27FC236}">
                  <a16:creationId xmlns:a16="http://schemas.microsoft.com/office/drawing/2014/main" id="{F65311A6-42B7-1C14-FDFA-3B2954E6F88B}"/>
                </a:ext>
              </a:extLst>
            </p:cNvPr>
            <p:cNvSpPr/>
            <p:nvPr/>
          </p:nvSpPr>
          <p:spPr>
            <a:xfrm>
              <a:off x="7529975" y="3358563"/>
              <a:ext cx="248475" cy="355900"/>
            </a:xfrm>
            <a:custGeom>
              <a:avLst/>
              <a:gdLst/>
              <a:ahLst/>
              <a:cxnLst/>
              <a:rect l="l" t="t" r="r" b="b"/>
              <a:pathLst>
                <a:path w="9939" h="14236" extrusionOk="0">
                  <a:moveTo>
                    <a:pt x="5233" y="1"/>
                  </a:moveTo>
                  <a:cubicBezTo>
                    <a:pt x="4544" y="1"/>
                    <a:pt x="3853" y="103"/>
                    <a:pt x="3180" y="298"/>
                  </a:cubicBezTo>
                  <a:cubicBezTo>
                    <a:pt x="2479" y="503"/>
                    <a:pt x="1804" y="848"/>
                    <a:pt x="1249" y="1351"/>
                  </a:cubicBezTo>
                  <a:lnTo>
                    <a:pt x="1249" y="1351"/>
                  </a:lnTo>
                  <a:cubicBezTo>
                    <a:pt x="883" y="1638"/>
                    <a:pt x="579" y="1982"/>
                    <a:pt x="353" y="2392"/>
                  </a:cubicBezTo>
                  <a:cubicBezTo>
                    <a:pt x="129" y="2801"/>
                    <a:pt x="1" y="3289"/>
                    <a:pt x="50" y="3774"/>
                  </a:cubicBezTo>
                  <a:cubicBezTo>
                    <a:pt x="81" y="4020"/>
                    <a:pt x="111" y="4246"/>
                    <a:pt x="286" y="4500"/>
                  </a:cubicBezTo>
                  <a:cubicBezTo>
                    <a:pt x="451" y="4741"/>
                    <a:pt x="754" y="4862"/>
                    <a:pt x="1000" y="4887"/>
                  </a:cubicBezTo>
                  <a:cubicBezTo>
                    <a:pt x="1149" y="4902"/>
                    <a:pt x="1292" y="4907"/>
                    <a:pt x="1429" y="4907"/>
                  </a:cubicBezTo>
                  <a:cubicBezTo>
                    <a:pt x="1594" y="4907"/>
                    <a:pt x="1751" y="4901"/>
                    <a:pt x="1902" y="4901"/>
                  </a:cubicBezTo>
                  <a:cubicBezTo>
                    <a:pt x="2049" y="4901"/>
                    <a:pt x="2190" y="4906"/>
                    <a:pt x="2326" y="4929"/>
                  </a:cubicBezTo>
                  <a:cubicBezTo>
                    <a:pt x="2422" y="4940"/>
                    <a:pt x="2518" y="4969"/>
                    <a:pt x="2602" y="4993"/>
                  </a:cubicBezTo>
                  <a:cubicBezTo>
                    <a:pt x="2704" y="5033"/>
                    <a:pt x="2821" y="5066"/>
                    <a:pt x="2905" y="5109"/>
                  </a:cubicBezTo>
                  <a:cubicBezTo>
                    <a:pt x="3084" y="5183"/>
                    <a:pt x="3266" y="5290"/>
                    <a:pt x="3426" y="5403"/>
                  </a:cubicBezTo>
                  <a:cubicBezTo>
                    <a:pt x="3754" y="5634"/>
                    <a:pt x="3990" y="5953"/>
                    <a:pt x="4128" y="6310"/>
                  </a:cubicBezTo>
                  <a:cubicBezTo>
                    <a:pt x="4416" y="7035"/>
                    <a:pt x="4225" y="7896"/>
                    <a:pt x="3970" y="8697"/>
                  </a:cubicBezTo>
                  <a:lnTo>
                    <a:pt x="3966" y="8708"/>
                  </a:lnTo>
                  <a:cubicBezTo>
                    <a:pt x="3942" y="8787"/>
                    <a:pt x="3950" y="8875"/>
                    <a:pt x="3998" y="8948"/>
                  </a:cubicBezTo>
                  <a:cubicBezTo>
                    <a:pt x="4053" y="9033"/>
                    <a:pt x="4144" y="9078"/>
                    <a:pt x="4237" y="9078"/>
                  </a:cubicBezTo>
                  <a:cubicBezTo>
                    <a:pt x="4290" y="9078"/>
                    <a:pt x="4343" y="9063"/>
                    <a:pt x="4390" y="9033"/>
                  </a:cubicBezTo>
                  <a:cubicBezTo>
                    <a:pt x="4675" y="8847"/>
                    <a:pt x="5046" y="8695"/>
                    <a:pt x="5401" y="8615"/>
                  </a:cubicBezTo>
                  <a:cubicBezTo>
                    <a:pt x="5603" y="8569"/>
                    <a:pt x="5809" y="8546"/>
                    <a:pt x="6014" y="8546"/>
                  </a:cubicBezTo>
                  <a:cubicBezTo>
                    <a:pt x="6178" y="8546"/>
                    <a:pt x="6341" y="8561"/>
                    <a:pt x="6501" y="8592"/>
                  </a:cubicBezTo>
                  <a:cubicBezTo>
                    <a:pt x="6686" y="8613"/>
                    <a:pt x="6859" y="8685"/>
                    <a:pt x="7034" y="8745"/>
                  </a:cubicBezTo>
                  <a:cubicBezTo>
                    <a:pt x="7203" y="8825"/>
                    <a:pt x="7375" y="8900"/>
                    <a:pt x="7526" y="9012"/>
                  </a:cubicBezTo>
                  <a:cubicBezTo>
                    <a:pt x="7691" y="9107"/>
                    <a:pt x="7831" y="9238"/>
                    <a:pt x="7975" y="9363"/>
                  </a:cubicBezTo>
                  <a:cubicBezTo>
                    <a:pt x="8124" y="9481"/>
                    <a:pt x="8240" y="9641"/>
                    <a:pt x="8374" y="9779"/>
                  </a:cubicBezTo>
                  <a:cubicBezTo>
                    <a:pt x="8496" y="9910"/>
                    <a:pt x="8615" y="10094"/>
                    <a:pt x="8736" y="10249"/>
                  </a:cubicBezTo>
                  <a:cubicBezTo>
                    <a:pt x="8850" y="10411"/>
                    <a:pt x="8943" y="10576"/>
                    <a:pt x="9046" y="10740"/>
                  </a:cubicBezTo>
                  <a:cubicBezTo>
                    <a:pt x="9222" y="11085"/>
                    <a:pt x="9396" y="11439"/>
                    <a:pt x="9482" y="11819"/>
                  </a:cubicBezTo>
                  <a:cubicBezTo>
                    <a:pt x="9676" y="12561"/>
                    <a:pt x="9648" y="13400"/>
                    <a:pt x="9296" y="14078"/>
                  </a:cubicBezTo>
                  <a:lnTo>
                    <a:pt x="9289" y="14091"/>
                  </a:lnTo>
                  <a:cubicBezTo>
                    <a:pt x="9265" y="14138"/>
                    <a:pt x="9281" y="14196"/>
                    <a:pt x="9328" y="14222"/>
                  </a:cubicBezTo>
                  <a:cubicBezTo>
                    <a:pt x="9344" y="14231"/>
                    <a:pt x="9361" y="14236"/>
                    <a:pt x="9378" y="14236"/>
                  </a:cubicBezTo>
                  <a:cubicBezTo>
                    <a:pt x="9412" y="14236"/>
                    <a:pt x="9445" y="14218"/>
                    <a:pt x="9463" y="14186"/>
                  </a:cubicBezTo>
                  <a:cubicBezTo>
                    <a:pt x="9887" y="13442"/>
                    <a:pt x="9938" y="12563"/>
                    <a:pt x="9765" y="11751"/>
                  </a:cubicBezTo>
                  <a:cubicBezTo>
                    <a:pt x="9686" y="11340"/>
                    <a:pt x="9520" y="10959"/>
                    <a:pt x="9344" y="10582"/>
                  </a:cubicBezTo>
                  <a:cubicBezTo>
                    <a:pt x="9240" y="10402"/>
                    <a:pt x="9139" y="10212"/>
                    <a:pt x="9029" y="10041"/>
                  </a:cubicBezTo>
                  <a:cubicBezTo>
                    <a:pt x="8908" y="9873"/>
                    <a:pt x="8815" y="9713"/>
                    <a:pt x="8672" y="9540"/>
                  </a:cubicBezTo>
                  <a:cubicBezTo>
                    <a:pt x="8532" y="9385"/>
                    <a:pt x="8415" y="9210"/>
                    <a:pt x="8255" y="9071"/>
                  </a:cubicBezTo>
                  <a:cubicBezTo>
                    <a:pt x="8100" y="8928"/>
                    <a:pt x="7950" y="8779"/>
                    <a:pt x="7768" y="8663"/>
                  </a:cubicBezTo>
                  <a:cubicBezTo>
                    <a:pt x="7600" y="8530"/>
                    <a:pt x="7407" y="8433"/>
                    <a:pt x="7213" y="8335"/>
                  </a:cubicBezTo>
                  <a:cubicBezTo>
                    <a:pt x="7014" y="8255"/>
                    <a:pt x="6811" y="8168"/>
                    <a:pt x="6596" y="8132"/>
                  </a:cubicBezTo>
                  <a:cubicBezTo>
                    <a:pt x="6370" y="8080"/>
                    <a:pt x="6136" y="8054"/>
                    <a:pt x="5903" y="8054"/>
                  </a:cubicBezTo>
                  <a:cubicBezTo>
                    <a:pt x="5701" y="8054"/>
                    <a:pt x="5498" y="8073"/>
                    <a:pt x="5300" y="8110"/>
                  </a:cubicBezTo>
                  <a:cubicBezTo>
                    <a:pt x="5102" y="8149"/>
                    <a:pt x="4912" y="8199"/>
                    <a:pt x="4725" y="8265"/>
                  </a:cubicBezTo>
                  <a:lnTo>
                    <a:pt x="4725" y="8265"/>
                  </a:lnTo>
                  <a:cubicBezTo>
                    <a:pt x="4927" y="7576"/>
                    <a:pt x="4994" y="6817"/>
                    <a:pt x="4699" y="6087"/>
                  </a:cubicBezTo>
                  <a:cubicBezTo>
                    <a:pt x="4503" y="5618"/>
                    <a:pt x="4160" y="5215"/>
                    <a:pt x="3746" y="4948"/>
                  </a:cubicBezTo>
                  <a:cubicBezTo>
                    <a:pt x="3540" y="4814"/>
                    <a:pt x="3331" y="4703"/>
                    <a:pt x="3094" y="4616"/>
                  </a:cubicBezTo>
                  <a:cubicBezTo>
                    <a:pt x="2975" y="4565"/>
                    <a:pt x="2877" y="4544"/>
                    <a:pt x="2768" y="4507"/>
                  </a:cubicBezTo>
                  <a:cubicBezTo>
                    <a:pt x="2638" y="4473"/>
                    <a:pt x="2516" y="4447"/>
                    <a:pt x="2392" y="4436"/>
                  </a:cubicBezTo>
                  <a:cubicBezTo>
                    <a:pt x="2287" y="4425"/>
                    <a:pt x="2183" y="4420"/>
                    <a:pt x="2080" y="4420"/>
                  </a:cubicBezTo>
                  <a:cubicBezTo>
                    <a:pt x="1771" y="4420"/>
                    <a:pt x="1479" y="4459"/>
                    <a:pt x="1215" y="4459"/>
                  </a:cubicBezTo>
                  <a:cubicBezTo>
                    <a:pt x="1159" y="4459"/>
                    <a:pt x="1105" y="4457"/>
                    <a:pt x="1052" y="4453"/>
                  </a:cubicBezTo>
                  <a:cubicBezTo>
                    <a:pt x="858" y="4436"/>
                    <a:pt x="712" y="4378"/>
                    <a:pt x="615" y="4254"/>
                  </a:cubicBezTo>
                  <a:cubicBezTo>
                    <a:pt x="521" y="4148"/>
                    <a:pt x="454" y="3924"/>
                    <a:pt x="428" y="3732"/>
                  </a:cubicBezTo>
                  <a:cubicBezTo>
                    <a:pt x="302" y="2922"/>
                    <a:pt x="771" y="2084"/>
                    <a:pt x="1407" y="1537"/>
                  </a:cubicBezTo>
                  <a:lnTo>
                    <a:pt x="1419" y="1526"/>
                  </a:lnTo>
                  <a:cubicBezTo>
                    <a:pt x="2435" y="534"/>
                    <a:pt x="3909" y="76"/>
                    <a:pt x="5345" y="1"/>
                  </a:cubicBezTo>
                  <a:cubicBezTo>
                    <a:pt x="5307" y="1"/>
                    <a:pt x="5270" y="1"/>
                    <a:pt x="5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547;p54">
              <a:extLst>
                <a:ext uri="{FF2B5EF4-FFF2-40B4-BE49-F238E27FC236}">
                  <a16:creationId xmlns:a16="http://schemas.microsoft.com/office/drawing/2014/main" id="{13C4940D-4242-9AA9-3158-8172E0CACC8E}"/>
                </a:ext>
              </a:extLst>
            </p:cNvPr>
            <p:cNvSpPr/>
            <p:nvPr/>
          </p:nvSpPr>
          <p:spPr>
            <a:xfrm>
              <a:off x="7671225" y="3517038"/>
              <a:ext cx="86725" cy="54900"/>
            </a:xfrm>
            <a:custGeom>
              <a:avLst/>
              <a:gdLst/>
              <a:ahLst/>
              <a:cxnLst/>
              <a:rect l="l" t="t" r="r" b="b"/>
              <a:pathLst>
                <a:path w="3469" h="2196" extrusionOk="0">
                  <a:moveTo>
                    <a:pt x="3130" y="0"/>
                  </a:moveTo>
                  <a:cubicBezTo>
                    <a:pt x="3085" y="0"/>
                    <a:pt x="3039" y="10"/>
                    <a:pt x="2996" y="32"/>
                  </a:cubicBezTo>
                  <a:cubicBezTo>
                    <a:pt x="2996" y="32"/>
                    <a:pt x="2805" y="128"/>
                    <a:pt x="2521" y="272"/>
                  </a:cubicBezTo>
                  <a:cubicBezTo>
                    <a:pt x="2241" y="426"/>
                    <a:pt x="1849" y="589"/>
                    <a:pt x="1490" y="821"/>
                  </a:cubicBezTo>
                  <a:cubicBezTo>
                    <a:pt x="1130" y="1050"/>
                    <a:pt x="765" y="1262"/>
                    <a:pt x="509" y="1475"/>
                  </a:cubicBezTo>
                  <a:cubicBezTo>
                    <a:pt x="240" y="1671"/>
                    <a:pt x="95" y="1813"/>
                    <a:pt x="95" y="1813"/>
                  </a:cubicBezTo>
                  <a:lnTo>
                    <a:pt x="87" y="1823"/>
                  </a:lnTo>
                  <a:cubicBezTo>
                    <a:pt x="6" y="1904"/>
                    <a:pt x="0" y="2036"/>
                    <a:pt x="78" y="2122"/>
                  </a:cubicBezTo>
                  <a:cubicBezTo>
                    <a:pt x="120" y="2171"/>
                    <a:pt x="179" y="2196"/>
                    <a:pt x="239" y="2196"/>
                  </a:cubicBezTo>
                  <a:cubicBezTo>
                    <a:pt x="290" y="2196"/>
                    <a:pt x="342" y="2177"/>
                    <a:pt x="384" y="2141"/>
                  </a:cubicBezTo>
                  <a:cubicBezTo>
                    <a:pt x="384" y="2141"/>
                    <a:pt x="544" y="2000"/>
                    <a:pt x="790" y="1838"/>
                  </a:cubicBezTo>
                  <a:cubicBezTo>
                    <a:pt x="1023" y="1657"/>
                    <a:pt x="1392" y="1466"/>
                    <a:pt x="1742" y="1263"/>
                  </a:cubicBezTo>
                  <a:cubicBezTo>
                    <a:pt x="2093" y="1057"/>
                    <a:pt x="2484" y="918"/>
                    <a:pt x="2759" y="786"/>
                  </a:cubicBezTo>
                  <a:cubicBezTo>
                    <a:pt x="3038" y="661"/>
                    <a:pt x="3225" y="577"/>
                    <a:pt x="3225" y="577"/>
                  </a:cubicBezTo>
                  <a:lnTo>
                    <a:pt x="3252" y="566"/>
                  </a:lnTo>
                  <a:cubicBezTo>
                    <a:pt x="3256" y="565"/>
                    <a:pt x="3260" y="562"/>
                    <a:pt x="3263" y="560"/>
                  </a:cubicBezTo>
                  <a:cubicBezTo>
                    <a:pt x="3410" y="488"/>
                    <a:pt x="3468" y="308"/>
                    <a:pt x="3394" y="163"/>
                  </a:cubicBezTo>
                  <a:cubicBezTo>
                    <a:pt x="3342" y="59"/>
                    <a:pt x="3238"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548;p54">
              <a:extLst>
                <a:ext uri="{FF2B5EF4-FFF2-40B4-BE49-F238E27FC236}">
                  <a16:creationId xmlns:a16="http://schemas.microsoft.com/office/drawing/2014/main" id="{6F9C64B2-DD9A-D965-4918-0E7965942A61}"/>
                </a:ext>
              </a:extLst>
            </p:cNvPr>
            <p:cNvSpPr/>
            <p:nvPr/>
          </p:nvSpPr>
          <p:spPr>
            <a:xfrm>
              <a:off x="7712925" y="3476263"/>
              <a:ext cx="68300" cy="105075"/>
            </a:xfrm>
            <a:custGeom>
              <a:avLst/>
              <a:gdLst/>
              <a:ahLst/>
              <a:cxnLst/>
              <a:rect l="l" t="t" r="r" b="b"/>
              <a:pathLst>
                <a:path w="2732" h="4203" extrusionOk="0">
                  <a:moveTo>
                    <a:pt x="0" y="0"/>
                  </a:moveTo>
                  <a:lnTo>
                    <a:pt x="0" y="0"/>
                  </a:lnTo>
                  <a:cubicBezTo>
                    <a:pt x="0" y="0"/>
                    <a:pt x="210" y="254"/>
                    <a:pt x="504" y="628"/>
                  </a:cubicBezTo>
                  <a:cubicBezTo>
                    <a:pt x="665" y="802"/>
                    <a:pt x="812" y="1042"/>
                    <a:pt x="1001" y="1266"/>
                  </a:cubicBezTo>
                  <a:cubicBezTo>
                    <a:pt x="1171" y="1502"/>
                    <a:pt x="1358" y="1751"/>
                    <a:pt x="1536" y="2003"/>
                  </a:cubicBezTo>
                  <a:cubicBezTo>
                    <a:pt x="1693" y="2267"/>
                    <a:pt x="1887" y="2515"/>
                    <a:pt x="2018" y="2769"/>
                  </a:cubicBezTo>
                  <a:cubicBezTo>
                    <a:pt x="2140" y="3030"/>
                    <a:pt x="2316" y="3253"/>
                    <a:pt x="2397" y="3470"/>
                  </a:cubicBezTo>
                  <a:cubicBezTo>
                    <a:pt x="2566" y="3903"/>
                    <a:pt x="2726" y="4203"/>
                    <a:pt x="2726" y="4203"/>
                  </a:cubicBezTo>
                  <a:cubicBezTo>
                    <a:pt x="2726" y="4203"/>
                    <a:pt x="2731" y="3883"/>
                    <a:pt x="2668" y="3382"/>
                  </a:cubicBezTo>
                  <a:cubicBezTo>
                    <a:pt x="2662" y="3255"/>
                    <a:pt x="2603" y="3134"/>
                    <a:pt x="2565" y="2996"/>
                  </a:cubicBezTo>
                  <a:cubicBezTo>
                    <a:pt x="2522" y="2862"/>
                    <a:pt x="2477" y="2716"/>
                    <a:pt x="2418" y="2572"/>
                  </a:cubicBezTo>
                  <a:cubicBezTo>
                    <a:pt x="2314" y="2276"/>
                    <a:pt x="2114" y="2008"/>
                    <a:pt x="1953" y="1718"/>
                  </a:cubicBezTo>
                  <a:cubicBezTo>
                    <a:pt x="1572" y="1177"/>
                    <a:pt x="1098" y="712"/>
                    <a:pt x="699" y="426"/>
                  </a:cubicBezTo>
                  <a:cubicBezTo>
                    <a:pt x="309" y="127"/>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549;p54">
              <a:extLst>
                <a:ext uri="{FF2B5EF4-FFF2-40B4-BE49-F238E27FC236}">
                  <a16:creationId xmlns:a16="http://schemas.microsoft.com/office/drawing/2014/main" id="{B9D3C2BD-8564-FCD1-404A-04197589606E}"/>
                </a:ext>
              </a:extLst>
            </p:cNvPr>
            <p:cNvSpPr/>
            <p:nvPr/>
          </p:nvSpPr>
          <p:spPr>
            <a:xfrm>
              <a:off x="7603450" y="3384613"/>
              <a:ext cx="82575" cy="80450"/>
            </a:xfrm>
            <a:custGeom>
              <a:avLst/>
              <a:gdLst/>
              <a:ahLst/>
              <a:cxnLst/>
              <a:rect l="l" t="t" r="r" b="b"/>
              <a:pathLst>
                <a:path w="3303" h="3218" extrusionOk="0">
                  <a:moveTo>
                    <a:pt x="0" y="1"/>
                  </a:moveTo>
                  <a:cubicBezTo>
                    <a:pt x="0" y="1"/>
                    <a:pt x="276" y="123"/>
                    <a:pt x="652" y="345"/>
                  </a:cubicBezTo>
                  <a:cubicBezTo>
                    <a:pt x="1034" y="558"/>
                    <a:pt x="1515" y="894"/>
                    <a:pt x="1884" y="1311"/>
                  </a:cubicBezTo>
                  <a:cubicBezTo>
                    <a:pt x="2062" y="1520"/>
                    <a:pt x="2226" y="1738"/>
                    <a:pt x="2331" y="1962"/>
                  </a:cubicBezTo>
                  <a:cubicBezTo>
                    <a:pt x="2443" y="2183"/>
                    <a:pt x="2529" y="2391"/>
                    <a:pt x="2582" y="2577"/>
                  </a:cubicBezTo>
                  <a:cubicBezTo>
                    <a:pt x="2613" y="2670"/>
                    <a:pt x="2640" y="2754"/>
                    <a:pt x="2663" y="2830"/>
                  </a:cubicBezTo>
                  <a:cubicBezTo>
                    <a:pt x="2679" y="2909"/>
                    <a:pt x="2676" y="2980"/>
                    <a:pt x="2703" y="3036"/>
                  </a:cubicBezTo>
                  <a:cubicBezTo>
                    <a:pt x="2770" y="3145"/>
                    <a:pt x="3006" y="3218"/>
                    <a:pt x="3006" y="3218"/>
                  </a:cubicBezTo>
                  <a:cubicBezTo>
                    <a:pt x="3006" y="3218"/>
                    <a:pt x="3231" y="3144"/>
                    <a:pt x="3278" y="2995"/>
                  </a:cubicBezTo>
                  <a:cubicBezTo>
                    <a:pt x="3303" y="2849"/>
                    <a:pt x="3276" y="2644"/>
                    <a:pt x="3227" y="2399"/>
                  </a:cubicBezTo>
                  <a:cubicBezTo>
                    <a:pt x="3216" y="2273"/>
                    <a:pt x="3147" y="2152"/>
                    <a:pt x="3096" y="2019"/>
                  </a:cubicBezTo>
                  <a:cubicBezTo>
                    <a:pt x="3049" y="1883"/>
                    <a:pt x="2968" y="1756"/>
                    <a:pt x="2877" y="1630"/>
                  </a:cubicBezTo>
                  <a:cubicBezTo>
                    <a:pt x="2705" y="1373"/>
                    <a:pt x="2471" y="1144"/>
                    <a:pt x="2232" y="939"/>
                  </a:cubicBezTo>
                  <a:cubicBezTo>
                    <a:pt x="1729" y="550"/>
                    <a:pt x="1164" y="304"/>
                    <a:pt x="736" y="160"/>
                  </a:cubicBezTo>
                  <a:cubicBezTo>
                    <a:pt x="301" y="27"/>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550;p54">
              <a:extLst>
                <a:ext uri="{FF2B5EF4-FFF2-40B4-BE49-F238E27FC236}">
                  <a16:creationId xmlns:a16="http://schemas.microsoft.com/office/drawing/2014/main" id="{BE9A49DF-95A4-B763-2926-E35B58C3B213}"/>
                </a:ext>
              </a:extLst>
            </p:cNvPr>
            <p:cNvSpPr/>
            <p:nvPr/>
          </p:nvSpPr>
          <p:spPr>
            <a:xfrm>
              <a:off x="7652700" y="3454388"/>
              <a:ext cx="53450" cy="32225"/>
            </a:xfrm>
            <a:custGeom>
              <a:avLst/>
              <a:gdLst/>
              <a:ahLst/>
              <a:cxnLst/>
              <a:rect l="l" t="t" r="r" b="b"/>
              <a:pathLst>
                <a:path w="2138" h="1289" extrusionOk="0">
                  <a:moveTo>
                    <a:pt x="1105" y="1"/>
                  </a:moveTo>
                  <a:cubicBezTo>
                    <a:pt x="1050" y="1"/>
                    <a:pt x="996" y="6"/>
                    <a:pt x="942" y="17"/>
                  </a:cubicBezTo>
                  <a:cubicBezTo>
                    <a:pt x="425" y="134"/>
                    <a:pt x="224" y="557"/>
                    <a:pt x="112" y="812"/>
                  </a:cubicBezTo>
                  <a:cubicBezTo>
                    <a:pt x="47" y="945"/>
                    <a:pt x="45" y="1077"/>
                    <a:pt x="19" y="1155"/>
                  </a:cubicBezTo>
                  <a:cubicBezTo>
                    <a:pt x="2" y="1239"/>
                    <a:pt x="0" y="1288"/>
                    <a:pt x="0" y="1288"/>
                  </a:cubicBezTo>
                  <a:cubicBezTo>
                    <a:pt x="0" y="1288"/>
                    <a:pt x="159" y="1160"/>
                    <a:pt x="352" y="972"/>
                  </a:cubicBezTo>
                  <a:cubicBezTo>
                    <a:pt x="443" y="875"/>
                    <a:pt x="565" y="780"/>
                    <a:pt x="683" y="690"/>
                  </a:cubicBezTo>
                  <a:cubicBezTo>
                    <a:pt x="803" y="604"/>
                    <a:pt x="924" y="528"/>
                    <a:pt x="1039" y="514"/>
                  </a:cubicBezTo>
                  <a:cubicBezTo>
                    <a:pt x="1073" y="504"/>
                    <a:pt x="1108" y="499"/>
                    <a:pt x="1145" y="499"/>
                  </a:cubicBezTo>
                  <a:cubicBezTo>
                    <a:pt x="1342" y="499"/>
                    <a:pt x="1579" y="630"/>
                    <a:pt x="1760" y="759"/>
                  </a:cubicBezTo>
                  <a:cubicBezTo>
                    <a:pt x="1986" y="924"/>
                    <a:pt x="2138" y="1034"/>
                    <a:pt x="2138" y="1034"/>
                  </a:cubicBezTo>
                  <a:cubicBezTo>
                    <a:pt x="2138" y="1034"/>
                    <a:pt x="2120" y="833"/>
                    <a:pt x="1973" y="571"/>
                  </a:cubicBezTo>
                  <a:cubicBezTo>
                    <a:pt x="1893" y="447"/>
                    <a:pt x="1791" y="290"/>
                    <a:pt x="1620" y="169"/>
                  </a:cubicBezTo>
                  <a:cubicBezTo>
                    <a:pt x="1492" y="67"/>
                    <a:pt x="1301" y="1"/>
                    <a:pt x="1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551;p54">
              <a:extLst>
                <a:ext uri="{FF2B5EF4-FFF2-40B4-BE49-F238E27FC236}">
                  <a16:creationId xmlns:a16="http://schemas.microsoft.com/office/drawing/2014/main" id="{042BEE76-0CE2-3ABB-E7D4-82C667981B42}"/>
                </a:ext>
              </a:extLst>
            </p:cNvPr>
            <p:cNvSpPr/>
            <p:nvPr/>
          </p:nvSpPr>
          <p:spPr>
            <a:xfrm>
              <a:off x="7699225" y="3370838"/>
              <a:ext cx="73225" cy="30050"/>
            </a:xfrm>
            <a:custGeom>
              <a:avLst/>
              <a:gdLst/>
              <a:ahLst/>
              <a:cxnLst/>
              <a:rect l="l" t="t" r="r" b="b"/>
              <a:pathLst>
                <a:path w="2929" h="1202" extrusionOk="0">
                  <a:moveTo>
                    <a:pt x="968" y="0"/>
                  </a:moveTo>
                  <a:cubicBezTo>
                    <a:pt x="874" y="0"/>
                    <a:pt x="787" y="40"/>
                    <a:pt x="704" y="57"/>
                  </a:cubicBezTo>
                  <a:cubicBezTo>
                    <a:pt x="611" y="84"/>
                    <a:pt x="525" y="98"/>
                    <a:pt x="449" y="137"/>
                  </a:cubicBezTo>
                  <a:cubicBezTo>
                    <a:pt x="141" y="264"/>
                    <a:pt x="0" y="440"/>
                    <a:pt x="0" y="440"/>
                  </a:cubicBezTo>
                  <a:cubicBezTo>
                    <a:pt x="0" y="440"/>
                    <a:pt x="54" y="437"/>
                    <a:pt x="149" y="428"/>
                  </a:cubicBezTo>
                  <a:cubicBezTo>
                    <a:pt x="236" y="412"/>
                    <a:pt x="369" y="424"/>
                    <a:pt x="513" y="414"/>
                  </a:cubicBezTo>
                  <a:cubicBezTo>
                    <a:pt x="532" y="413"/>
                    <a:pt x="551" y="412"/>
                    <a:pt x="571" y="412"/>
                  </a:cubicBezTo>
                  <a:cubicBezTo>
                    <a:pt x="702" y="412"/>
                    <a:pt x="849" y="432"/>
                    <a:pt x="996" y="446"/>
                  </a:cubicBezTo>
                  <a:cubicBezTo>
                    <a:pt x="1083" y="461"/>
                    <a:pt x="1168" y="481"/>
                    <a:pt x="1256" y="489"/>
                  </a:cubicBezTo>
                  <a:cubicBezTo>
                    <a:pt x="1257" y="489"/>
                    <a:pt x="1258" y="489"/>
                    <a:pt x="1259" y="489"/>
                  </a:cubicBezTo>
                  <a:cubicBezTo>
                    <a:pt x="1349" y="489"/>
                    <a:pt x="1431" y="537"/>
                    <a:pt x="1518" y="561"/>
                  </a:cubicBezTo>
                  <a:cubicBezTo>
                    <a:pt x="1698" y="594"/>
                    <a:pt x="1864" y="668"/>
                    <a:pt x="2021" y="749"/>
                  </a:cubicBezTo>
                  <a:cubicBezTo>
                    <a:pt x="2183" y="817"/>
                    <a:pt x="2348" y="871"/>
                    <a:pt x="2463" y="966"/>
                  </a:cubicBezTo>
                  <a:cubicBezTo>
                    <a:pt x="2717" y="1117"/>
                    <a:pt x="2928" y="1202"/>
                    <a:pt x="2928" y="1202"/>
                  </a:cubicBezTo>
                  <a:cubicBezTo>
                    <a:pt x="2928" y="1202"/>
                    <a:pt x="2841" y="1010"/>
                    <a:pt x="2645" y="747"/>
                  </a:cubicBezTo>
                  <a:cubicBezTo>
                    <a:pt x="2552" y="612"/>
                    <a:pt x="2420" y="473"/>
                    <a:pt x="2243" y="363"/>
                  </a:cubicBezTo>
                  <a:cubicBezTo>
                    <a:pt x="2156" y="306"/>
                    <a:pt x="2069" y="239"/>
                    <a:pt x="1975" y="185"/>
                  </a:cubicBezTo>
                  <a:lnTo>
                    <a:pt x="1655" y="75"/>
                  </a:lnTo>
                  <a:cubicBezTo>
                    <a:pt x="1482" y="11"/>
                    <a:pt x="1297" y="0"/>
                    <a:pt x="1120" y="0"/>
                  </a:cubicBezTo>
                  <a:cubicBezTo>
                    <a:pt x="1080" y="0"/>
                    <a:pt x="1039" y="1"/>
                    <a:pt x="1000" y="2"/>
                  </a:cubicBezTo>
                  <a:cubicBezTo>
                    <a:pt x="989" y="1"/>
                    <a:pt x="97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552;p54">
              <a:extLst>
                <a:ext uri="{FF2B5EF4-FFF2-40B4-BE49-F238E27FC236}">
                  <a16:creationId xmlns:a16="http://schemas.microsoft.com/office/drawing/2014/main" id="{1F577EFF-2B4E-3734-FD07-7C965840AD6F}"/>
                </a:ext>
              </a:extLst>
            </p:cNvPr>
            <p:cNvSpPr/>
            <p:nvPr/>
          </p:nvSpPr>
          <p:spPr>
            <a:xfrm>
              <a:off x="7491350" y="3557413"/>
              <a:ext cx="116875" cy="107975"/>
            </a:xfrm>
            <a:custGeom>
              <a:avLst/>
              <a:gdLst/>
              <a:ahLst/>
              <a:cxnLst/>
              <a:rect l="l" t="t" r="r" b="b"/>
              <a:pathLst>
                <a:path w="4675" h="4319" extrusionOk="0">
                  <a:moveTo>
                    <a:pt x="4674" y="0"/>
                  </a:moveTo>
                  <a:lnTo>
                    <a:pt x="4674" y="0"/>
                  </a:lnTo>
                  <a:cubicBezTo>
                    <a:pt x="4473" y="257"/>
                    <a:pt x="4328" y="530"/>
                    <a:pt x="4135" y="766"/>
                  </a:cubicBezTo>
                  <a:lnTo>
                    <a:pt x="3836" y="1108"/>
                  </a:lnTo>
                  <a:cubicBezTo>
                    <a:pt x="3747" y="1229"/>
                    <a:pt x="3613" y="1306"/>
                    <a:pt x="3502" y="1401"/>
                  </a:cubicBezTo>
                  <a:cubicBezTo>
                    <a:pt x="3390" y="1498"/>
                    <a:pt x="3282" y="1598"/>
                    <a:pt x="3149" y="1663"/>
                  </a:cubicBezTo>
                  <a:cubicBezTo>
                    <a:pt x="3020" y="1730"/>
                    <a:pt x="2908" y="1826"/>
                    <a:pt x="2770" y="1874"/>
                  </a:cubicBezTo>
                  <a:cubicBezTo>
                    <a:pt x="2639" y="1931"/>
                    <a:pt x="2509" y="1997"/>
                    <a:pt x="2369" y="2027"/>
                  </a:cubicBezTo>
                  <a:cubicBezTo>
                    <a:pt x="2239" y="2075"/>
                    <a:pt x="2085" y="2107"/>
                    <a:pt x="1970" y="2122"/>
                  </a:cubicBezTo>
                  <a:cubicBezTo>
                    <a:pt x="1872" y="2136"/>
                    <a:pt x="1786" y="2201"/>
                    <a:pt x="1745" y="2298"/>
                  </a:cubicBezTo>
                  <a:lnTo>
                    <a:pt x="1743" y="2307"/>
                  </a:lnTo>
                  <a:lnTo>
                    <a:pt x="1629" y="2593"/>
                  </a:lnTo>
                  <a:cubicBezTo>
                    <a:pt x="1607" y="2696"/>
                    <a:pt x="1527" y="2779"/>
                    <a:pt x="1476" y="2873"/>
                  </a:cubicBezTo>
                  <a:cubicBezTo>
                    <a:pt x="1371" y="3061"/>
                    <a:pt x="1213" y="3225"/>
                    <a:pt x="1068" y="3401"/>
                  </a:cubicBezTo>
                  <a:cubicBezTo>
                    <a:pt x="748" y="3728"/>
                    <a:pt x="387" y="4029"/>
                    <a:pt x="1" y="4318"/>
                  </a:cubicBezTo>
                  <a:cubicBezTo>
                    <a:pt x="466" y="4185"/>
                    <a:pt x="908" y="3964"/>
                    <a:pt x="1300" y="3658"/>
                  </a:cubicBezTo>
                  <a:cubicBezTo>
                    <a:pt x="1487" y="3497"/>
                    <a:pt x="1697" y="3349"/>
                    <a:pt x="1840" y="3129"/>
                  </a:cubicBezTo>
                  <a:cubicBezTo>
                    <a:pt x="1977" y="2980"/>
                    <a:pt x="2068" y="2790"/>
                    <a:pt x="2150" y="2596"/>
                  </a:cubicBezTo>
                  <a:lnTo>
                    <a:pt x="2150" y="2596"/>
                  </a:lnTo>
                  <a:cubicBezTo>
                    <a:pt x="2278" y="2577"/>
                    <a:pt x="2392" y="2549"/>
                    <a:pt x="2513" y="2513"/>
                  </a:cubicBezTo>
                  <a:cubicBezTo>
                    <a:pt x="2680" y="2469"/>
                    <a:pt x="2830" y="2389"/>
                    <a:pt x="2985" y="2318"/>
                  </a:cubicBezTo>
                  <a:cubicBezTo>
                    <a:pt x="3144" y="2255"/>
                    <a:pt x="3275" y="2143"/>
                    <a:pt x="3414" y="2048"/>
                  </a:cubicBezTo>
                  <a:cubicBezTo>
                    <a:pt x="3559" y="1960"/>
                    <a:pt x="3674" y="1837"/>
                    <a:pt x="3790" y="1716"/>
                  </a:cubicBezTo>
                  <a:cubicBezTo>
                    <a:pt x="3900" y="1588"/>
                    <a:pt x="4028" y="1479"/>
                    <a:pt x="4104" y="1330"/>
                  </a:cubicBezTo>
                  <a:lnTo>
                    <a:pt x="4362" y="911"/>
                  </a:lnTo>
                  <a:cubicBezTo>
                    <a:pt x="4456" y="778"/>
                    <a:pt x="4478" y="606"/>
                    <a:pt x="4536" y="457"/>
                  </a:cubicBezTo>
                  <a:cubicBezTo>
                    <a:pt x="4587" y="306"/>
                    <a:pt x="4635" y="153"/>
                    <a:pt x="46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553;p54">
              <a:extLst>
                <a:ext uri="{FF2B5EF4-FFF2-40B4-BE49-F238E27FC236}">
                  <a16:creationId xmlns:a16="http://schemas.microsoft.com/office/drawing/2014/main" id="{759ED2F5-B9D1-154D-21FF-49A465FFCFDD}"/>
                </a:ext>
              </a:extLst>
            </p:cNvPr>
            <p:cNvSpPr/>
            <p:nvPr/>
          </p:nvSpPr>
          <p:spPr>
            <a:xfrm>
              <a:off x="7478750" y="3561138"/>
              <a:ext cx="123225" cy="254450"/>
            </a:xfrm>
            <a:custGeom>
              <a:avLst/>
              <a:gdLst/>
              <a:ahLst/>
              <a:cxnLst/>
              <a:rect l="l" t="t" r="r" b="b"/>
              <a:pathLst>
                <a:path w="4929" h="10178" extrusionOk="0">
                  <a:moveTo>
                    <a:pt x="1" y="1"/>
                  </a:moveTo>
                  <a:cubicBezTo>
                    <a:pt x="1" y="1"/>
                    <a:pt x="204" y="70"/>
                    <a:pt x="513" y="267"/>
                  </a:cubicBezTo>
                  <a:cubicBezTo>
                    <a:pt x="827" y="455"/>
                    <a:pt x="1222" y="793"/>
                    <a:pt x="1641" y="1247"/>
                  </a:cubicBezTo>
                  <a:cubicBezTo>
                    <a:pt x="2061" y="1701"/>
                    <a:pt x="2462" y="2304"/>
                    <a:pt x="2831" y="2982"/>
                  </a:cubicBezTo>
                  <a:cubicBezTo>
                    <a:pt x="3184" y="3665"/>
                    <a:pt x="3574" y="4428"/>
                    <a:pt x="3889" y="5182"/>
                  </a:cubicBezTo>
                  <a:cubicBezTo>
                    <a:pt x="4192" y="5937"/>
                    <a:pt x="4433" y="6738"/>
                    <a:pt x="4308" y="7453"/>
                  </a:cubicBezTo>
                  <a:cubicBezTo>
                    <a:pt x="4244" y="7803"/>
                    <a:pt x="4102" y="8127"/>
                    <a:pt x="3900" y="8395"/>
                  </a:cubicBezTo>
                  <a:cubicBezTo>
                    <a:pt x="3701" y="8659"/>
                    <a:pt x="3429" y="8881"/>
                    <a:pt x="3208" y="9108"/>
                  </a:cubicBezTo>
                  <a:cubicBezTo>
                    <a:pt x="2745" y="9508"/>
                    <a:pt x="2322" y="9820"/>
                    <a:pt x="1994" y="9979"/>
                  </a:cubicBezTo>
                  <a:cubicBezTo>
                    <a:pt x="1671" y="10149"/>
                    <a:pt x="1457" y="10177"/>
                    <a:pt x="1457" y="10177"/>
                  </a:cubicBezTo>
                  <a:cubicBezTo>
                    <a:pt x="1457" y="10177"/>
                    <a:pt x="1465" y="10177"/>
                    <a:pt x="1481" y="10177"/>
                  </a:cubicBezTo>
                  <a:cubicBezTo>
                    <a:pt x="1546" y="10177"/>
                    <a:pt x="1743" y="10167"/>
                    <a:pt x="2030" y="10067"/>
                  </a:cubicBezTo>
                  <a:cubicBezTo>
                    <a:pt x="2383" y="9943"/>
                    <a:pt x="2868" y="9707"/>
                    <a:pt x="3392" y="9317"/>
                  </a:cubicBezTo>
                  <a:cubicBezTo>
                    <a:pt x="3631" y="9109"/>
                    <a:pt x="3913" y="8922"/>
                    <a:pt x="4178" y="8625"/>
                  </a:cubicBezTo>
                  <a:cubicBezTo>
                    <a:pt x="4431" y="8335"/>
                    <a:pt x="4651" y="7962"/>
                    <a:pt x="4738" y="7536"/>
                  </a:cubicBezTo>
                  <a:cubicBezTo>
                    <a:pt x="4928" y="6676"/>
                    <a:pt x="4665" y="5787"/>
                    <a:pt x="4354" y="4993"/>
                  </a:cubicBezTo>
                  <a:cubicBezTo>
                    <a:pt x="4015" y="4193"/>
                    <a:pt x="3638" y="3452"/>
                    <a:pt x="3231" y="2752"/>
                  </a:cubicBezTo>
                  <a:cubicBezTo>
                    <a:pt x="2825" y="2055"/>
                    <a:pt x="2327" y="1471"/>
                    <a:pt x="1852" y="1035"/>
                  </a:cubicBezTo>
                  <a:cubicBezTo>
                    <a:pt x="1381" y="588"/>
                    <a:pt x="902" y="322"/>
                    <a:pt x="560" y="173"/>
                  </a:cubicBezTo>
                  <a:cubicBezTo>
                    <a:pt x="217" y="21"/>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554;p54">
              <a:extLst>
                <a:ext uri="{FF2B5EF4-FFF2-40B4-BE49-F238E27FC236}">
                  <a16:creationId xmlns:a16="http://schemas.microsoft.com/office/drawing/2014/main" id="{D8DF6C8B-5772-68AE-0ACF-71D951D4E9FD}"/>
                </a:ext>
              </a:extLst>
            </p:cNvPr>
            <p:cNvSpPr/>
            <p:nvPr/>
          </p:nvSpPr>
          <p:spPr>
            <a:xfrm>
              <a:off x="7568575" y="3663213"/>
              <a:ext cx="89050" cy="31475"/>
            </a:xfrm>
            <a:custGeom>
              <a:avLst/>
              <a:gdLst/>
              <a:ahLst/>
              <a:cxnLst/>
              <a:rect l="l" t="t" r="r" b="b"/>
              <a:pathLst>
                <a:path w="3562" h="1259" extrusionOk="0">
                  <a:moveTo>
                    <a:pt x="1" y="1"/>
                  </a:moveTo>
                  <a:cubicBezTo>
                    <a:pt x="1" y="1"/>
                    <a:pt x="106" y="249"/>
                    <a:pt x="381" y="539"/>
                  </a:cubicBezTo>
                  <a:cubicBezTo>
                    <a:pt x="528" y="671"/>
                    <a:pt x="695" y="843"/>
                    <a:pt x="922" y="965"/>
                  </a:cubicBezTo>
                  <a:cubicBezTo>
                    <a:pt x="1141" y="1099"/>
                    <a:pt x="1406" y="1195"/>
                    <a:pt x="1687" y="1238"/>
                  </a:cubicBezTo>
                  <a:cubicBezTo>
                    <a:pt x="1778" y="1252"/>
                    <a:pt x="1871" y="1258"/>
                    <a:pt x="1963" y="1258"/>
                  </a:cubicBezTo>
                  <a:cubicBezTo>
                    <a:pt x="2153" y="1258"/>
                    <a:pt x="2340" y="1230"/>
                    <a:pt x="2510" y="1174"/>
                  </a:cubicBezTo>
                  <a:cubicBezTo>
                    <a:pt x="2641" y="1153"/>
                    <a:pt x="2748" y="1075"/>
                    <a:pt x="2855" y="1023"/>
                  </a:cubicBezTo>
                  <a:cubicBezTo>
                    <a:pt x="2963" y="972"/>
                    <a:pt x="3047" y="897"/>
                    <a:pt x="3127" y="837"/>
                  </a:cubicBezTo>
                  <a:cubicBezTo>
                    <a:pt x="3295" y="724"/>
                    <a:pt x="3384" y="573"/>
                    <a:pt x="3459" y="488"/>
                  </a:cubicBezTo>
                  <a:cubicBezTo>
                    <a:pt x="3529" y="395"/>
                    <a:pt x="3562" y="339"/>
                    <a:pt x="3562" y="339"/>
                  </a:cubicBezTo>
                  <a:cubicBezTo>
                    <a:pt x="3561" y="339"/>
                    <a:pt x="3561" y="339"/>
                    <a:pt x="3560" y="339"/>
                  </a:cubicBezTo>
                  <a:cubicBezTo>
                    <a:pt x="3535" y="339"/>
                    <a:pt x="3308" y="469"/>
                    <a:pt x="2981" y="589"/>
                  </a:cubicBezTo>
                  <a:cubicBezTo>
                    <a:pt x="2820" y="668"/>
                    <a:pt x="2612" y="704"/>
                    <a:pt x="2407" y="739"/>
                  </a:cubicBezTo>
                  <a:cubicBezTo>
                    <a:pt x="2298" y="753"/>
                    <a:pt x="2184" y="763"/>
                    <a:pt x="2069" y="763"/>
                  </a:cubicBezTo>
                  <a:cubicBezTo>
                    <a:pt x="1966" y="763"/>
                    <a:pt x="1862" y="755"/>
                    <a:pt x="1758" y="734"/>
                  </a:cubicBezTo>
                  <a:cubicBezTo>
                    <a:pt x="1318" y="678"/>
                    <a:pt x="880" y="478"/>
                    <a:pt x="554" y="312"/>
                  </a:cubicBezTo>
                  <a:cubicBezTo>
                    <a:pt x="226" y="140"/>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555;p54">
              <a:extLst>
                <a:ext uri="{FF2B5EF4-FFF2-40B4-BE49-F238E27FC236}">
                  <a16:creationId xmlns:a16="http://schemas.microsoft.com/office/drawing/2014/main" id="{A3F14E2D-E0CD-83A1-BF79-26A9BF5058CF}"/>
                </a:ext>
              </a:extLst>
            </p:cNvPr>
            <p:cNvSpPr/>
            <p:nvPr/>
          </p:nvSpPr>
          <p:spPr>
            <a:xfrm>
              <a:off x="7453275" y="3743463"/>
              <a:ext cx="295500" cy="219875"/>
            </a:xfrm>
            <a:custGeom>
              <a:avLst/>
              <a:gdLst/>
              <a:ahLst/>
              <a:cxnLst/>
              <a:rect l="l" t="t" r="r" b="b"/>
              <a:pathLst>
                <a:path w="11820" h="8795" extrusionOk="0">
                  <a:moveTo>
                    <a:pt x="11640" y="0"/>
                  </a:moveTo>
                  <a:cubicBezTo>
                    <a:pt x="11526" y="0"/>
                    <a:pt x="11359" y="7"/>
                    <a:pt x="11146" y="33"/>
                  </a:cubicBezTo>
                  <a:cubicBezTo>
                    <a:pt x="10933" y="71"/>
                    <a:pt x="10677" y="144"/>
                    <a:pt x="10405" y="286"/>
                  </a:cubicBezTo>
                  <a:cubicBezTo>
                    <a:pt x="10137" y="435"/>
                    <a:pt x="9863" y="643"/>
                    <a:pt x="9601" y="914"/>
                  </a:cubicBezTo>
                  <a:cubicBezTo>
                    <a:pt x="9342" y="1188"/>
                    <a:pt x="9089" y="1502"/>
                    <a:pt x="8853" y="1843"/>
                  </a:cubicBezTo>
                  <a:cubicBezTo>
                    <a:pt x="8606" y="2195"/>
                    <a:pt x="8375" y="2571"/>
                    <a:pt x="8127" y="2950"/>
                  </a:cubicBezTo>
                  <a:cubicBezTo>
                    <a:pt x="7885" y="3336"/>
                    <a:pt x="7607" y="3692"/>
                    <a:pt x="7276" y="3980"/>
                  </a:cubicBezTo>
                  <a:cubicBezTo>
                    <a:pt x="6920" y="4233"/>
                    <a:pt x="6498" y="4395"/>
                    <a:pt x="6048" y="4465"/>
                  </a:cubicBezTo>
                  <a:lnTo>
                    <a:pt x="5367" y="4555"/>
                  </a:lnTo>
                  <a:lnTo>
                    <a:pt x="4643" y="4564"/>
                  </a:lnTo>
                  <a:cubicBezTo>
                    <a:pt x="4204" y="4571"/>
                    <a:pt x="3647" y="4566"/>
                    <a:pt x="3184" y="4692"/>
                  </a:cubicBezTo>
                  <a:cubicBezTo>
                    <a:pt x="2712" y="4821"/>
                    <a:pt x="2268" y="5020"/>
                    <a:pt x="1913" y="5298"/>
                  </a:cubicBezTo>
                  <a:cubicBezTo>
                    <a:pt x="1544" y="5558"/>
                    <a:pt x="1265" y="5881"/>
                    <a:pt x="1026" y="6183"/>
                  </a:cubicBezTo>
                  <a:cubicBezTo>
                    <a:pt x="565" y="6807"/>
                    <a:pt x="345" y="7411"/>
                    <a:pt x="202" y="7827"/>
                  </a:cubicBezTo>
                  <a:cubicBezTo>
                    <a:pt x="67" y="8244"/>
                    <a:pt x="24" y="8505"/>
                    <a:pt x="24" y="8505"/>
                  </a:cubicBezTo>
                  <a:lnTo>
                    <a:pt x="22" y="8517"/>
                  </a:lnTo>
                  <a:cubicBezTo>
                    <a:pt x="1" y="8644"/>
                    <a:pt x="86" y="8766"/>
                    <a:pt x="213" y="8790"/>
                  </a:cubicBezTo>
                  <a:cubicBezTo>
                    <a:pt x="229" y="8793"/>
                    <a:pt x="245" y="8794"/>
                    <a:pt x="260" y="8794"/>
                  </a:cubicBezTo>
                  <a:cubicBezTo>
                    <a:pt x="373" y="8794"/>
                    <a:pt x="473" y="8715"/>
                    <a:pt x="495" y="8602"/>
                  </a:cubicBezTo>
                  <a:cubicBezTo>
                    <a:pt x="495" y="8602"/>
                    <a:pt x="538" y="8383"/>
                    <a:pt x="679" y="7992"/>
                  </a:cubicBezTo>
                  <a:cubicBezTo>
                    <a:pt x="818" y="7609"/>
                    <a:pt x="1068" y="7074"/>
                    <a:pt x="1468" y="6513"/>
                  </a:cubicBezTo>
                  <a:cubicBezTo>
                    <a:pt x="1677" y="6244"/>
                    <a:pt x="1921" y="5958"/>
                    <a:pt x="2236" y="5735"/>
                  </a:cubicBezTo>
                  <a:cubicBezTo>
                    <a:pt x="2540" y="5490"/>
                    <a:pt x="2915" y="5322"/>
                    <a:pt x="3317" y="5207"/>
                  </a:cubicBezTo>
                  <a:cubicBezTo>
                    <a:pt x="3742" y="5099"/>
                    <a:pt x="4136" y="5096"/>
                    <a:pt x="4655" y="5084"/>
                  </a:cubicBezTo>
                  <a:lnTo>
                    <a:pt x="5378" y="5069"/>
                  </a:lnTo>
                  <a:lnTo>
                    <a:pt x="6142" y="4965"/>
                  </a:lnTo>
                  <a:cubicBezTo>
                    <a:pt x="6651" y="4859"/>
                    <a:pt x="7142" y="4641"/>
                    <a:pt x="7552" y="4311"/>
                  </a:cubicBezTo>
                  <a:cubicBezTo>
                    <a:pt x="7928" y="3948"/>
                    <a:pt x="8206" y="3536"/>
                    <a:pt x="8429" y="3136"/>
                  </a:cubicBezTo>
                  <a:cubicBezTo>
                    <a:pt x="8660" y="2736"/>
                    <a:pt x="8870" y="2350"/>
                    <a:pt x="9087" y="2004"/>
                  </a:cubicBezTo>
                  <a:cubicBezTo>
                    <a:pt x="9308" y="1644"/>
                    <a:pt x="9536" y="1329"/>
                    <a:pt x="9765" y="1060"/>
                  </a:cubicBezTo>
                  <a:cubicBezTo>
                    <a:pt x="10004" y="796"/>
                    <a:pt x="10241" y="573"/>
                    <a:pt x="10479" y="406"/>
                  </a:cubicBezTo>
                  <a:cubicBezTo>
                    <a:pt x="10720" y="247"/>
                    <a:pt x="10956" y="152"/>
                    <a:pt x="11159" y="97"/>
                  </a:cubicBezTo>
                  <a:cubicBezTo>
                    <a:pt x="11552" y="9"/>
                    <a:pt x="11797" y="7"/>
                    <a:pt x="11818" y="7"/>
                  </a:cubicBezTo>
                  <a:cubicBezTo>
                    <a:pt x="11819" y="7"/>
                    <a:pt x="11819" y="7"/>
                    <a:pt x="11819" y="7"/>
                  </a:cubicBezTo>
                  <a:cubicBezTo>
                    <a:pt x="11819" y="7"/>
                    <a:pt x="11757" y="0"/>
                    <a:pt x="11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556;p54">
              <a:extLst>
                <a:ext uri="{FF2B5EF4-FFF2-40B4-BE49-F238E27FC236}">
                  <a16:creationId xmlns:a16="http://schemas.microsoft.com/office/drawing/2014/main" id="{6EE943C4-F3AE-0599-E654-57B4C5AE42D7}"/>
                </a:ext>
              </a:extLst>
            </p:cNvPr>
            <p:cNvSpPr/>
            <p:nvPr/>
          </p:nvSpPr>
          <p:spPr>
            <a:xfrm>
              <a:off x="7534925" y="3819613"/>
              <a:ext cx="206150" cy="179475"/>
            </a:xfrm>
            <a:custGeom>
              <a:avLst/>
              <a:gdLst/>
              <a:ahLst/>
              <a:cxnLst/>
              <a:rect l="l" t="t" r="r" b="b"/>
              <a:pathLst>
                <a:path w="8246" h="7179" extrusionOk="0">
                  <a:moveTo>
                    <a:pt x="6945" y="1"/>
                  </a:moveTo>
                  <a:cubicBezTo>
                    <a:pt x="6865" y="1"/>
                    <a:pt x="6796" y="10"/>
                    <a:pt x="6743" y="20"/>
                  </a:cubicBezTo>
                  <a:cubicBezTo>
                    <a:pt x="6620" y="57"/>
                    <a:pt x="6555" y="75"/>
                    <a:pt x="6555" y="75"/>
                  </a:cubicBezTo>
                  <a:cubicBezTo>
                    <a:pt x="6418" y="128"/>
                    <a:pt x="6350" y="283"/>
                    <a:pt x="6403" y="420"/>
                  </a:cubicBezTo>
                  <a:cubicBezTo>
                    <a:pt x="6444" y="525"/>
                    <a:pt x="6545" y="589"/>
                    <a:pt x="6651" y="589"/>
                  </a:cubicBezTo>
                  <a:cubicBezTo>
                    <a:pt x="6683" y="589"/>
                    <a:pt x="6715" y="583"/>
                    <a:pt x="6746" y="571"/>
                  </a:cubicBezTo>
                  <a:lnTo>
                    <a:pt x="6746" y="571"/>
                  </a:lnTo>
                  <a:cubicBezTo>
                    <a:pt x="6746" y="573"/>
                    <a:pt x="6747" y="573"/>
                    <a:pt x="6749" y="573"/>
                  </a:cubicBezTo>
                  <a:cubicBezTo>
                    <a:pt x="6762" y="573"/>
                    <a:pt x="6824" y="540"/>
                    <a:pt x="6917" y="540"/>
                  </a:cubicBezTo>
                  <a:cubicBezTo>
                    <a:pt x="6968" y="540"/>
                    <a:pt x="7029" y="550"/>
                    <a:pt x="7097" y="582"/>
                  </a:cubicBezTo>
                  <a:cubicBezTo>
                    <a:pt x="7313" y="655"/>
                    <a:pt x="7571" y="1035"/>
                    <a:pt x="7626" y="1590"/>
                  </a:cubicBezTo>
                  <a:cubicBezTo>
                    <a:pt x="7660" y="1863"/>
                    <a:pt x="7658" y="2175"/>
                    <a:pt x="7605" y="2501"/>
                  </a:cubicBezTo>
                  <a:cubicBezTo>
                    <a:pt x="7589" y="2667"/>
                    <a:pt x="7544" y="2823"/>
                    <a:pt x="7509" y="2994"/>
                  </a:cubicBezTo>
                  <a:cubicBezTo>
                    <a:pt x="7450" y="3174"/>
                    <a:pt x="7422" y="3355"/>
                    <a:pt x="7346" y="3512"/>
                  </a:cubicBezTo>
                  <a:cubicBezTo>
                    <a:pt x="7279" y="3677"/>
                    <a:pt x="7210" y="3847"/>
                    <a:pt x="7143" y="4019"/>
                  </a:cubicBezTo>
                  <a:lnTo>
                    <a:pt x="6841" y="4456"/>
                  </a:lnTo>
                  <a:cubicBezTo>
                    <a:pt x="6712" y="4569"/>
                    <a:pt x="6578" y="4679"/>
                    <a:pt x="6434" y="4780"/>
                  </a:cubicBezTo>
                  <a:cubicBezTo>
                    <a:pt x="6262" y="4840"/>
                    <a:pt x="6110" y="4937"/>
                    <a:pt x="5921" y="4975"/>
                  </a:cubicBezTo>
                  <a:cubicBezTo>
                    <a:pt x="5189" y="5167"/>
                    <a:pt x="4329" y="5166"/>
                    <a:pt x="3572" y="5268"/>
                  </a:cubicBezTo>
                  <a:cubicBezTo>
                    <a:pt x="2799" y="5355"/>
                    <a:pt x="2073" y="5506"/>
                    <a:pt x="1493" y="5769"/>
                  </a:cubicBezTo>
                  <a:cubicBezTo>
                    <a:pt x="1201" y="5884"/>
                    <a:pt x="953" y="6056"/>
                    <a:pt x="766" y="6227"/>
                  </a:cubicBezTo>
                  <a:cubicBezTo>
                    <a:pt x="567" y="6392"/>
                    <a:pt x="435" y="6574"/>
                    <a:pt x="326" y="6715"/>
                  </a:cubicBezTo>
                  <a:cubicBezTo>
                    <a:pt x="118" y="7012"/>
                    <a:pt x="0" y="7179"/>
                    <a:pt x="0" y="7179"/>
                  </a:cubicBezTo>
                  <a:cubicBezTo>
                    <a:pt x="0" y="7179"/>
                    <a:pt x="136" y="7024"/>
                    <a:pt x="374" y="6756"/>
                  </a:cubicBezTo>
                  <a:cubicBezTo>
                    <a:pt x="498" y="6628"/>
                    <a:pt x="645" y="6467"/>
                    <a:pt x="849" y="6334"/>
                  </a:cubicBezTo>
                  <a:cubicBezTo>
                    <a:pt x="944" y="6256"/>
                    <a:pt x="1057" y="6195"/>
                    <a:pt x="1181" y="6138"/>
                  </a:cubicBezTo>
                  <a:cubicBezTo>
                    <a:pt x="1299" y="6070"/>
                    <a:pt x="1430" y="6014"/>
                    <a:pt x="1575" y="5972"/>
                  </a:cubicBezTo>
                  <a:cubicBezTo>
                    <a:pt x="2137" y="5765"/>
                    <a:pt x="2846" y="5690"/>
                    <a:pt x="3603" y="5646"/>
                  </a:cubicBezTo>
                  <a:cubicBezTo>
                    <a:pt x="4371" y="5579"/>
                    <a:pt x="5170" y="5640"/>
                    <a:pt x="6043" y="5466"/>
                  </a:cubicBezTo>
                  <a:cubicBezTo>
                    <a:pt x="6257" y="5430"/>
                    <a:pt x="6470" y="5317"/>
                    <a:pt x="6681" y="5242"/>
                  </a:cubicBezTo>
                  <a:cubicBezTo>
                    <a:pt x="6873" y="5120"/>
                    <a:pt x="7065" y="4975"/>
                    <a:pt x="7234" y="4825"/>
                  </a:cubicBezTo>
                  <a:cubicBezTo>
                    <a:pt x="7369" y="4647"/>
                    <a:pt x="7506" y="4468"/>
                    <a:pt x="7629" y="4286"/>
                  </a:cubicBezTo>
                  <a:cubicBezTo>
                    <a:pt x="7715" y="4092"/>
                    <a:pt x="7797" y="3901"/>
                    <a:pt x="7880" y="3713"/>
                  </a:cubicBezTo>
                  <a:cubicBezTo>
                    <a:pt x="7973" y="3521"/>
                    <a:pt x="8016" y="3325"/>
                    <a:pt x="8068" y="3154"/>
                  </a:cubicBezTo>
                  <a:cubicBezTo>
                    <a:pt x="8110" y="2963"/>
                    <a:pt x="8163" y="2768"/>
                    <a:pt x="8181" y="2584"/>
                  </a:cubicBezTo>
                  <a:cubicBezTo>
                    <a:pt x="8241" y="2215"/>
                    <a:pt x="8246" y="1853"/>
                    <a:pt x="8205" y="1515"/>
                  </a:cubicBezTo>
                  <a:cubicBezTo>
                    <a:pt x="8141" y="848"/>
                    <a:pt x="7783" y="250"/>
                    <a:pt x="7304" y="72"/>
                  </a:cubicBezTo>
                  <a:cubicBezTo>
                    <a:pt x="7174" y="17"/>
                    <a:pt x="7050" y="1"/>
                    <a:pt x="6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557;p54">
              <a:extLst>
                <a:ext uri="{FF2B5EF4-FFF2-40B4-BE49-F238E27FC236}">
                  <a16:creationId xmlns:a16="http://schemas.microsoft.com/office/drawing/2014/main" id="{9DCEA5E7-74E1-B9E3-CC6B-47287316D856}"/>
                </a:ext>
              </a:extLst>
            </p:cNvPr>
            <p:cNvSpPr/>
            <p:nvPr/>
          </p:nvSpPr>
          <p:spPr>
            <a:xfrm>
              <a:off x="7690050" y="3798613"/>
              <a:ext cx="28950" cy="63500"/>
            </a:xfrm>
            <a:custGeom>
              <a:avLst/>
              <a:gdLst/>
              <a:ahLst/>
              <a:cxnLst/>
              <a:rect l="l" t="t" r="r" b="b"/>
              <a:pathLst>
                <a:path w="1158" h="2540" extrusionOk="0">
                  <a:moveTo>
                    <a:pt x="1150" y="1"/>
                  </a:moveTo>
                  <a:cubicBezTo>
                    <a:pt x="1134" y="1"/>
                    <a:pt x="1091" y="2"/>
                    <a:pt x="1024" y="12"/>
                  </a:cubicBezTo>
                  <a:cubicBezTo>
                    <a:pt x="939" y="25"/>
                    <a:pt x="810" y="68"/>
                    <a:pt x="691" y="161"/>
                  </a:cubicBezTo>
                  <a:cubicBezTo>
                    <a:pt x="576" y="257"/>
                    <a:pt x="439" y="381"/>
                    <a:pt x="347" y="540"/>
                  </a:cubicBezTo>
                  <a:cubicBezTo>
                    <a:pt x="243" y="696"/>
                    <a:pt x="177" y="877"/>
                    <a:pt x="116" y="1058"/>
                  </a:cubicBezTo>
                  <a:cubicBezTo>
                    <a:pt x="3" y="1422"/>
                    <a:pt x="0" y="1800"/>
                    <a:pt x="27" y="2078"/>
                  </a:cubicBezTo>
                  <a:cubicBezTo>
                    <a:pt x="57" y="2358"/>
                    <a:pt x="129" y="2540"/>
                    <a:pt x="129" y="2540"/>
                  </a:cubicBezTo>
                  <a:cubicBezTo>
                    <a:pt x="129" y="2540"/>
                    <a:pt x="218" y="2365"/>
                    <a:pt x="306" y="2111"/>
                  </a:cubicBezTo>
                  <a:cubicBezTo>
                    <a:pt x="397" y="1858"/>
                    <a:pt x="506" y="1523"/>
                    <a:pt x="600" y="1202"/>
                  </a:cubicBezTo>
                  <a:cubicBezTo>
                    <a:pt x="699" y="881"/>
                    <a:pt x="787" y="568"/>
                    <a:pt x="902" y="353"/>
                  </a:cubicBezTo>
                  <a:cubicBezTo>
                    <a:pt x="965" y="255"/>
                    <a:pt x="1010" y="145"/>
                    <a:pt x="1070" y="100"/>
                  </a:cubicBezTo>
                  <a:cubicBezTo>
                    <a:pt x="1123" y="42"/>
                    <a:pt x="1157" y="1"/>
                    <a:pt x="1157" y="1"/>
                  </a:cubicBezTo>
                  <a:cubicBezTo>
                    <a:pt x="1157" y="1"/>
                    <a:pt x="1155" y="1"/>
                    <a:pt x="11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558;p54">
              <a:extLst>
                <a:ext uri="{FF2B5EF4-FFF2-40B4-BE49-F238E27FC236}">
                  <a16:creationId xmlns:a16="http://schemas.microsoft.com/office/drawing/2014/main" id="{7D1AC01F-CA28-8711-A764-AAD3207188E1}"/>
                </a:ext>
              </a:extLst>
            </p:cNvPr>
            <p:cNvSpPr/>
            <p:nvPr/>
          </p:nvSpPr>
          <p:spPr>
            <a:xfrm>
              <a:off x="7616100" y="3705513"/>
              <a:ext cx="91025" cy="72175"/>
            </a:xfrm>
            <a:custGeom>
              <a:avLst/>
              <a:gdLst/>
              <a:ahLst/>
              <a:cxnLst/>
              <a:rect l="l" t="t" r="r" b="b"/>
              <a:pathLst>
                <a:path w="3641" h="2887" extrusionOk="0">
                  <a:moveTo>
                    <a:pt x="3640" y="0"/>
                  </a:moveTo>
                  <a:cubicBezTo>
                    <a:pt x="3640" y="0"/>
                    <a:pt x="3408" y="219"/>
                    <a:pt x="3126" y="559"/>
                  </a:cubicBezTo>
                  <a:cubicBezTo>
                    <a:pt x="3053" y="641"/>
                    <a:pt x="2995" y="747"/>
                    <a:pt x="2895" y="827"/>
                  </a:cubicBezTo>
                  <a:cubicBezTo>
                    <a:pt x="2802" y="911"/>
                    <a:pt x="2702" y="998"/>
                    <a:pt x="2609" y="1097"/>
                  </a:cubicBezTo>
                  <a:cubicBezTo>
                    <a:pt x="2427" y="1298"/>
                    <a:pt x="2215" y="1490"/>
                    <a:pt x="1984" y="1660"/>
                  </a:cubicBezTo>
                  <a:cubicBezTo>
                    <a:pt x="1873" y="1750"/>
                    <a:pt x="1777" y="1860"/>
                    <a:pt x="1651" y="1927"/>
                  </a:cubicBezTo>
                  <a:cubicBezTo>
                    <a:pt x="1533" y="2003"/>
                    <a:pt x="1424" y="2087"/>
                    <a:pt x="1312" y="2164"/>
                  </a:cubicBezTo>
                  <a:cubicBezTo>
                    <a:pt x="1088" y="2313"/>
                    <a:pt x="869" y="2448"/>
                    <a:pt x="676" y="2550"/>
                  </a:cubicBezTo>
                  <a:cubicBezTo>
                    <a:pt x="477" y="2642"/>
                    <a:pt x="316" y="2747"/>
                    <a:pt x="194" y="2790"/>
                  </a:cubicBezTo>
                  <a:cubicBezTo>
                    <a:pt x="71" y="2845"/>
                    <a:pt x="0" y="2877"/>
                    <a:pt x="0" y="2877"/>
                  </a:cubicBezTo>
                  <a:cubicBezTo>
                    <a:pt x="0" y="2877"/>
                    <a:pt x="66" y="2886"/>
                    <a:pt x="182" y="2886"/>
                  </a:cubicBezTo>
                  <a:cubicBezTo>
                    <a:pt x="319" y="2886"/>
                    <a:pt x="524" y="2873"/>
                    <a:pt x="773" y="2816"/>
                  </a:cubicBezTo>
                  <a:cubicBezTo>
                    <a:pt x="889" y="2796"/>
                    <a:pt x="1005" y="2744"/>
                    <a:pt x="1134" y="2707"/>
                  </a:cubicBezTo>
                  <a:cubicBezTo>
                    <a:pt x="1261" y="2661"/>
                    <a:pt x="1405" y="2632"/>
                    <a:pt x="1529" y="2552"/>
                  </a:cubicBezTo>
                  <a:cubicBezTo>
                    <a:pt x="1790" y="2416"/>
                    <a:pt x="2069" y="2266"/>
                    <a:pt x="2306" y="2054"/>
                  </a:cubicBezTo>
                  <a:lnTo>
                    <a:pt x="2659" y="1746"/>
                  </a:lnTo>
                  <a:cubicBezTo>
                    <a:pt x="2765" y="1636"/>
                    <a:pt x="2851" y="1508"/>
                    <a:pt x="2943" y="1394"/>
                  </a:cubicBezTo>
                  <a:cubicBezTo>
                    <a:pt x="3128" y="1166"/>
                    <a:pt x="3274" y="938"/>
                    <a:pt x="3364" y="720"/>
                  </a:cubicBezTo>
                  <a:cubicBezTo>
                    <a:pt x="3556" y="292"/>
                    <a:pt x="3640" y="0"/>
                    <a:pt x="36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559;p54">
              <a:extLst>
                <a:ext uri="{FF2B5EF4-FFF2-40B4-BE49-F238E27FC236}">
                  <a16:creationId xmlns:a16="http://schemas.microsoft.com/office/drawing/2014/main" id="{B94DE27E-B438-C219-BB73-01E0A5CDBAC7}"/>
                </a:ext>
              </a:extLst>
            </p:cNvPr>
            <p:cNvSpPr/>
            <p:nvPr/>
          </p:nvSpPr>
          <p:spPr>
            <a:xfrm>
              <a:off x="7782375" y="3583213"/>
              <a:ext cx="48450" cy="52575"/>
            </a:xfrm>
            <a:custGeom>
              <a:avLst/>
              <a:gdLst/>
              <a:ahLst/>
              <a:cxnLst/>
              <a:rect l="l" t="t" r="r" b="b"/>
              <a:pathLst>
                <a:path w="1938" h="2103" extrusionOk="0">
                  <a:moveTo>
                    <a:pt x="388" y="1"/>
                  </a:moveTo>
                  <a:cubicBezTo>
                    <a:pt x="143" y="1"/>
                    <a:pt x="0" y="70"/>
                    <a:pt x="0" y="70"/>
                  </a:cubicBezTo>
                  <a:cubicBezTo>
                    <a:pt x="0" y="70"/>
                    <a:pt x="45" y="89"/>
                    <a:pt x="128" y="127"/>
                  </a:cubicBezTo>
                  <a:cubicBezTo>
                    <a:pt x="205" y="150"/>
                    <a:pt x="306" y="225"/>
                    <a:pt x="426" y="279"/>
                  </a:cubicBezTo>
                  <a:cubicBezTo>
                    <a:pt x="542" y="347"/>
                    <a:pt x="670" y="433"/>
                    <a:pt x="787" y="537"/>
                  </a:cubicBezTo>
                  <a:cubicBezTo>
                    <a:pt x="905" y="641"/>
                    <a:pt x="1035" y="739"/>
                    <a:pt x="1127" y="882"/>
                  </a:cubicBezTo>
                  <a:cubicBezTo>
                    <a:pt x="1177" y="946"/>
                    <a:pt x="1250" y="994"/>
                    <a:pt x="1287" y="1072"/>
                  </a:cubicBezTo>
                  <a:cubicBezTo>
                    <a:pt x="1324" y="1148"/>
                    <a:pt x="1374" y="1214"/>
                    <a:pt x="1416" y="1284"/>
                  </a:cubicBezTo>
                  <a:cubicBezTo>
                    <a:pt x="1513" y="1416"/>
                    <a:pt x="1604" y="1549"/>
                    <a:pt x="1649" y="1680"/>
                  </a:cubicBezTo>
                  <a:cubicBezTo>
                    <a:pt x="1773" y="1927"/>
                    <a:pt x="1901" y="2102"/>
                    <a:pt x="1901" y="2102"/>
                  </a:cubicBezTo>
                  <a:cubicBezTo>
                    <a:pt x="1901" y="2102"/>
                    <a:pt x="1937" y="1906"/>
                    <a:pt x="1924" y="1600"/>
                  </a:cubicBezTo>
                  <a:cubicBezTo>
                    <a:pt x="1918" y="1448"/>
                    <a:pt x="1905" y="1266"/>
                    <a:pt x="1818" y="1088"/>
                  </a:cubicBezTo>
                  <a:cubicBezTo>
                    <a:pt x="1754" y="902"/>
                    <a:pt x="1667" y="711"/>
                    <a:pt x="1516" y="553"/>
                  </a:cubicBezTo>
                  <a:cubicBezTo>
                    <a:pt x="1383" y="380"/>
                    <a:pt x="1208" y="252"/>
                    <a:pt x="1027" y="159"/>
                  </a:cubicBezTo>
                  <a:cubicBezTo>
                    <a:pt x="945" y="97"/>
                    <a:pt x="844" y="83"/>
                    <a:pt x="758" y="58"/>
                  </a:cubicBezTo>
                  <a:cubicBezTo>
                    <a:pt x="666" y="40"/>
                    <a:pt x="588" y="8"/>
                    <a:pt x="509" y="6"/>
                  </a:cubicBezTo>
                  <a:cubicBezTo>
                    <a:pt x="466" y="2"/>
                    <a:pt x="426" y="1"/>
                    <a:pt x="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560;p54">
              <a:extLst>
                <a:ext uri="{FF2B5EF4-FFF2-40B4-BE49-F238E27FC236}">
                  <a16:creationId xmlns:a16="http://schemas.microsoft.com/office/drawing/2014/main" id="{AE8C4B63-0FC5-0AF2-B312-A7B42F2D46ED}"/>
                </a:ext>
              </a:extLst>
            </p:cNvPr>
            <p:cNvSpPr/>
            <p:nvPr/>
          </p:nvSpPr>
          <p:spPr>
            <a:xfrm>
              <a:off x="7778025" y="3819388"/>
              <a:ext cx="48050" cy="36700"/>
            </a:xfrm>
            <a:custGeom>
              <a:avLst/>
              <a:gdLst/>
              <a:ahLst/>
              <a:cxnLst/>
              <a:rect l="l" t="t" r="r" b="b"/>
              <a:pathLst>
                <a:path w="1922" h="1468" extrusionOk="0">
                  <a:moveTo>
                    <a:pt x="340" y="0"/>
                  </a:moveTo>
                  <a:cubicBezTo>
                    <a:pt x="129" y="4"/>
                    <a:pt x="0" y="23"/>
                    <a:pt x="0" y="23"/>
                  </a:cubicBezTo>
                  <a:cubicBezTo>
                    <a:pt x="0" y="23"/>
                    <a:pt x="117" y="103"/>
                    <a:pt x="274" y="201"/>
                  </a:cubicBezTo>
                  <a:cubicBezTo>
                    <a:pt x="359" y="236"/>
                    <a:pt x="433" y="328"/>
                    <a:pt x="523" y="388"/>
                  </a:cubicBezTo>
                  <a:cubicBezTo>
                    <a:pt x="615" y="446"/>
                    <a:pt x="692" y="541"/>
                    <a:pt x="772" y="620"/>
                  </a:cubicBezTo>
                  <a:cubicBezTo>
                    <a:pt x="935" y="776"/>
                    <a:pt x="1066" y="957"/>
                    <a:pt x="1164" y="1090"/>
                  </a:cubicBezTo>
                  <a:cubicBezTo>
                    <a:pt x="1267" y="1223"/>
                    <a:pt x="1316" y="1295"/>
                    <a:pt x="1320" y="1308"/>
                  </a:cubicBezTo>
                  <a:cubicBezTo>
                    <a:pt x="1374" y="1410"/>
                    <a:pt x="1479" y="1468"/>
                    <a:pt x="1587" y="1468"/>
                  </a:cubicBezTo>
                  <a:cubicBezTo>
                    <a:pt x="1632" y="1468"/>
                    <a:pt x="1678" y="1458"/>
                    <a:pt x="1721" y="1437"/>
                  </a:cubicBezTo>
                  <a:cubicBezTo>
                    <a:pt x="1865" y="1360"/>
                    <a:pt x="1921" y="1182"/>
                    <a:pt x="1847" y="1037"/>
                  </a:cubicBezTo>
                  <a:lnTo>
                    <a:pt x="1847" y="1037"/>
                  </a:lnTo>
                  <a:cubicBezTo>
                    <a:pt x="1847" y="1038"/>
                    <a:pt x="1847" y="1038"/>
                    <a:pt x="1847" y="1038"/>
                  </a:cubicBezTo>
                  <a:cubicBezTo>
                    <a:pt x="1845" y="1038"/>
                    <a:pt x="1784" y="885"/>
                    <a:pt x="1662" y="723"/>
                  </a:cubicBezTo>
                  <a:cubicBezTo>
                    <a:pt x="1536" y="548"/>
                    <a:pt x="1320" y="355"/>
                    <a:pt x="1075" y="214"/>
                  </a:cubicBezTo>
                  <a:cubicBezTo>
                    <a:pt x="823" y="78"/>
                    <a:pt x="546" y="4"/>
                    <a:pt x="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561;p54">
              <a:extLst>
                <a:ext uri="{FF2B5EF4-FFF2-40B4-BE49-F238E27FC236}">
                  <a16:creationId xmlns:a16="http://schemas.microsoft.com/office/drawing/2014/main" id="{097FFB75-4440-EB2F-3DA4-F2B04450B145}"/>
                </a:ext>
              </a:extLst>
            </p:cNvPr>
            <p:cNvSpPr/>
            <p:nvPr/>
          </p:nvSpPr>
          <p:spPr>
            <a:xfrm>
              <a:off x="7754075" y="3709513"/>
              <a:ext cx="45625" cy="135400"/>
            </a:xfrm>
            <a:custGeom>
              <a:avLst/>
              <a:gdLst/>
              <a:ahLst/>
              <a:cxnLst/>
              <a:rect l="l" t="t" r="r" b="b"/>
              <a:pathLst>
                <a:path w="1825" h="5416" extrusionOk="0">
                  <a:moveTo>
                    <a:pt x="1100" y="0"/>
                  </a:moveTo>
                  <a:lnTo>
                    <a:pt x="1100" y="0"/>
                  </a:lnTo>
                  <a:cubicBezTo>
                    <a:pt x="988" y="63"/>
                    <a:pt x="889" y="179"/>
                    <a:pt x="845" y="309"/>
                  </a:cubicBezTo>
                  <a:cubicBezTo>
                    <a:pt x="792" y="437"/>
                    <a:pt x="767" y="572"/>
                    <a:pt x="748" y="707"/>
                  </a:cubicBezTo>
                  <a:cubicBezTo>
                    <a:pt x="728" y="980"/>
                    <a:pt x="756" y="1241"/>
                    <a:pt x="786" y="1503"/>
                  </a:cubicBezTo>
                  <a:cubicBezTo>
                    <a:pt x="848" y="1954"/>
                    <a:pt x="977" y="2381"/>
                    <a:pt x="1139" y="2803"/>
                  </a:cubicBezTo>
                  <a:lnTo>
                    <a:pt x="1139" y="2803"/>
                  </a:lnTo>
                  <a:lnTo>
                    <a:pt x="1017" y="2924"/>
                  </a:lnTo>
                  <a:cubicBezTo>
                    <a:pt x="927" y="3020"/>
                    <a:pt x="823" y="3101"/>
                    <a:pt x="746" y="3211"/>
                  </a:cubicBezTo>
                  <a:cubicBezTo>
                    <a:pt x="599" y="3434"/>
                    <a:pt x="418" y="3629"/>
                    <a:pt x="322" y="3886"/>
                  </a:cubicBezTo>
                  <a:cubicBezTo>
                    <a:pt x="270" y="4009"/>
                    <a:pt x="201" y="4123"/>
                    <a:pt x="169" y="4253"/>
                  </a:cubicBezTo>
                  <a:cubicBezTo>
                    <a:pt x="134" y="4383"/>
                    <a:pt x="83" y="4503"/>
                    <a:pt x="63" y="4636"/>
                  </a:cubicBezTo>
                  <a:cubicBezTo>
                    <a:pt x="34" y="4897"/>
                    <a:pt x="1" y="5162"/>
                    <a:pt x="72" y="5415"/>
                  </a:cubicBezTo>
                  <a:cubicBezTo>
                    <a:pt x="138" y="5166"/>
                    <a:pt x="226" y="4941"/>
                    <a:pt x="339" y="4729"/>
                  </a:cubicBezTo>
                  <a:cubicBezTo>
                    <a:pt x="450" y="4516"/>
                    <a:pt x="564" y="4310"/>
                    <a:pt x="718" y="4126"/>
                  </a:cubicBezTo>
                  <a:cubicBezTo>
                    <a:pt x="853" y="3936"/>
                    <a:pt x="1022" y="3769"/>
                    <a:pt x="1175" y="3592"/>
                  </a:cubicBezTo>
                  <a:cubicBezTo>
                    <a:pt x="1341" y="3427"/>
                    <a:pt x="1520" y="3272"/>
                    <a:pt x="1690" y="3111"/>
                  </a:cubicBezTo>
                  <a:lnTo>
                    <a:pt x="1705" y="3099"/>
                  </a:lnTo>
                  <a:cubicBezTo>
                    <a:pt x="1792" y="3013"/>
                    <a:pt x="1824" y="2877"/>
                    <a:pt x="1773" y="2757"/>
                  </a:cubicBezTo>
                  <a:cubicBezTo>
                    <a:pt x="1582" y="2314"/>
                    <a:pt x="1410" y="1849"/>
                    <a:pt x="1241" y="1392"/>
                  </a:cubicBezTo>
                  <a:cubicBezTo>
                    <a:pt x="1161" y="1163"/>
                    <a:pt x="1084" y="930"/>
                    <a:pt x="1047" y="697"/>
                  </a:cubicBezTo>
                  <a:cubicBezTo>
                    <a:pt x="996" y="464"/>
                    <a:pt x="964" y="224"/>
                    <a:pt x="1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562;p54">
              <a:extLst>
                <a:ext uri="{FF2B5EF4-FFF2-40B4-BE49-F238E27FC236}">
                  <a16:creationId xmlns:a16="http://schemas.microsoft.com/office/drawing/2014/main" id="{7A14ECFD-34D2-A366-6239-E457470BE7CF}"/>
                </a:ext>
              </a:extLst>
            </p:cNvPr>
            <p:cNvSpPr/>
            <p:nvPr/>
          </p:nvSpPr>
          <p:spPr>
            <a:xfrm>
              <a:off x="7645975" y="3610663"/>
              <a:ext cx="78925" cy="31425"/>
            </a:xfrm>
            <a:custGeom>
              <a:avLst/>
              <a:gdLst/>
              <a:ahLst/>
              <a:cxnLst/>
              <a:rect l="l" t="t" r="r" b="b"/>
              <a:pathLst>
                <a:path w="3157" h="1257" extrusionOk="0">
                  <a:moveTo>
                    <a:pt x="3156" y="0"/>
                  </a:moveTo>
                  <a:lnTo>
                    <a:pt x="3156" y="0"/>
                  </a:lnTo>
                  <a:cubicBezTo>
                    <a:pt x="3156" y="1"/>
                    <a:pt x="2931" y="72"/>
                    <a:pt x="2650" y="215"/>
                  </a:cubicBezTo>
                  <a:cubicBezTo>
                    <a:pt x="2521" y="305"/>
                    <a:pt x="2335" y="344"/>
                    <a:pt x="2162" y="423"/>
                  </a:cubicBezTo>
                  <a:cubicBezTo>
                    <a:pt x="1990" y="507"/>
                    <a:pt x="1804" y="576"/>
                    <a:pt x="1609" y="633"/>
                  </a:cubicBezTo>
                  <a:cubicBezTo>
                    <a:pt x="1426" y="718"/>
                    <a:pt x="1227" y="747"/>
                    <a:pt x="1047" y="811"/>
                  </a:cubicBezTo>
                  <a:cubicBezTo>
                    <a:pt x="863" y="856"/>
                    <a:pt x="688" y="910"/>
                    <a:pt x="533" y="937"/>
                  </a:cubicBezTo>
                  <a:cubicBezTo>
                    <a:pt x="225" y="1004"/>
                    <a:pt x="0" y="1042"/>
                    <a:pt x="0" y="1042"/>
                  </a:cubicBezTo>
                  <a:cubicBezTo>
                    <a:pt x="0" y="1042"/>
                    <a:pt x="198" y="1165"/>
                    <a:pt x="538" y="1223"/>
                  </a:cubicBezTo>
                  <a:cubicBezTo>
                    <a:pt x="667" y="1237"/>
                    <a:pt x="816" y="1256"/>
                    <a:pt x="976" y="1256"/>
                  </a:cubicBezTo>
                  <a:cubicBezTo>
                    <a:pt x="1022" y="1256"/>
                    <a:pt x="1070" y="1255"/>
                    <a:pt x="1118" y="1251"/>
                  </a:cubicBezTo>
                  <a:cubicBezTo>
                    <a:pt x="1330" y="1225"/>
                    <a:pt x="1559" y="1199"/>
                    <a:pt x="1773" y="1113"/>
                  </a:cubicBezTo>
                  <a:cubicBezTo>
                    <a:pt x="1988" y="1037"/>
                    <a:pt x="2201" y="951"/>
                    <a:pt x="2373" y="818"/>
                  </a:cubicBezTo>
                  <a:cubicBezTo>
                    <a:pt x="2553" y="702"/>
                    <a:pt x="2707" y="578"/>
                    <a:pt x="2818" y="448"/>
                  </a:cubicBezTo>
                  <a:cubicBezTo>
                    <a:pt x="3044" y="193"/>
                    <a:pt x="3156" y="1"/>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563;p54">
              <a:extLst>
                <a:ext uri="{FF2B5EF4-FFF2-40B4-BE49-F238E27FC236}">
                  <a16:creationId xmlns:a16="http://schemas.microsoft.com/office/drawing/2014/main" id="{527E5337-F08A-591F-2AF1-FF7889F67F5E}"/>
                </a:ext>
              </a:extLst>
            </p:cNvPr>
            <p:cNvSpPr/>
            <p:nvPr/>
          </p:nvSpPr>
          <p:spPr>
            <a:xfrm>
              <a:off x="7678000" y="3626213"/>
              <a:ext cx="15400" cy="61750"/>
            </a:xfrm>
            <a:custGeom>
              <a:avLst/>
              <a:gdLst/>
              <a:ahLst/>
              <a:cxnLst/>
              <a:rect l="l" t="t" r="r" b="b"/>
              <a:pathLst>
                <a:path w="616" h="2470" extrusionOk="0">
                  <a:moveTo>
                    <a:pt x="362" y="1"/>
                  </a:moveTo>
                  <a:cubicBezTo>
                    <a:pt x="253" y="1"/>
                    <a:pt x="154" y="73"/>
                    <a:pt x="123" y="184"/>
                  </a:cubicBezTo>
                  <a:cubicBezTo>
                    <a:pt x="123" y="184"/>
                    <a:pt x="83" y="320"/>
                    <a:pt x="50" y="532"/>
                  </a:cubicBezTo>
                  <a:cubicBezTo>
                    <a:pt x="19" y="745"/>
                    <a:pt x="0" y="1032"/>
                    <a:pt x="9" y="1323"/>
                  </a:cubicBezTo>
                  <a:cubicBezTo>
                    <a:pt x="39" y="1615"/>
                    <a:pt x="49" y="1899"/>
                    <a:pt x="136" y="2125"/>
                  </a:cubicBezTo>
                  <a:cubicBezTo>
                    <a:pt x="210" y="2344"/>
                    <a:pt x="271" y="2470"/>
                    <a:pt x="271" y="2470"/>
                  </a:cubicBezTo>
                  <a:cubicBezTo>
                    <a:pt x="271" y="2470"/>
                    <a:pt x="315" y="2312"/>
                    <a:pt x="360" y="2107"/>
                  </a:cubicBezTo>
                  <a:cubicBezTo>
                    <a:pt x="391" y="1909"/>
                    <a:pt x="467" y="1627"/>
                    <a:pt x="516" y="1355"/>
                  </a:cubicBezTo>
                  <a:cubicBezTo>
                    <a:pt x="549" y="1081"/>
                    <a:pt x="604" y="804"/>
                    <a:pt x="606" y="595"/>
                  </a:cubicBezTo>
                  <a:cubicBezTo>
                    <a:pt x="615" y="383"/>
                    <a:pt x="610" y="239"/>
                    <a:pt x="610" y="239"/>
                  </a:cubicBezTo>
                  <a:cubicBezTo>
                    <a:pt x="605" y="136"/>
                    <a:pt x="533" y="37"/>
                    <a:pt x="428" y="10"/>
                  </a:cubicBezTo>
                  <a:cubicBezTo>
                    <a:pt x="406" y="4"/>
                    <a:pt x="384"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564;p54">
              <a:extLst>
                <a:ext uri="{FF2B5EF4-FFF2-40B4-BE49-F238E27FC236}">
                  <a16:creationId xmlns:a16="http://schemas.microsoft.com/office/drawing/2014/main" id="{AC883427-6179-C082-3962-4E44C3921D1F}"/>
                </a:ext>
              </a:extLst>
            </p:cNvPr>
            <p:cNvSpPr/>
            <p:nvPr/>
          </p:nvSpPr>
          <p:spPr>
            <a:xfrm>
              <a:off x="7449425" y="3343563"/>
              <a:ext cx="111300" cy="53000"/>
            </a:xfrm>
            <a:custGeom>
              <a:avLst/>
              <a:gdLst/>
              <a:ahLst/>
              <a:cxnLst/>
              <a:rect l="l" t="t" r="r" b="b"/>
              <a:pathLst>
                <a:path w="4452" h="2120" extrusionOk="0">
                  <a:moveTo>
                    <a:pt x="2095" y="1"/>
                  </a:moveTo>
                  <a:cubicBezTo>
                    <a:pt x="2079" y="1"/>
                    <a:pt x="2063" y="1"/>
                    <a:pt x="2047" y="1"/>
                  </a:cubicBezTo>
                  <a:cubicBezTo>
                    <a:pt x="1680" y="9"/>
                    <a:pt x="1309" y="138"/>
                    <a:pt x="1025" y="333"/>
                  </a:cubicBezTo>
                  <a:cubicBezTo>
                    <a:pt x="739" y="531"/>
                    <a:pt x="537" y="780"/>
                    <a:pt x="390" y="997"/>
                  </a:cubicBezTo>
                  <a:cubicBezTo>
                    <a:pt x="110" y="1442"/>
                    <a:pt x="31" y="1794"/>
                    <a:pt x="31" y="1794"/>
                  </a:cubicBezTo>
                  <a:lnTo>
                    <a:pt x="28" y="1807"/>
                  </a:lnTo>
                  <a:cubicBezTo>
                    <a:pt x="0" y="1933"/>
                    <a:pt x="70" y="2061"/>
                    <a:pt x="192" y="2105"/>
                  </a:cubicBezTo>
                  <a:cubicBezTo>
                    <a:pt x="221" y="2115"/>
                    <a:pt x="249" y="2120"/>
                    <a:pt x="278" y="2120"/>
                  </a:cubicBezTo>
                  <a:cubicBezTo>
                    <a:pt x="383" y="2120"/>
                    <a:pt x="481" y="2054"/>
                    <a:pt x="518" y="1949"/>
                  </a:cubicBezTo>
                  <a:cubicBezTo>
                    <a:pt x="518" y="1949"/>
                    <a:pt x="614" y="1676"/>
                    <a:pt x="865" y="1318"/>
                  </a:cubicBezTo>
                  <a:cubicBezTo>
                    <a:pt x="1106" y="967"/>
                    <a:pt x="1527" y="560"/>
                    <a:pt x="2081" y="516"/>
                  </a:cubicBezTo>
                  <a:cubicBezTo>
                    <a:pt x="2180" y="512"/>
                    <a:pt x="2266" y="504"/>
                    <a:pt x="2363" y="504"/>
                  </a:cubicBezTo>
                  <a:cubicBezTo>
                    <a:pt x="2408" y="504"/>
                    <a:pt x="2456" y="506"/>
                    <a:pt x="2508" y="511"/>
                  </a:cubicBezTo>
                  <a:cubicBezTo>
                    <a:pt x="2671" y="519"/>
                    <a:pt x="2801" y="534"/>
                    <a:pt x="2943" y="559"/>
                  </a:cubicBezTo>
                  <a:cubicBezTo>
                    <a:pt x="3082" y="582"/>
                    <a:pt x="3210" y="616"/>
                    <a:pt x="3336" y="653"/>
                  </a:cubicBezTo>
                  <a:cubicBezTo>
                    <a:pt x="3461" y="685"/>
                    <a:pt x="3581" y="756"/>
                    <a:pt x="3758" y="757"/>
                  </a:cubicBezTo>
                  <a:cubicBezTo>
                    <a:pt x="3930" y="742"/>
                    <a:pt x="4022" y="657"/>
                    <a:pt x="4100" y="594"/>
                  </a:cubicBezTo>
                  <a:cubicBezTo>
                    <a:pt x="4183" y="531"/>
                    <a:pt x="4240" y="468"/>
                    <a:pt x="4294" y="420"/>
                  </a:cubicBezTo>
                  <a:cubicBezTo>
                    <a:pt x="4394" y="322"/>
                    <a:pt x="4452" y="264"/>
                    <a:pt x="4452" y="264"/>
                  </a:cubicBezTo>
                  <a:lnTo>
                    <a:pt x="4452" y="264"/>
                  </a:lnTo>
                  <a:cubicBezTo>
                    <a:pt x="4452" y="264"/>
                    <a:pt x="4379" y="301"/>
                    <a:pt x="4254" y="365"/>
                  </a:cubicBezTo>
                  <a:cubicBezTo>
                    <a:pt x="4144" y="414"/>
                    <a:pt x="3942" y="528"/>
                    <a:pt x="3788" y="528"/>
                  </a:cubicBezTo>
                  <a:cubicBezTo>
                    <a:pt x="3780" y="528"/>
                    <a:pt x="3771" y="527"/>
                    <a:pt x="3763" y="527"/>
                  </a:cubicBezTo>
                  <a:cubicBezTo>
                    <a:pt x="3628" y="486"/>
                    <a:pt x="3341" y="253"/>
                    <a:pt x="3041" y="179"/>
                  </a:cubicBezTo>
                  <a:cubicBezTo>
                    <a:pt x="2894" y="130"/>
                    <a:pt x="2717" y="86"/>
                    <a:pt x="2570" y="56"/>
                  </a:cubicBezTo>
                  <a:cubicBezTo>
                    <a:pt x="2438" y="24"/>
                    <a:pt x="2256" y="1"/>
                    <a:pt x="20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565;p54">
              <a:extLst>
                <a:ext uri="{FF2B5EF4-FFF2-40B4-BE49-F238E27FC236}">
                  <a16:creationId xmlns:a16="http://schemas.microsoft.com/office/drawing/2014/main" id="{1D7AB925-383A-F5FD-BB22-1B5537B4A9E1}"/>
                </a:ext>
              </a:extLst>
            </p:cNvPr>
            <p:cNvSpPr/>
            <p:nvPr/>
          </p:nvSpPr>
          <p:spPr>
            <a:xfrm>
              <a:off x="7510150" y="3299338"/>
              <a:ext cx="34125" cy="57150"/>
            </a:xfrm>
            <a:custGeom>
              <a:avLst/>
              <a:gdLst/>
              <a:ahLst/>
              <a:cxnLst/>
              <a:rect l="l" t="t" r="r" b="b"/>
              <a:pathLst>
                <a:path w="1365" h="2286" extrusionOk="0">
                  <a:moveTo>
                    <a:pt x="1308" y="0"/>
                  </a:moveTo>
                  <a:cubicBezTo>
                    <a:pt x="1308" y="0"/>
                    <a:pt x="1246" y="132"/>
                    <a:pt x="1150" y="330"/>
                  </a:cubicBezTo>
                  <a:cubicBezTo>
                    <a:pt x="1035" y="513"/>
                    <a:pt x="895" y="744"/>
                    <a:pt x="719" y="961"/>
                  </a:cubicBezTo>
                  <a:cubicBezTo>
                    <a:pt x="560" y="1185"/>
                    <a:pt x="388" y="1402"/>
                    <a:pt x="265" y="1570"/>
                  </a:cubicBezTo>
                  <a:cubicBezTo>
                    <a:pt x="148" y="1738"/>
                    <a:pt x="69" y="1855"/>
                    <a:pt x="69" y="1855"/>
                  </a:cubicBezTo>
                  <a:cubicBezTo>
                    <a:pt x="0" y="1958"/>
                    <a:pt x="8" y="2106"/>
                    <a:pt x="96" y="2200"/>
                  </a:cubicBezTo>
                  <a:cubicBezTo>
                    <a:pt x="150" y="2257"/>
                    <a:pt x="223" y="2286"/>
                    <a:pt x="297" y="2286"/>
                  </a:cubicBezTo>
                  <a:cubicBezTo>
                    <a:pt x="366" y="2286"/>
                    <a:pt x="435" y="2260"/>
                    <a:pt x="488" y="2209"/>
                  </a:cubicBezTo>
                  <a:cubicBezTo>
                    <a:pt x="488" y="2209"/>
                    <a:pt x="600" y="2107"/>
                    <a:pt x="740" y="1926"/>
                  </a:cubicBezTo>
                  <a:cubicBezTo>
                    <a:pt x="883" y="1751"/>
                    <a:pt x="1033" y="1486"/>
                    <a:pt x="1161" y="1210"/>
                  </a:cubicBezTo>
                  <a:cubicBezTo>
                    <a:pt x="1221" y="1070"/>
                    <a:pt x="1259" y="915"/>
                    <a:pt x="1304" y="779"/>
                  </a:cubicBezTo>
                  <a:cubicBezTo>
                    <a:pt x="1342" y="639"/>
                    <a:pt x="1344" y="495"/>
                    <a:pt x="1360" y="383"/>
                  </a:cubicBezTo>
                  <a:cubicBezTo>
                    <a:pt x="1365" y="266"/>
                    <a:pt x="1333" y="164"/>
                    <a:pt x="1326" y="100"/>
                  </a:cubicBezTo>
                  <a:cubicBezTo>
                    <a:pt x="1316" y="37"/>
                    <a:pt x="1308"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566;p54">
              <a:extLst>
                <a:ext uri="{FF2B5EF4-FFF2-40B4-BE49-F238E27FC236}">
                  <a16:creationId xmlns:a16="http://schemas.microsoft.com/office/drawing/2014/main" id="{C6214F5E-269E-CB44-8979-6FC121A818F8}"/>
                </a:ext>
              </a:extLst>
            </p:cNvPr>
            <p:cNvSpPr/>
            <p:nvPr/>
          </p:nvSpPr>
          <p:spPr>
            <a:xfrm>
              <a:off x="7451825" y="3136013"/>
              <a:ext cx="46850" cy="39575"/>
            </a:xfrm>
            <a:custGeom>
              <a:avLst/>
              <a:gdLst/>
              <a:ahLst/>
              <a:cxnLst/>
              <a:rect l="l" t="t" r="r" b="b"/>
              <a:pathLst>
                <a:path w="1874" h="1583" extrusionOk="0">
                  <a:moveTo>
                    <a:pt x="1410" y="0"/>
                  </a:moveTo>
                  <a:cubicBezTo>
                    <a:pt x="1288" y="0"/>
                    <a:pt x="1153" y="37"/>
                    <a:pt x="1009" y="87"/>
                  </a:cubicBezTo>
                  <a:cubicBezTo>
                    <a:pt x="937" y="121"/>
                    <a:pt x="843" y="131"/>
                    <a:pt x="778" y="190"/>
                  </a:cubicBezTo>
                  <a:lnTo>
                    <a:pt x="561" y="347"/>
                  </a:lnTo>
                  <a:cubicBezTo>
                    <a:pt x="282" y="573"/>
                    <a:pt x="122" y="903"/>
                    <a:pt x="66" y="1154"/>
                  </a:cubicBezTo>
                  <a:cubicBezTo>
                    <a:pt x="0" y="1406"/>
                    <a:pt x="43" y="1583"/>
                    <a:pt x="43" y="1583"/>
                  </a:cubicBezTo>
                  <a:cubicBezTo>
                    <a:pt x="43" y="1583"/>
                    <a:pt x="159" y="1449"/>
                    <a:pt x="318" y="1283"/>
                  </a:cubicBezTo>
                  <a:cubicBezTo>
                    <a:pt x="384" y="1189"/>
                    <a:pt x="501" y="1112"/>
                    <a:pt x="582" y="1007"/>
                  </a:cubicBezTo>
                  <a:cubicBezTo>
                    <a:pt x="694" y="930"/>
                    <a:pt x="771" y="807"/>
                    <a:pt x="891" y="734"/>
                  </a:cubicBezTo>
                  <a:cubicBezTo>
                    <a:pt x="996" y="646"/>
                    <a:pt x="1098" y="548"/>
                    <a:pt x="1214" y="486"/>
                  </a:cubicBezTo>
                  <a:cubicBezTo>
                    <a:pt x="1326" y="420"/>
                    <a:pt x="1418" y="308"/>
                    <a:pt x="1526" y="276"/>
                  </a:cubicBezTo>
                  <a:cubicBezTo>
                    <a:pt x="1725" y="171"/>
                    <a:pt x="1873" y="55"/>
                    <a:pt x="1873" y="55"/>
                  </a:cubicBezTo>
                  <a:cubicBezTo>
                    <a:pt x="1873" y="55"/>
                    <a:pt x="1712" y="6"/>
                    <a:pt x="1447" y="1"/>
                  </a:cubicBezTo>
                  <a:cubicBezTo>
                    <a:pt x="1435" y="1"/>
                    <a:pt x="1423" y="0"/>
                    <a:pt x="14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567;p54">
              <a:extLst>
                <a:ext uri="{FF2B5EF4-FFF2-40B4-BE49-F238E27FC236}">
                  <a16:creationId xmlns:a16="http://schemas.microsoft.com/office/drawing/2014/main" id="{0A01FB12-7B39-F353-9D9D-DB1C884D0A80}"/>
                </a:ext>
              </a:extLst>
            </p:cNvPr>
            <p:cNvSpPr/>
            <p:nvPr/>
          </p:nvSpPr>
          <p:spPr>
            <a:xfrm>
              <a:off x="7451250" y="3699163"/>
              <a:ext cx="93625" cy="72025"/>
            </a:xfrm>
            <a:custGeom>
              <a:avLst/>
              <a:gdLst/>
              <a:ahLst/>
              <a:cxnLst/>
              <a:rect l="l" t="t" r="r" b="b"/>
              <a:pathLst>
                <a:path w="3745" h="2881" extrusionOk="0">
                  <a:moveTo>
                    <a:pt x="3744" y="0"/>
                  </a:moveTo>
                  <a:lnTo>
                    <a:pt x="3744" y="0"/>
                  </a:lnTo>
                  <a:cubicBezTo>
                    <a:pt x="3744" y="0"/>
                    <a:pt x="3586" y="251"/>
                    <a:pt x="3381" y="610"/>
                  </a:cubicBezTo>
                  <a:cubicBezTo>
                    <a:pt x="3307" y="806"/>
                    <a:pt x="3103" y="959"/>
                    <a:pt x="2940" y="1149"/>
                  </a:cubicBezTo>
                  <a:cubicBezTo>
                    <a:pt x="2852" y="1240"/>
                    <a:pt x="2775" y="1344"/>
                    <a:pt x="2652" y="1405"/>
                  </a:cubicBezTo>
                  <a:lnTo>
                    <a:pt x="2319" y="1620"/>
                  </a:lnTo>
                  <a:cubicBezTo>
                    <a:pt x="2109" y="1774"/>
                    <a:pt x="1848" y="1858"/>
                    <a:pt x="1629" y="1961"/>
                  </a:cubicBezTo>
                  <a:cubicBezTo>
                    <a:pt x="1388" y="2020"/>
                    <a:pt x="1174" y="2105"/>
                    <a:pt x="974" y="2122"/>
                  </a:cubicBezTo>
                  <a:cubicBezTo>
                    <a:pt x="586" y="2205"/>
                    <a:pt x="346" y="2202"/>
                    <a:pt x="330" y="2206"/>
                  </a:cubicBezTo>
                  <a:cubicBezTo>
                    <a:pt x="144" y="2213"/>
                    <a:pt x="1" y="2366"/>
                    <a:pt x="7" y="2549"/>
                  </a:cubicBezTo>
                  <a:cubicBezTo>
                    <a:pt x="12" y="2730"/>
                    <a:pt x="164" y="2872"/>
                    <a:pt x="342" y="2872"/>
                  </a:cubicBezTo>
                  <a:cubicBezTo>
                    <a:pt x="345" y="2872"/>
                    <a:pt x="349" y="2872"/>
                    <a:pt x="352" y="2871"/>
                  </a:cubicBezTo>
                  <a:cubicBezTo>
                    <a:pt x="333" y="2864"/>
                    <a:pt x="668" y="2881"/>
                    <a:pt x="1112" y="2762"/>
                  </a:cubicBezTo>
                  <a:cubicBezTo>
                    <a:pt x="1339" y="2720"/>
                    <a:pt x="1584" y="2602"/>
                    <a:pt x="1851" y="2505"/>
                  </a:cubicBezTo>
                  <a:cubicBezTo>
                    <a:pt x="2099" y="2362"/>
                    <a:pt x="2382" y="2236"/>
                    <a:pt x="2613" y="2035"/>
                  </a:cubicBezTo>
                  <a:lnTo>
                    <a:pt x="2940" y="1716"/>
                  </a:lnTo>
                  <a:cubicBezTo>
                    <a:pt x="3056" y="1623"/>
                    <a:pt x="3125" y="1489"/>
                    <a:pt x="3203" y="1369"/>
                  </a:cubicBezTo>
                  <a:cubicBezTo>
                    <a:pt x="3344" y="1123"/>
                    <a:pt x="3518" y="926"/>
                    <a:pt x="3558" y="701"/>
                  </a:cubicBezTo>
                  <a:cubicBezTo>
                    <a:pt x="3684" y="274"/>
                    <a:pt x="3744" y="0"/>
                    <a:pt x="37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568;p54">
              <a:extLst>
                <a:ext uri="{FF2B5EF4-FFF2-40B4-BE49-F238E27FC236}">
                  <a16:creationId xmlns:a16="http://schemas.microsoft.com/office/drawing/2014/main" id="{3CDC2BF2-8439-2EE4-1EC4-36F9FB4EA07D}"/>
                </a:ext>
              </a:extLst>
            </p:cNvPr>
            <p:cNvSpPr/>
            <p:nvPr/>
          </p:nvSpPr>
          <p:spPr>
            <a:xfrm>
              <a:off x="7500850" y="3743188"/>
              <a:ext cx="40275" cy="25475"/>
            </a:xfrm>
            <a:custGeom>
              <a:avLst/>
              <a:gdLst/>
              <a:ahLst/>
              <a:cxnLst/>
              <a:rect l="l" t="t" r="r" b="b"/>
              <a:pathLst>
                <a:path w="1611" h="1019" extrusionOk="0">
                  <a:moveTo>
                    <a:pt x="409" y="0"/>
                  </a:moveTo>
                  <a:cubicBezTo>
                    <a:pt x="325" y="0"/>
                    <a:pt x="240" y="29"/>
                    <a:pt x="172" y="89"/>
                  </a:cubicBezTo>
                  <a:cubicBezTo>
                    <a:pt x="18" y="221"/>
                    <a:pt x="1" y="451"/>
                    <a:pt x="131" y="604"/>
                  </a:cubicBezTo>
                  <a:cubicBezTo>
                    <a:pt x="131" y="603"/>
                    <a:pt x="130" y="603"/>
                    <a:pt x="131" y="603"/>
                  </a:cubicBezTo>
                  <a:lnTo>
                    <a:pt x="131" y="603"/>
                  </a:lnTo>
                  <a:cubicBezTo>
                    <a:pt x="134" y="603"/>
                    <a:pt x="211" y="697"/>
                    <a:pt x="330" y="776"/>
                  </a:cubicBezTo>
                  <a:cubicBezTo>
                    <a:pt x="461" y="861"/>
                    <a:pt x="648" y="948"/>
                    <a:pt x="842" y="1001"/>
                  </a:cubicBezTo>
                  <a:cubicBezTo>
                    <a:pt x="919" y="1013"/>
                    <a:pt x="996" y="1018"/>
                    <a:pt x="1069" y="1018"/>
                  </a:cubicBezTo>
                  <a:cubicBezTo>
                    <a:pt x="1193" y="1018"/>
                    <a:pt x="1306" y="1004"/>
                    <a:pt x="1392" y="982"/>
                  </a:cubicBezTo>
                  <a:cubicBezTo>
                    <a:pt x="1534" y="931"/>
                    <a:pt x="1611" y="884"/>
                    <a:pt x="1611" y="884"/>
                  </a:cubicBezTo>
                  <a:cubicBezTo>
                    <a:pt x="1608" y="871"/>
                    <a:pt x="1252" y="766"/>
                    <a:pt x="1056" y="540"/>
                  </a:cubicBezTo>
                  <a:cubicBezTo>
                    <a:pt x="942" y="449"/>
                    <a:pt x="846" y="343"/>
                    <a:pt x="788" y="254"/>
                  </a:cubicBezTo>
                  <a:cubicBezTo>
                    <a:pt x="721" y="173"/>
                    <a:pt x="696" y="140"/>
                    <a:pt x="686" y="128"/>
                  </a:cubicBezTo>
                  <a:cubicBezTo>
                    <a:pt x="613" y="44"/>
                    <a:pt x="511" y="0"/>
                    <a:pt x="4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569;p54">
              <a:extLst>
                <a:ext uri="{FF2B5EF4-FFF2-40B4-BE49-F238E27FC236}">
                  <a16:creationId xmlns:a16="http://schemas.microsoft.com/office/drawing/2014/main" id="{B72E2EC3-DBBF-FF72-CE3C-C54F4AA5BADA}"/>
                </a:ext>
              </a:extLst>
            </p:cNvPr>
            <p:cNvSpPr/>
            <p:nvPr/>
          </p:nvSpPr>
          <p:spPr>
            <a:xfrm>
              <a:off x="7448675" y="3681038"/>
              <a:ext cx="65075" cy="25925"/>
            </a:xfrm>
            <a:custGeom>
              <a:avLst/>
              <a:gdLst/>
              <a:ahLst/>
              <a:cxnLst/>
              <a:rect l="l" t="t" r="r" b="b"/>
              <a:pathLst>
                <a:path w="2603" h="1037" extrusionOk="0">
                  <a:moveTo>
                    <a:pt x="2602" y="0"/>
                  </a:moveTo>
                  <a:cubicBezTo>
                    <a:pt x="2602" y="0"/>
                    <a:pt x="2451" y="50"/>
                    <a:pt x="2248" y="130"/>
                  </a:cubicBezTo>
                  <a:cubicBezTo>
                    <a:pt x="2152" y="182"/>
                    <a:pt x="2020" y="202"/>
                    <a:pt x="1892" y="237"/>
                  </a:cubicBezTo>
                  <a:cubicBezTo>
                    <a:pt x="1768" y="278"/>
                    <a:pt x="1624" y="288"/>
                    <a:pt x="1487" y="303"/>
                  </a:cubicBezTo>
                  <a:cubicBezTo>
                    <a:pt x="1329" y="333"/>
                    <a:pt x="1169" y="344"/>
                    <a:pt x="1024" y="344"/>
                  </a:cubicBezTo>
                  <a:cubicBezTo>
                    <a:pt x="923" y="344"/>
                    <a:pt x="830" y="339"/>
                    <a:pt x="750" y="331"/>
                  </a:cubicBezTo>
                  <a:cubicBezTo>
                    <a:pt x="548" y="319"/>
                    <a:pt x="453" y="303"/>
                    <a:pt x="436" y="300"/>
                  </a:cubicBezTo>
                  <a:cubicBezTo>
                    <a:pt x="421" y="298"/>
                    <a:pt x="405" y="297"/>
                    <a:pt x="390" y="297"/>
                  </a:cubicBezTo>
                  <a:cubicBezTo>
                    <a:pt x="209" y="297"/>
                    <a:pt x="51" y="431"/>
                    <a:pt x="27" y="615"/>
                  </a:cubicBezTo>
                  <a:cubicBezTo>
                    <a:pt x="0" y="816"/>
                    <a:pt x="141" y="1000"/>
                    <a:pt x="342" y="1026"/>
                  </a:cubicBezTo>
                  <a:cubicBezTo>
                    <a:pt x="340" y="1026"/>
                    <a:pt x="340" y="1026"/>
                    <a:pt x="342" y="1026"/>
                  </a:cubicBezTo>
                  <a:cubicBezTo>
                    <a:pt x="352" y="1026"/>
                    <a:pt x="437" y="1036"/>
                    <a:pt x="559" y="1036"/>
                  </a:cubicBezTo>
                  <a:cubicBezTo>
                    <a:pt x="620" y="1036"/>
                    <a:pt x="692" y="1033"/>
                    <a:pt x="767" y="1025"/>
                  </a:cubicBezTo>
                  <a:cubicBezTo>
                    <a:pt x="1016" y="993"/>
                    <a:pt x="1337" y="922"/>
                    <a:pt x="1634" y="791"/>
                  </a:cubicBezTo>
                  <a:cubicBezTo>
                    <a:pt x="1778" y="716"/>
                    <a:pt x="1920" y="642"/>
                    <a:pt x="2038" y="546"/>
                  </a:cubicBezTo>
                  <a:cubicBezTo>
                    <a:pt x="2157" y="455"/>
                    <a:pt x="2271" y="385"/>
                    <a:pt x="2350" y="293"/>
                  </a:cubicBezTo>
                  <a:cubicBezTo>
                    <a:pt x="2512" y="119"/>
                    <a:pt x="2602" y="0"/>
                    <a:pt x="26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570;p54">
              <a:extLst>
                <a:ext uri="{FF2B5EF4-FFF2-40B4-BE49-F238E27FC236}">
                  <a16:creationId xmlns:a16="http://schemas.microsoft.com/office/drawing/2014/main" id="{0AB63F5F-2981-4D55-AAB5-DBE1C7F605BF}"/>
                </a:ext>
              </a:extLst>
            </p:cNvPr>
            <p:cNvSpPr/>
            <p:nvPr/>
          </p:nvSpPr>
          <p:spPr>
            <a:xfrm>
              <a:off x="7454300" y="3451763"/>
              <a:ext cx="29225" cy="27425"/>
            </a:xfrm>
            <a:custGeom>
              <a:avLst/>
              <a:gdLst/>
              <a:ahLst/>
              <a:cxnLst/>
              <a:rect l="l" t="t" r="r" b="b"/>
              <a:pathLst>
                <a:path w="1169" h="1097" extrusionOk="0">
                  <a:moveTo>
                    <a:pt x="786" y="0"/>
                  </a:moveTo>
                  <a:cubicBezTo>
                    <a:pt x="722" y="0"/>
                    <a:pt x="651" y="11"/>
                    <a:pt x="576" y="23"/>
                  </a:cubicBezTo>
                  <a:cubicBezTo>
                    <a:pt x="451" y="47"/>
                    <a:pt x="354" y="138"/>
                    <a:pt x="250" y="212"/>
                  </a:cubicBezTo>
                  <a:cubicBezTo>
                    <a:pt x="80" y="398"/>
                    <a:pt x="5" y="632"/>
                    <a:pt x="7" y="804"/>
                  </a:cubicBezTo>
                  <a:cubicBezTo>
                    <a:pt x="1" y="980"/>
                    <a:pt x="59" y="1097"/>
                    <a:pt x="59" y="1097"/>
                  </a:cubicBezTo>
                  <a:cubicBezTo>
                    <a:pt x="76" y="1091"/>
                    <a:pt x="417" y="787"/>
                    <a:pt x="609" y="570"/>
                  </a:cubicBezTo>
                  <a:cubicBezTo>
                    <a:pt x="667" y="529"/>
                    <a:pt x="713" y="467"/>
                    <a:pt x="765" y="427"/>
                  </a:cubicBezTo>
                  <a:cubicBezTo>
                    <a:pt x="823" y="404"/>
                    <a:pt x="865" y="314"/>
                    <a:pt x="931" y="301"/>
                  </a:cubicBezTo>
                  <a:cubicBezTo>
                    <a:pt x="1048" y="245"/>
                    <a:pt x="1169" y="166"/>
                    <a:pt x="1169" y="166"/>
                  </a:cubicBezTo>
                  <a:cubicBezTo>
                    <a:pt x="1169" y="166"/>
                    <a:pt x="1086" y="80"/>
                    <a:pt x="903" y="16"/>
                  </a:cubicBezTo>
                  <a:cubicBezTo>
                    <a:pt x="868" y="5"/>
                    <a:pt x="829"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571;p54">
              <a:extLst>
                <a:ext uri="{FF2B5EF4-FFF2-40B4-BE49-F238E27FC236}">
                  <a16:creationId xmlns:a16="http://schemas.microsoft.com/office/drawing/2014/main" id="{7ACFE00C-B42B-4A29-6C47-2FC599E86A9A}"/>
                </a:ext>
              </a:extLst>
            </p:cNvPr>
            <p:cNvSpPr/>
            <p:nvPr/>
          </p:nvSpPr>
          <p:spPr>
            <a:xfrm>
              <a:off x="7659150" y="3276963"/>
              <a:ext cx="107450" cy="50950"/>
            </a:xfrm>
            <a:custGeom>
              <a:avLst/>
              <a:gdLst/>
              <a:ahLst/>
              <a:cxnLst/>
              <a:rect l="l" t="t" r="r" b="b"/>
              <a:pathLst>
                <a:path w="4298" h="2038" extrusionOk="0">
                  <a:moveTo>
                    <a:pt x="3854" y="1"/>
                  </a:moveTo>
                  <a:cubicBezTo>
                    <a:pt x="3841" y="1"/>
                    <a:pt x="3828" y="2"/>
                    <a:pt x="3815" y="3"/>
                  </a:cubicBezTo>
                  <a:cubicBezTo>
                    <a:pt x="3807" y="3"/>
                    <a:pt x="3799" y="3"/>
                    <a:pt x="3791" y="3"/>
                  </a:cubicBezTo>
                  <a:cubicBezTo>
                    <a:pt x="3679" y="3"/>
                    <a:pt x="3549" y="44"/>
                    <a:pt x="3440" y="114"/>
                  </a:cubicBezTo>
                  <a:cubicBezTo>
                    <a:pt x="3196" y="264"/>
                    <a:pt x="2983" y="500"/>
                    <a:pt x="2795" y="744"/>
                  </a:cubicBezTo>
                  <a:cubicBezTo>
                    <a:pt x="2702" y="867"/>
                    <a:pt x="2602" y="985"/>
                    <a:pt x="2510" y="1086"/>
                  </a:cubicBezTo>
                  <a:cubicBezTo>
                    <a:pt x="2423" y="1195"/>
                    <a:pt x="2304" y="1240"/>
                    <a:pt x="2282" y="1240"/>
                  </a:cubicBezTo>
                  <a:cubicBezTo>
                    <a:pt x="2282" y="1240"/>
                    <a:pt x="2282" y="1240"/>
                    <a:pt x="2281" y="1240"/>
                  </a:cubicBezTo>
                  <a:lnTo>
                    <a:pt x="2281" y="1240"/>
                  </a:lnTo>
                  <a:cubicBezTo>
                    <a:pt x="2291" y="1248"/>
                    <a:pt x="2289" y="1252"/>
                    <a:pt x="2281" y="1252"/>
                  </a:cubicBezTo>
                  <a:cubicBezTo>
                    <a:pt x="2255" y="1252"/>
                    <a:pt x="2163" y="1220"/>
                    <a:pt x="2153" y="1220"/>
                  </a:cubicBezTo>
                  <a:cubicBezTo>
                    <a:pt x="2152" y="1220"/>
                    <a:pt x="2152" y="1220"/>
                    <a:pt x="2152" y="1221"/>
                  </a:cubicBezTo>
                  <a:lnTo>
                    <a:pt x="1899" y="1119"/>
                  </a:lnTo>
                  <a:cubicBezTo>
                    <a:pt x="1733" y="1050"/>
                    <a:pt x="1545" y="1028"/>
                    <a:pt x="1371" y="1016"/>
                  </a:cubicBezTo>
                  <a:cubicBezTo>
                    <a:pt x="1346" y="1014"/>
                    <a:pt x="1321" y="1013"/>
                    <a:pt x="1296" y="1013"/>
                  </a:cubicBezTo>
                  <a:cubicBezTo>
                    <a:pt x="1144" y="1013"/>
                    <a:pt x="997" y="1044"/>
                    <a:pt x="863" y="1091"/>
                  </a:cubicBezTo>
                  <a:cubicBezTo>
                    <a:pt x="712" y="1146"/>
                    <a:pt x="573" y="1221"/>
                    <a:pt x="467" y="1308"/>
                  </a:cubicBezTo>
                  <a:cubicBezTo>
                    <a:pt x="248" y="1475"/>
                    <a:pt x="137" y="1696"/>
                    <a:pt x="81" y="1819"/>
                  </a:cubicBezTo>
                  <a:cubicBezTo>
                    <a:pt x="25" y="1956"/>
                    <a:pt x="1" y="2038"/>
                    <a:pt x="1" y="2038"/>
                  </a:cubicBezTo>
                  <a:cubicBezTo>
                    <a:pt x="1" y="2038"/>
                    <a:pt x="65" y="1980"/>
                    <a:pt x="164" y="1870"/>
                  </a:cubicBezTo>
                  <a:cubicBezTo>
                    <a:pt x="264" y="1756"/>
                    <a:pt x="423" y="1647"/>
                    <a:pt x="621" y="1545"/>
                  </a:cubicBezTo>
                  <a:cubicBezTo>
                    <a:pt x="718" y="1494"/>
                    <a:pt x="836" y="1462"/>
                    <a:pt x="954" y="1446"/>
                  </a:cubicBezTo>
                  <a:cubicBezTo>
                    <a:pt x="996" y="1440"/>
                    <a:pt x="1039" y="1437"/>
                    <a:pt x="1083" y="1437"/>
                  </a:cubicBezTo>
                  <a:cubicBezTo>
                    <a:pt x="1163" y="1437"/>
                    <a:pt x="1246" y="1446"/>
                    <a:pt x="1332" y="1459"/>
                  </a:cubicBezTo>
                  <a:cubicBezTo>
                    <a:pt x="1461" y="1482"/>
                    <a:pt x="1595" y="1519"/>
                    <a:pt x="1727" y="1577"/>
                  </a:cubicBezTo>
                  <a:lnTo>
                    <a:pt x="1928" y="1665"/>
                  </a:lnTo>
                  <a:cubicBezTo>
                    <a:pt x="2089" y="1718"/>
                    <a:pt x="2064" y="1740"/>
                    <a:pt x="2276" y="1747"/>
                  </a:cubicBezTo>
                  <a:cubicBezTo>
                    <a:pt x="2585" y="1726"/>
                    <a:pt x="2751" y="1552"/>
                    <a:pt x="2871" y="1417"/>
                  </a:cubicBezTo>
                  <a:cubicBezTo>
                    <a:pt x="2998" y="1277"/>
                    <a:pt x="3079" y="1130"/>
                    <a:pt x="3163" y="1000"/>
                  </a:cubicBezTo>
                  <a:cubicBezTo>
                    <a:pt x="3326" y="736"/>
                    <a:pt x="3450" y="489"/>
                    <a:pt x="3608" y="345"/>
                  </a:cubicBezTo>
                  <a:cubicBezTo>
                    <a:pt x="3749" y="195"/>
                    <a:pt x="3912" y="157"/>
                    <a:pt x="4044" y="157"/>
                  </a:cubicBezTo>
                  <a:cubicBezTo>
                    <a:pt x="4178" y="157"/>
                    <a:pt x="4280" y="196"/>
                    <a:pt x="4295" y="196"/>
                  </a:cubicBezTo>
                  <a:cubicBezTo>
                    <a:pt x="4297" y="196"/>
                    <a:pt x="4297" y="196"/>
                    <a:pt x="4296" y="195"/>
                  </a:cubicBezTo>
                  <a:cubicBezTo>
                    <a:pt x="4296" y="195"/>
                    <a:pt x="4234" y="142"/>
                    <a:pt x="4099" y="61"/>
                  </a:cubicBezTo>
                  <a:cubicBezTo>
                    <a:pt x="4034" y="48"/>
                    <a:pt x="3953" y="1"/>
                    <a:pt x="38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572;p54">
              <a:extLst>
                <a:ext uri="{FF2B5EF4-FFF2-40B4-BE49-F238E27FC236}">
                  <a16:creationId xmlns:a16="http://schemas.microsoft.com/office/drawing/2014/main" id="{05E17D3E-3384-E1CC-D386-55FFE61FD820}"/>
                </a:ext>
              </a:extLst>
            </p:cNvPr>
            <p:cNvSpPr/>
            <p:nvPr/>
          </p:nvSpPr>
          <p:spPr>
            <a:xfrm>
              <a:off x="7732050" y="3405313"/>
              <a:ext cx="104400" cy="136025"/>
            </a:xfrm>
            <a:custGeom>
              <a:avLst/>
              <a:gdLst/>
              <a:ahLst/>
              <a:cxnLst/>
              <a:rect l="l" t="t" r="r" b="b"/>
              <a:pathLst>
                <a:path w="4176" h="5441" extrusionOk="0">
                  <a:moveTo>
                    <a:pt x="1" y="0"/>
                  </a:moveTo>
                  <a:cubicBezTo>
                    <a:pt x="1" y="0"/>
                    <a:pt x="108" y="56"/>
                    <a:pt x="294" y="151"/>
                  </a:cubicBezTo>
                  <a:cubicBezTo>
                    <a:pt x="396" y="187"/>
                    <a:pt x="488" y="272"/>
                    <a:pt x="599" y="351"/>
                  </a:cubicBezTo>
                  <a:cubicBezTo>
                    <a:pt x="714" y="421"/>
                    <a:pt x="805" y="555"/>
                    <a:pt x="925" y="665"/>
                  </a:cubicBezTo>
                  <a:cubicBezTo>
                    <a:pt x="1018" y="799"/>
                    <a:pt x="1135" y="938"/>
                    <a:pt x="1194" y="1115"/>
                  </a:cubicBezTo>
                  <a:cubicBezTo>
                    <a:pt x="1273" y="1282"/>
                    <a:pt x="1311" y="1475"/>
                    <a:pt x="1348" y="1675"/>
                  </a:cubicBezTo>
                  <a:cubicBezTo>
                    <a:pt x="1373" y="1875"/>
                    <a:pt x="1385" y="2089"/>
                    <a:pt x="1369" y="2305"/>
                  </a:cubicBezTo>
                  <a:lnTo>
                    <a:pt x="1341" y="2632"/>
                  </a:lnTo>
                  <a:cubicBezTo>
                    <a:pt x="1341" y="2833"/>
                    <a:pt x="1307" y="2850"/>
                    <a:pt x="1355" y="3057"/>
                  </a:cubicBezTo>
                  <a:cubicBezTo>
                    <a:pt x="1443" y="3435"/>
                    <a:pt x="1709" y="3619"/>
                    <a:pt x="1931" y="3746"/>
                  </a:cubicBezTo>
                  <a:cubicBezTo>
                    <a:pt x="2160" y="3880"/>
                    <a:pt x="2389" y="3946"/>
                    <a:pt x="2601" y="4022"/>
                  </a:cubicBezTo>
                  <a:cubicBezTo>
                    <a:pt x="3021" y="4163"/>
                    <a:pt x="3408" y="4269"/>
                    <a:pt x="3660" y="4468"/>
                  </a:cubicBezTo>
                  <a:cubicBezTo>
                    <a:pt x="3784" y="4566"/>
                    <a:pt x="3884" y="4672"/>
                    <a:pt x="3946" y="4788"/>
                  </a:cubicBezTo>
                  <a:cubicBezTo>
                    <a:pt x="4023" y="4898"/>
                    <a:pt x="4028" y="5023"/>
                    <a:pt x="4065" y="5118"/>
                  </a:cubicBezTo>
                  <a:cubicBezTo>
                    <a:pt x="4081" y="5323"/>
                    <a:pt x="4090" y="5440"/>
                    <a:pt x="4090" y="5440"/>
                  </a:cubicBezTo>
                  <a:cubicBezTo>
                    <a:pt x="4090" y="5440"/>
                    <a:pt x="4120" y="5328"/>
                    <a:pt x="4163" y="5114"/>
                  </a:cubicBezTo>
                  <a:cubicBezTo>
                    <a:pt x="4151" y="5008"/>
                    <a:pt x="4176" y="4867"/>
                    <a:pt x="4120" y="4718"/>
                  </a:cubicBezTo>
                  <a:cubicBezTo>
                    <a:pt x="4083" y="4561"/>
                    <a:pt x="3991" y="4394"/>
                    <a:pt x="3851" y="4255"/>
                  </a:cubicBezTo>
                  <a:cubicBezTo>
                    <a:pt x="3572" y="3972"/>
                    <a:pt x="3167" y="3774"/>
                    <a:pt x="2759" y="3603"/>
                  </a:cubicBezTo>
                  <a:cubicBezTo>
                    <a:pt x="2556" y="3517"/>
                    <a:pt x="2351" y="3426"/>
                    <a:pt x="2179" y="3321"/>
                  </a:cubicBezTo>
                  <a:cubicBezTo>
                    <a:pt x="2000" y="3229"/>
                    <a:pt x="1867" y="3071"/>
                    <a:pt x="1855" y="2974"/>
                  </a:cubicBezTo>
                  <a:cubicBezTo>
                    <a:pt x="1816" y="2957"/>
                    <a:pt x="1844" y="2727"/>
                    <a:pt x="1834" y="2695"/>
                  </a:cubicBezTo>
                  <a:lnTo>
                    <a:pt x="1856" y="2320"/>
                  </a:lnTo>
                  <a:cubicBezTo>
                    <a:pt x="1873" y="2074"/>
                    <a:pt x="1830" y="1821"/>
                    <a:pt x="1785" y="1588"/>
                  </a:cubicBezTo>
                  <a:cubicBezTo>
                    <a:pt x="1730" y="1350"/>
                    <a:pt x="1643" y="1132"/>
                    <a:pt x="1520" y="943"/>
                  </a:cubicBezTo>
                  <a:cubicBezTo>
                    <a:pt x="1418" y="748"/>
                    <a:pt x="1259" y="597"/>
                    <a:pt x="1128" y="463"/>
                  </a:cubicBezTo>
                  <a:cubicBezTo>
                    <a:pt x="975" y="347"/>
                    <a:pt x="844" y="234"/>
                    <a:pt x="690" y="186"/>
                  </a:cubicBezTo>
                  <a:cubicBezTo>
                    <a:pt x="547" y="128"/>
                    <a:pt x="430" y="67"/>
                    <a:pt x="326" y="57"/>
                  </a:cubicBezTo>
                  <a:cubicBezTo>
                    <a:pt x="118" y="2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573;p54">
              <a:extLst>
                <a:ext uri="{FF2B5EF4-FFF2-40B4-BE49-F238E27FC236}">
                  <a16:creationId xmlns:a16="http://schemas.microsoft.com/office/drawing/2014/main" id="{EDA36777-D29F-91BD-5FB4-C57970EF088C}"/>
                </a:ext>
              </a:extLst>
            </p:cNvPr>
            <p:cNvSpPr/>
            <p:nvPr/>
          </p:nvSpPr>
          <p:spPr>
            <a:xfrm>
              <a:off x="7498925" y="3468138"/>
              <a:ext cx="72675" cy="94100"/>
            </a:xfrm>
            <a:custGeom>
              <a:avLst/>
              <a:gdLst/>
              <a:ahLst/>
              <a:cxnLst/>
              <a:rect l="l" t="t" r="r" b="b"/>
              <a:pathLst>
                <a:path w="2907" h="3764" extrusionOk="0">
                  <a:moveTo>
                    <a:pt x="1" y="1"/>
                  </a:moveTo>
                  <a:lnTo>
                    <a:pt x="1" y="1"/>
                  </a:lnTo>
                  <a:cubicBezTo>
                    <a:pt x="1" y="1"/>
                    <a:pt x="71" y="49"/>
                    <a:pt x="198" y="119"/>
                  </a:cubicBezTo>
                  <a:cubicBezTo>
                    <a:pt x="331" y="191"/>
                    <a:pt x="465" y="322"/>
                    <a:pt x="609" y="491"/>
                  </a:cubicBezTo>
                  <a:cubicBezTo>
                    <a:pt x="669" y="584"/>
                    <a:pt x="742" y="678"/>
                    <a:pt x="776" y="797"/>
                  </a:cubicBezTo>
                  <a:cubicBezTo>
                    <a:pt x="826" y="913"/>
                    <a:pt x="843" y="1041"/>
                    <a:pt x="866" y="1173"/>
                  </a:cubicBezTo>
                  <a:cubicBezTo>
                    <a:pt x="881" y="1307"/>
                    <a:pt x="883" y="1447"/>
                    <a:pt x="872" y="1592"/>
                  </a:cubicBezTo>
                  <a:lnTo>
                    <a:pt x="853" y="1811"/>
                  </a:lnTo>
                  <a:cubicBezTo>
                    <a:pt x="853" y="1975"/>
                    <a:pt x="827" y="1955"/>
                    <a:pt x="863" y="2127"/>
                  </a:cubicBezTo>
                  <a:cubicBezTo>
                    <a:pt x="933" y="2431"/>
                    <a:pt x="1137" y="2563"/>
                    <a:pt x="1298" y="2655"/>
                  </a:cubicBezTo>
                  <a:cubicBezTo>
                    <a:pt x="1467" y="2754"/>
                    <a:pt x="1628" y="2796"/>
                    <a:pt x="1777" y="2846"/>
                  </a:cubicBezTo>
                  <a:cubicBezTo>
                    <a:pt x="2069" y="2940"/>
                    <a:pt x="2332" y="2999"/>
                    <a:pt x="2504" y="3123"/>
                  </a:cubicBezTo>
                  <a:cubicBezTo>
                    <a:pt x="2678" y="3239"/>
                    <a:pt x="2761" y="3405"/>
                    <a:pt x="2798" y="3540"/>
                  </a:cubicBezTo>
                  <a:cubicBezTo>
                    <a:pt x="2814" y="3677"/>
                    <a:pt x="2830" y="3763"/>
                    <a:pt x="2830" y="3763"/>
                  </a:cubicBezTo>
                  <a:cubicBezTo>
                    <a:pt x="2830" y="3763"/>
                    <a:pt x="2859" y="3688"/>
                    <a:pt x="2897" y="3536"/>
                  </a:cubicBezTo>
                  <a:cubicBezTo>
                    <a:pt x="2904" y="3394"/>
                    <a:pt x="2906" y="3124"/>
                    <a:pt x="2695" y="2910"/>
                  </a:cubicBezTo>
                  <a:cubicBezTo>
                    <a:pt x="2497" y="2702"/>
                    <a:pt x="2214" y="2548"/>
                    <a:pt x="1934" y="2428"/>
                  </a:cubicBezTo>
                  <a:cubicBezTo>
                    <a:pt x="1795" y="2367"/>
                    <a:pt x="1656" y="2300"/>
                    <a:pt x="1545" y="2232"/>
                  </a:cubicBezTo>
                  <a:cubicBezTo>
                    <a:pt x="1428" y="2175"/>
                    <a:pt x="1360" y="2071"/>
                    <a:pt x="1361" y="2045"/>
                  </a:cubicBezTo>
                  <a:lnTo>
                    <a:pt x="1361" y="2045"/>
                  </a:lnTo>
                  <a:cubicBezTo>
                    <a:pt x="1360" y="2046"/>
                    <a:pt x="1359" y="2047"/>
                    <a:pt x="1358" y="2047"/>
                  </a:cubicBezTo>
                  <a:cubicBezTo>
                    <a:pt x="1337" y="2047"/>
                    <a:pt x="1352" y="1876"/>
                    <a:pt x="1345" y="1876"/>
                  </a:cubicBezTo>
                  <a:lnTo>
                    <a:pt x="1345" y="1876"/>
                  </a:lnTo>
                  <a:cubicBezTo>
                    <a:pt x="1345" y="1876"/>
                    <a:pt x="1345" y="1876"/>
                    <a:pt x="1345" y="1876"/>
                  </a:cubicBezTo>
                  <a:lnTo>
                    <a:pt x="1360" y="1609"/>
                  </a:lnTo>
                  <a:cubicBezTo>
                    <a:pt x="1371" y="1433"/>
                    <a:pt x="1338" y="1252"/>
                    <a:pt x="1302" y="1085"/>
                  </a:cubicBezTo>
                  <a:cubicBezTo>
                    <a:pt x="1261" y="917"/>
                    <a:pt x="1192" y="762"/>
                    <a:pt x="1103" y="626"/>
                  </a:cubicBezTo>
                  <a:cubicBezTo>
                    <a:pt x="1025" y="489"/>
                    <a:pt x="907" y="382"/>
                    <a:pt x="811" y="290"/>
                  </a:cubicBezTo>
                  <a:cubicBezTo>
                    <a:pt x="602" y="117"/>
                    <a:pt x="366" y="53"/>
                    <a:pt x="229" y="26"/>
                  </a:cubicBezTo>
                  <a:cubicBezTo>
                    <a:pt x="86" y="6"/>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574;p54">
              <a:extLst>
                <a:ext uri="{FF2B5EF4-FFF2-40B4-BE49-F238E27FC236}">
                  <a16:creationId xmlns:a16="http://schemas.microsoft.com/office/drawing/2014/main" id="{4E69FCEA-9281-6772-AC35-1AC28CF2FD89}"/>
                </a:ext>
              </a:extLst>
            </p:cNvPr>
            <p:cNvSpPr/>
            <p:nvPr/>
          </p:nvSpPr>
          <p:spPr>
            <a:xfrm>
              <a:off x="7520200" y="3891113"/>
              <a:ext cx="101675" cy="56650"/>
            </a:xfrm>
            <a:custGeom>
              <a:avLst/>
              <a:gdLst/>
              <a:ahLst/>
              <a:cxnLst/>
              <a:rect l="l" t="t" r="r" b="b"/>
              <a:pathLst>
                <a:path w="4067" h="2266" extrusionOk="0">
                  <a:moveTo>
                    <a:pt x="4067" y="1"/>
                  </a:moveTo>
                  <a:cubicBezTo>
                    <a:pt x="4067" y="1"/>
                    <a:pt x="4008" y="63"/>
                    <a:pt x="3916" y="170"/>
                  </a:cubicBezTo>
                  <a:cubicBezTo>
                    <a:pt x="3825" y="288"/>
                    <a:pt x="3678" y="404"/>
                    <a:pt x="3491" y="515"/>
                  </a:cubicBezTo>
                  <a:cubicBezTo>
                    <a:pt x="3400" y="573"/>
                    <a:pt x="3287" y="612"/>
                    <a:pt x="3174" y="637"/>
                  </a:cubicBezTo>
                  <a:cubicBezTo>
                    <a:pt x="3101" y="653"/>
                    <a:pt x="3027" y="659"/>
                    <a:pt x="2950" y="659"/>
                  </a:cubicBezTo>
                  <a:cubicBezTo>
                    <a:pt x="2903" y="659"/>
                    <a:pt x="2855" y="657"/>
                    <a:pt x="2806" y="653"/>
                  </a:cubicBezTo>
                  <a:cubicBezTo>
                    <a:pt x="2679" y="640"/>
                    <a:pt x="2546" y="613"/>
                    <a:pt x="2415" y="565"/>
                  </a:cubicBezTo>
                  <a:lnTo>
                    <a:pt x="2177" y="482"/>
                  </a:lnTo>
                  <a:cubicBezTo>
                    <a:pt x="2103" y="468"/>
                    <a:pt x="2067" y="438"/>
                    <a:pt x="1937" y="438"/>
                  </a:cubicBezTo>
                  <a:cubicBezTo>
                    <a:pt x="1916" y="438"/>
                    <a:pt x="1891" y="438"/>
                    <a:pt x="1863" y="440"/>
                  </a:cubicBezTo>
                  <a:cubicBezTo>
                    <a:pt x="1562" y="489"/>
                    <a:pt x="1416" y="671"/>
                    <a:pt x="1306" y="809"/>
                  </a:cubicBezTo>
                  <a:cubicBezTo>
                    <a:pt x="1192" y="955"/>
                    <a:pt x="1121" y="1102"/>
                    <a:pt x="1049" y="1236"/>
                  </a:cubicBezTo>
                  <a:cubicBezTo>
                    <a:pt x="907" y="1505"/>
                    <a:pt x="806" y="1755"/>
                    <a:pt x="661" y="1907"/>
                  </a:cubicBezTo>
                  <a:cubicBezTo>
                    <a:pt x="516" y="2087"/>
                    <a:pt x="332" y="2126"/>
                    <a:pt x="195" y="2126"/>
                  </a:cubicBezTo>
                  <a:cubicBezTo>
                    <a:pt x="95" y="2126"/>
                    <a:pt x="20" y="2105"/>
                    <a:pt x="4" y="2105"/>
                  </a:cubicBezTo>
                  <a:cubicBezTo>
                    <a:pt x="2" y="2105"/>
                    <a:pt x="1" y="2106"/>
                    <a:pt x="2" y="2107"/>
                  </a:cubicBezTo>
                  <a:cubicBezTo>
                    <a:pt x="2" y="2107"/>
                    <a:pt x="67" y="2154"/>
                    <a:pt x="205" y="2224"/>
                  </a:cubicBezTo>
                  <a:cubicBezTo>
                    <a:pt x="265" y="2233"/>
                    <a:pt x="338" y="2266"/>
                    <a:pt x="426" y="2266"/>
                  </a:cubicBezTo>
                  <a:cubicBezTo>
                    <a:pt x="446" y="2266"/>
                    <a:pt x="466" y="2264"/>
                    <a:pt x="488" y="2260"/>
                  </a:cubicBezTo>
                  <a:cubicBezTo>
                    <a:pt x="604" y="2258"/>
                    <a:pt x="738" y="2209"/>
                    <a:pt x="847" y="2125"/>
                  </a:cubicBezTo>
                  <a:cubicBezTo>
                    <a:pt x="1074" y="1961"/>
                    <a:pt x="1267" y="1718"/>
                    <a:pt x="1434" y="1468"/>
                  </a:cubicBezTo>
                  <a:cubicBezTo>
                    <a:pt x="1518" y="1341"/>
                    <a:pt x="1608" y="1219"/>
                    <a:pt x="1690" y="1114"/>
                  </a:cubicBezTo>
                  <a:cubicBezTo>
                    <a:pt x="1767" y="1004"/>
                    <a:pt x="1878" y="949"/>
                    <a:pt x="1900" y="949"/>
                  </a:cubicBezTo>
                  <a:cubicBezTo>
                    <a:pt x="1901" y="949"/>
                    <a:pt x="1901" y="949"/>
                    <a:pt x="1901" y="949"/>
                  </a:cubicBezTo>
                  <a:cubicBezTo>
                    <a:pt x="1893" y="941"/>
                    <a:pt x="1897" y="938"/>
                    <a:pt x="1909" y="938"/>
                  </a:cubicBezTo>
                  <a:cubicBezTo>
                    <a:pt x="1938" y="938"/>
                    <a:pt x="2011" y="955"/>
                    <a:pt x="2062" y="967"/>
                  </a:cubicBezTo>
                  <a:lnTo>
                    <a:pt x="2278" y="1036"/>
                  </a:lnTo>
                  <a:cubicBezTo>
                    <a:pt x="2446" y="1093"/>
                    <a:pt x="2631" y="1100"/>
                    <a:pt x="2803" y="1100"/>
                  </a:cubicBezTo>
                  <a:cubicBezTo>
                    <a:pt x="2979" y="1099"/>
                    <a:pt x="3147" y="1053"/>
                    <a:pt x="3294" y="987"/>
                  </a:cubicBezTo>
                  <a:cubicBezTo>
                    <a:pt x="3437" y="922"/>
                    <a:pt x="3568" y="839"/>
                    <a:pt x="3664" y="746"/>
                  </a:cubicBezTo>
                  <a:cubicBezTo>
                    <a:pt x="3864" y="568"/>
                    <a:pt x="3958" y="343"/>
                    <a:pt x="4004" y="219"/>
                  </a:cubicBezTo>
                  <a:cubicBezTo>
                    <a:pt x="4049" y="84"/>
                    <a:pt x="4067" y="1"/>
                    <a:pt x="40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575;p54">
              <a:extLst>
                <a:ext uri="{FF2B5EF4-FFF2-40B4-BE49-F238E27FC236}">
                  <a16:creationId xmlns:a16="http://schemas.microsoft.com/office/drawing/2014/main" id="{5CDE07B3-AB7E-E045-BD5E-D6ED2611CD2B}"/>
                </a:ext>
              </a:extLst>
            </p:cNvPr>
            <p:cNvSpPr/>
            <p:nvPr/>
          </p:nvSpPr>
          <p:spPr>
            <a:xfrm>
              <a:off x="7008800" y="3040813"/>
              <a:ext cx="435550" cy="1033025"/>
            </a:xfrm>
            <a:custGeom>
              <a:avLst/>
              <a:gdLst/>
              <a:ahLst/>
              <a:cxnLst/>
              <a:rect l="l" t="t" r="r" b="b"/>
              <a:pathLst>
                <a:path w="17422" h="41321" extrusionOk="0">
                  <a:moveTo>
                    <a:pt x="14019" y="762"/>
                  </a:moveTo>
                  <a:cubicBezTo>
                    <a:pt x="15564" y="762"/>
                    <a:pt x="16170" y="1905"/>
                    <a:pt x="16344" y="2347"/>
                  </a:cubicBezTo>
                  <a:cubicBezTo>
                    <a:pt x="16362" y="3892"/>
                    <a:pt x="16650" y="30468"/>
                    <a:pt x="16344" y="35528"/>
                  </a:cubicBezTo>
                  <a:cubicBezTo>
                    <a:pt x="16064" y="40177"/>
                    <a:pt x="14844" y="40560"/>
                    <a:pt x="13512" y="40560"/>
                  </a:cubicBezTo>
                  <a:cubicBezTo>
                    <a:pt x="13153" y="40560"/>
                    <a:pt x="12734" y="40521"/>
                    <a:pt x="12193" y="40434"/>
                  </a:cubicBezTo>
                  <a:cubicBezTo>
                    <a:pt x="9288" y="39969"/>
                    <a:pt x="6453" y="38093"/>
                    <a:pt x="5367" y="36910"/>
                  </a:cubicBezTo>
                  <a:cubicBezTo>
                    <a:pt x="5009" y="36521"/>
                    <a:pt x="4629" y="36144"/>
                    <a:pt x="4265" y="35782"/>
                  </a:cubicBezTo>
                  <a:cubicBezTo>
                    <a:pt x="3466" y="34992"/>
                    <a:pt x="2713" y="34246"/>
                    <a:pt x="2519" y="33652"/>
                  </a:cubicBezTo>
                  <a:cubicBezTo>
                    <a:pt x="2294" y="32962"/>
                    <a:pt x="2561" y="32687"/>
                    <a:pt x="2563" y="32684"/>
                  </a:cubicBezTo>
                  <a:cubicBezTo>
                    <a:pt x="2689" y="32577"/>
                    <a:pt x="2732" y="32404"/>
                    <a:pt x="2670" y="32252"/>
                  </a:cubicBezTo>
                  <a:cubicBezTo>
                    <a:pt x="2658" y="32220"/>
                    <a:pt x="1415" y="29114"/>
                    <a:pt x="1110" y="27077"/>
                  </a:cubicBezTo>
                  <a:cubicBezTo>
                    <a:pt x="767" y="24803"/>
                    <a:pt x="903" y="22605"/>
                    <a:pt x="954" y="21986"/>
                  </a:cubicBezTo>
                  <a:cubicBezTo>
                    <a:pt x="973" y="21734"/>
                    <a:pt x="1023" y="21460"/>
                    <a:pt x="1078" y="21146"/>
                  </a:cubicBezTo>
                  <a:cubicBezTo>
                    <a:pt x="1234" y="20261"/>
                    <a:pt x="1447" y="19048"/>
                    <a:pt x="1269" y="17226"/>
                  </a:cubicBezTo>
                  <a:cubicBezTo>
                    <a:pt x="1051" y="15010"/>
                    <a:pt x="1964" y="13876"/>
                    <a:pt x="1972" y="13868"/>
                  </a:cubicBezTo>
                  <a:cubicBezTo>
                    <a:pt x="2029" y="13798"/>
                    <a:pt x="2061" y="13711"/>
                    <a:pt x="2061" y="13620"/>
                  </a:cubicBezTo>
                  <a:cubicBezTo>
                    <a:pt x="2061" y="11193"/>
                    <a:pt x="3790" y="8855"/>
                    <a:pt x="3806" y="8831"/>
                  </a:cubicBezTo>
                  <a:cubicBezTo>
                    <a:pt x="3842" y="8785"/>
                    <a:pt x="3866" y="8729"/>
                    <a:pt x="3876" y="8671"/>
                  </a:cubicBezTo>
                  <a:cubicBezTo>
                    <a:pt x="4219" y="6774"/>
                    <a:pt x="7783" y="3825"/>
                    <a:pt x="11163" y="1746"/>
                  </a:cubicBezTo>
                  <a:cubicBezTo>
                    <a:pt x="12226" y="1093"/>
                    <a:pt x="13187" y="762"/>
                    <a:pt x="14019" y="762"/>
                  </a:cubicBezTo>
                  <a:close/>
                  <a:moveTo>
                    <a:pt x="14021" y="1"/>
                  </a:moveTo>
                  <a:cubicBezTo>
                    <a:pt x="13046" y="1"/>
                    <a:pt x="11950" y="370"/>
                    <a:pt x="10767" y="1098"/>
                  </a:cubicBezTo>
                  <a:cubicBezTo>
                    <a:pt x="9595" y="1818"/>
                    <a:pt x="3778" y="5527"/>
                    <a:pt x="3146" y="8448"/>
                  </a:cubicBezTo>
                  <a:cubicBezTo>
                    <a:pt x="2840" y="8877"/>
                    <a:pt x="1355" y="11078"/>
                    <a:pt x="1303" y="13493"/>
                  </a:cubicBezTo>
                  <a:cubicBezTo>
                    <a:pt x="1039" y="13870"/>
                    <a:pt x="300" y="15141"/>
                    <a:pt x="512" y="17300"/>
                  </a:cubicBezTo>
                  <a:cubicBezTo>
                    <a:pt x="682" y="19019"/>
                    <a:pt x="485" y="20125"/>
                    <a:pt x="329" y="21013"/>
                  </a:cubicBezTo>
                  <a:cubicBezTo>
                    <a:pt x="268" y="21354"/>
                    <a:pt x="216" y="21652"/>
                    <a:pt x="194" y="21925"/>
                  </a:cubicBezTo>
                  <a:cubicBezTo>
                    <a:pt x="142" y="22565"/>
                    <a:pt x="0" y="24836"/>
                    <a:pt x="356" y="27191"/>
                  </a:cubicBezTo>
                  <a:cubicBezTo>
                    <a:pt x="631" y="29027"/>
                    <a:pt x="1592" y="31588"/>
                    <a:pt x="1881" y="32330"/>
                  </a:cubicBezTo>
                  <a:cubicBezTo>
                    <a:pt x="1693" y="32636"/>
                    <a:pt x="1559" y="33164"/>
                    <a:pt x="1794" y="33889"/>
                  </a:cubicBezTo>
                  <a:cubicBezTo>
                    <a:pt x="2046" y="34656"/>
                    <a:pt x="2826" y="35428"/>
                    <a:pt x="3728" y="36323"/>
                  </a:cubicBezTo>
                  <a:cubicBezTo>
                    <a:pt x="4085" y="36676"/>
                    <a:pt x="4456" y="37044"/>
                    <a:pt x="4805" y="37424"/>
                  </a:cubicBezTo>
                  <a:cubicBezTo>
                    <a:pt x="5964" y="38688"/>
                    <a:pt x="8985" y="40689"/>
                    <a:pt x="12072" y="41184"/>
                  </a:cubicBezTo>
                  <a:cubicBezTo>
                    <a:pt x="12654" y="41278"/>
                    <a:pt x="13112" y="41320"/>
                    <a:pt x="13512" y="41320"/>
                  </a:cubicBezTo>
                  <a:cubicBezTo>
                    <a:pt x="15846" y="41320"/>
                    <a:pt x="16855" y="39709"/>
                    <a:pt x="17106" y="35571"/>
                  </a:cubicBezTo>
                  <a:cubicBezTo>
                    <a:pt x="17421" y="30360"/>
                    <a:pt x="17110" y="2547"/>
                    <a:pt x="17107" y="2268"/>
                  </a:cubicBezTo>
                  <a:cubicBezTo>
                    <a:pt x="17106" y="2225"/>
                    <a:pt x="17100" y="2181"/>
                    <a:pt x="17084" y="2140"/>
                  </a:cubicBezTo>
                  <a:cubicBezTo>
                    <a:pt x="16704" y="1106"/>
                    <a:pt x="15701" y="1"/>
                    <a:pt x="140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1576;p54">
              <a:extLst>
                <a:ext uri="{FF2B5EF4-FFF2-40B4-BE49-F238E27FC236}">
                  <a16:creationId xmlns:a16="http://schemas.microsoft.com/office/drawing/2014/main" id="{B2FC7E85-FB46-2E64-ABCA-717805CACDD1}"/>
                </a:ext>
              </a:extLst>
            </p:cNvPr>
            <p:cNvSpPr/>
            <p:nvPr/>
          </p:nvSpPr>
          <p:spPr>
            <a:xfrm>
              <a:off x="7096325" y="3136438"/>
              <a:ext cx="253700" cy="119475"/>
            </a:xfrm>
            <a:custGeom>
              <a:avLst/>
              <a:gdLst/>
              <a:ahLst/>
              <a:cxnLst/>
              <a:rect l="l" t="t" r="r" b="b"/>
              <a:pathLst>
                <a:path w="10148" h="4779" extrusionOk="0">
                  <a:moveTo>
                    <a:pt x="10135" y="0"/>
                  </a:moveTo>
                  <a:lnTo>
                    <a:pt x="10135" y="0"/>
                  </a:lnTo>
                  <a:cubicBezTo>
                    <a:pt x="10072" y="349"/>
                    <a:pt x="9942" y="673"/>
                    <a:pt x="9811" y="990"/>
                  </a:cubicBezTo>
                  <a:cubicBezTo>
                    <a:pt x="9751" y="1149"/>
                    <a:pt x="9654" y="1304"/>
                    <a:pt x="9575" y="1460"/>
                  </a:cubicBezTo>
                  <a:cubicBezTo>
                    <a:pt x="9496" y="1612"/>
                    <a:pt x="9421" y="1789"/>
                    <a:pt x="9344" y="1921"/>
                  </a:cubicBezTo>
                  <a:cubicBezTo>
                    <a:pt x="9258" y="2060"/>
                    <a:pt x="9164" y="2197"/>
                    <a:pt x="9053" y="2272"/>
                  </a:cubicBezTo>
                  <a:cubicBezTo>
                    <a:pt x="8983" y="2320"/>
                    <a:pt x="8912" y="2341"/>
                    <a:pt x="8829" y="2341"/>
                  </a:cubicBezTo>
                  <a:cubicBezTo>
                    <a:pt x="8786" y="2341"/>
                    <a:pt x="8740" y="2336"/>
                    <a:pt x="8689" y="2325"/>
                  </a:cubicBezTo>
                  <a:cubicBezTo>
                    <a:pt x="8396" y="2255"/>
                    <a:pt x="8023" y="2109"/>
                    <a:pt x="7631" y="2100"/>
                  </a:cubicBezTo>
                  <a:cubicBezTo>
                    <a:pt x="7609" y="2099"/>
                    <a:pt x="7587" y="2099"/>
                    <a:pt x="7564" y="2099"/>
                  </a:cubicBezTo>
                  <a:cubicBezTo>
                    <a:pt x="7393" y="2099"/>
                    <a:pt x="7206" y="2120"/>
                    <a:pt x="7038" y="2158"/>
                  </a:cubicBezTo>
                  <a:cubicBezTo>
                    <a:pt x="6873" y="2193"/>
                    <a:pt x="6674" y="2277"/>
                    <a:pt x="6514" y="2350"/>
                  </a:cubicBezTo>
                  <a:cubicBezTo>
                    <a:pt x="6165" y="2486"/>
                    <a:pt x="5857" y="2686"/>
                    <a:pt x="5554" y="2887"/>
                  </a:cubicBezTo>
                  <a:cubicBezTo>
                    <a:pt x="4993" y="3284"/>
                    <a:pt x="4486" y="3734"/>
                    <a:pt x="4026" y="4244"/>
                  </a:cubicBezTo>
                  <a:lnTo>
                    <a:pt x="4026" y="4244"/>
                  </a:lnTo>
                  <a:cubicBezTo>
                    <a:pt x="3765" y="4208"/>
                    <a:pt x="3504" y="4166"/>
                    <a:pt x="3245" y="4166"/>
                  </a:cubicBezTo>
                  <a:cubicBezTo>
                    <a:pt x="3194" y="4166"/>
                    <a:pt x="3144" y="4168"/>
                    <a:pt x="3093" y="4171"/>
                  </a:cubicBezTo>
                  <a:cubicBezTo>
                    <a:pt x="3061" y="4170"/>
                    <a:pt x="3029" y="4170"/>
                    <a:pt x="2996" y="4170"/>
                  </a:cubicBezTo>
                  <a:cubicBezTo>
                    <a:pt x="2671" y="4170"/>
                    <a:pt x="2351" y="4212"/>
                    <a:pt x="2032" y="4243"/>
                  </a:cubicBezTo>
                  <a:cubicBezTo>
                    <a:pt x="1333" y="4344"/>
                    <a:pt x="651" y="4524"/>
                    <a:pt x="1" y="4779"/>
                  </a:cubicBezTo>
                  <a:cubicBezTo>
                    <a:pt x="686" y="4650"/>
                    <a:pt x="1375" y="4580"/>
                    <a:pt x="2058" y="4538"/>
                  </a:cubicBezTo>
                  <a:cubicBezTo>
                    <a:pt x="2218" y="4537"/>
                    <a:pt x="2378" y="4533"/>
                    <a:pt x="2537" y="4533"/>
                  </a:cubicBezTo>
                  <a:cubicBezTo>
                    <a:pt x="2719" y="4533"/>
                    <a:pt x="2899" y="4538"/>
                    <a:pt x="3078" y="4560"/>
                  </a:cubicBezTo>
                  <a:cubicBezTo>
                    <a:pt x="3418" y="4571"/>
                    <a:pt x="3740" y="4657"/>
                    <a:pt x="4067" y="4707"/>
                  </a:cubicBezTo>
                  <a:lnTo>
                    <a:pt x="4074" y="4709"/>
                  </a:lnTo>
                  <a:cubicBezTo>
                    <a:pt x="4086" y="4711"/>
                    <a:pt x="4097" y="4712"/>
                    <a:pt x="4109" y="4712"/>
                  </a:cubicBezTo>
                  <a:cubicBezTo>
                    <a:pt x="4174" y="4712"/>
                    <a:pt x="4239" y="4687"/>
                    <a:pt x="4289" y="4637"/>
                  </a:cubicBezTo>
                  <a:cubicBezTo>
                    <a:pt x="4764" y="4155"/>
                    <a:pt x="5283" y="3685"/>
                    <a:pt x="5844" y="3306"/>
                  </a:cubicBezTo>
                  <a:cubicBezTo>
                    <a:pt x="6122" y="3116"/>
                    <a:pt x="6408" y="2924"/>
                    <a:pt x="6713" y="2801"/>
                  </a:cubicBezTo>
                  <a:cubicBezTo>
                    <a:pt x="6874" y="2726"/>
                    <a:pt x="6997" y="2671"/>
                    <a:pt x="7175" y="2623"/>
                  </a:cubicBezTo>
                  <a:cubicBezTo>
                    <a:pt x="7326" y="2581"/>
                    <a:pt x="7463" y="2563"/>
                    <a:pt x="7625" y="2559"/>
                  </a:cubicBezTo>
                  <a:cubicBezTo>
                    <a:pt x="7637" y="2558"/>
                    <a:pt x="7649" y="2558"/>
                    <a:pt x="7661" y="2558"/>
                  </a:cubicBezTo>
                  <a:cubicBezTo>
                    <a:pt x="7964" y="2558"/>
                    <a:pt x="8255" y="2659"/>
                    <a:pt x="8636" y="2714"/>
                  </a:cubicBezTo>
                  <a:cubicBezTo>
                    <a:pt x="8673" y="2720"/>
                    <a:pt x="8713" y="2723"/>
                    <a:pt x="8755" y="2723"/>
                  </a:cubicBezTo>
                  <a:cubicBezTo>
                    <a:pt x="8929" y="2723"/>
                    <a:pt x="9131" y="2668"/>
                    <a:pt x="9267" y="2545"/>
                  </a:cubicBezTo>
                  <a:cubicBezTo>
                    <a:pt x="9437" y="2401"/>
                    <a:pt x="9524" y="2228"/>
                    <a:pt x="9607" y="2061"/>
                  </a:cubicBezTo>
                  <a:cubicBezTo>
                    <a:pt x="9753" y="1715"/>
                    <a:pt x="9872" y="1403"/>
                    <a:pt x="9974" y="1056"/>
                  </a:cubicBezTo>
                  <a:cubicBezTo>
                    <a:pt x="10061" y="706"/>
                    <a:pt x="10148" y="357"/>
                    <a:pt x="101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1577;p54">
              <a:extLst>
                <a:ext uri="{FF2B5EF4-FFF2-40B4-BE49-F238E27FC236}">
                  <a16:creationId xmlns:a16="http://schemas.microsoft.com/office/drawing/2014/main" id="{E566AA99-039C-15BF-B0CD-32FFD1F7AA33}"/>
                </a:ext>
              </a:extLst>
            </p:cNvPr>
            <p:cNvSpPr/>
            <p:nvPr/>
          </p:nvSpPr>
          <p:spPr>
            <a:xfrm>
              <a:off x="7194450" y="3243888"/>
              <a:ext cx="72175" cy="57600"/>
            </a:xfrm>
            <a:custGeom>
              <a:avLst/>
              <a:gdLst/>
              <a:ahLst/>
              <a:cxnLst/>
              <a:rect l="l" t="t" r="r" b="b"/>
              <a:pathLst>
                <a:path w="2887" h="2304" extrusionOk="0">
                  <a:moveTo>
                    <a:pt x="252" y="0"/>
                  </a:moveTo>
                  <a:lnTo>
                    <a:pt x="235" y="1"/>
                  </a:lnTo>
                  <a:cubicBezTo>
                    <a:pt x="231" y="1"/>
                    <a:pt x="228" y="1"/>
                    <a:pt x="224" y="1"/>
                  </a:cubicBezTo>
                  <a:cubicBezTo>
                    <a:pt x="154" y="1"/>
                    <a:pt x="85" y="41"/>
                    <a:pt x="50" y="108"/>
                  </a:cubicBezTo>
                  <a:cubicBezTo>
                    <a:pt x="1" y="205"/>
                    <a:pt x="38" y="326"/>
                    <a:pt x="135" y="376"/>
                  </a:cubicBezTo>
                  <a:cubicBezTo>
                    <a:pt x="135" y="376"/>
                    <a:pt x="322" y="472"/>
                    <a:pt x="602" y="616"/>
                  </a:cubicBezTo>
                  <a:cubicBezTo>
                    <a:pt x="746" y="676"/>
                    <a:pt x="893" y="790"/>
                    <a:pt x="1070" y="872"/>
                  </a:cubicBezTo>
                  <a:cubicBezTo>
                    <a:pt x="1233" y="977"/>
                    <a:pt x="1421" y="1073"/>
                    <a:pt x="1584" y="1199"/>
                  </a:cubicBezTo>
                  <a:cubicBezTo>
                    <a:pt x="1750" y="1323"/>
                    <a:pt x="1942" y="1421"/>
                    <a:pt x="2078" y="1563"/>
                  </a:cubicBezTo>
                  <a:cubicBezTo>
                    <a:pt x="2215" y="1699"/>
                    <a:pt x="2393" y="1791"/>
                    <a:pt x="2489" y="1918"/>
                  </a:cubicBezTo>
                  <a:cubicBezTo>
                    <a:pt x="2713" y="2146"/>
                    <a:pt x="2887" y="2303"/>
                    <a:pt x="2887" y="2303"/>
                  </a:cubicBezTo>
                  <a:cubicBezTo>
                    <a:pt x="2887" y="2303"/>
                    <a:pt x="2819" y="2094"/>
                    <a:pt x="2680" y="1777"/>
                  </a:cubicBezTo>
                  <a:cubicBezTo>
                    <a:pt x="2526" y="1469"/>
                    <a:pt x="2237" y="1102"/>
                    <a:pt x="1891" y="796"/>
                  </a:cubicBezTo>
                  <a:cubicBezTo>
                    <a:pt x="1534" y="504"/>
                    <a:pt x="1134" y="269"/>
                    <a:pt x="808" y="153"/>
                  </a:cubicBezTo>
                  <a:cubicBezTo>
                    <a:pt x="651" y="87"/>
                    <a:pt x="507" y="55"/>
                    <a:pt x="405" y="28"/>
                  </a:cubicBezTo>
                  <a:cubicBezTo>
                    <a:pt x="302" y="2"/>
                    <a:pt x="252" y="0"/>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1578;p54">
              <a:extLst>
                <a:ext uri="{FF2B5EF4-FFF2-40B4-BE49-F238E27FC236}">
                  <a16:creationId xmlns:a16="http://schemas.microsoft.com/office/drawing/2014/main" id="{63F1A4DA-D493-BDF8-3485-D6D1AF7C9718}"/>
                </a:ext>
              </a:extLst>
            </p:cNvPr>
            <p:cNvSpPr/>
            <p:nvPr/>
          </p:nvSpPr>
          <p:spPr>
            <a:xfrm>
              <a:off x="7055250" y="3301063"/>
              <a:ext cx="76250" cy="69800"/>
            </a:xfrm>
            <a:custGeom>
              <a:avLst/>
              <a:gdLst/>
              <a:ahLst/>
              <a:cxnLst/>
              <a:rect l="l" t="t" r="r" b="b"/>
              <a:pathLst>
                <a:path w="3050" h="2792" extrusionOk="0">
                  <a:moveTo>
                    <a:pt x="3050" y="0"/>
                  </a:moveTo>
                  <a:lnTo>
                    <a:pt x="3050" y="0"/>
                  </a:lnTo>
                  <a:cubicBezTo>
                    <a:pt x="2799" y="88"/>
                    <a:pt x="2562" y="195"/>
                    <a:pt x="2324" y="299"/>
                  </a:cubicBezTo>
                  <a:cubicBezTo>
                    <a:pt x="2094" y="428"/>
                    <a:pt x="1850" y="502"/>
                    <a:pt x="1614" y="586"/>
                  </a:cubicBezTo>
                  <a:cubicBezTo>
                    <a:pt x="1161" y="778"/>
                    <a:pt x="672" y="943"/>
                    <a:pt x="208" y="1116"/>
                  </a:cubicBezTo>
                  <a:lnTo>
                    <a:pt x="195" y="1121"/>
                  </a:lnTo>
                  <a:cubicBezTo>
                    <a:pt x="131" y="1144"/>
                    <a:pt x="79" y="1194"/>
                    <a:pt x="53" y="1260"/>
                  </a:cubicBezTo>
                  <a:cubicBezTo>
                    <a:pt x="0" y="1389"/>
                    <a:pt x="61" y="1533"/>
                    <a:pt x="189" y="1584"/>
                  </a:cubicBezTo>
                  <a:cubicBezTo>
                    <a:pt x="337" y="1643"/>
                    <a:pt x="504" y="1746"/>
                    <a:pt x="669" y="1824"/>
                  </a:cubicBezTo>
                  <a:cubicBezTo>
                    <a:pt x="827" y="1921"/>
                    <a:pt x="984" y="2024"/>
                    <a:pt x="1148" y="2120"/>
                  </a:cubicBezTo>
                  <a:cubicBezTo>
                    <a:pt x="1320" y="2206"/>
                    <a:pt x="1453" y="2345"/>
                    <a:pt x="1613" y="2455"/>
                  </a:cubicBezTo>
                  <a:cubicBezTo>
                    <a:pt x="1773" y="2566"/>
                    <a:pt x="1927" y="2686"/>
                    <a:pt x="2101" y="2792"/>
                  </a:cubicBezTo>
                  <a:cubicBezTo>
                    <a:pt x="2001" y="2622"/>
                    <a:pt x="1880" y="2466"/>
                    <a:pt x="1764" y="2300"/>
                  </a:cubicBezTo>
                  <a:cubicBezTo>
                    <a:pt x="1646" y="2138"/>
                    <a:pt x="1523" y="1979"/>
                    <a:pt x="1369" y="1848"/>
                  </a:cubicBezTo>
                  <a:cubicBezTo>
                    <a:pt x="1220" y="1713"/>
                    <a:pt x="1079" y="1565"/>
                    <a:pt x="912" y="1446"/>
                  </a:cubicBezTo>
                  <a:cubicBezTo>
                    <a:pt x="896" y="1436"/>
                    <a:pt x="879" y="1425"/>
                    <a:pt x="863" y="1414"/>
                  </a:cubicBezTo>
                  <a:lnTo>
                    <a:pt x="863" y="1414"/>
                  </a:lnTo>
                  <a:cubicBezTo>
                    <a:pt x="941" y="1383"/>
                    <a:pt x="1019" y="1351"/>
                    <a:pt x="1097" y="1318"/>
                  </a:cubicBezTo>
                  <a:cubicBezTo>
                    <a:pt x="1345" y="1232"/>
                    <a:pt x="1577" y="1087"/>
                    <a:pt x="1815" y="965"/>
                  </a:cubicBezTo>
                  <a:cubicBezTo>
                    <a:pt x="2044" y="826"/>
                    <a:pt x="2275" y="697"/>
                    <a:pt x="2469" y="527"/>
                  </a:cubicBezTo>
                  <a:cubicBezTo>
                    <a:pt x="2667" y="357"/>
                    <a:pt x="2865" y="189"/>
                    <a:pt x="30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1579;p54">
              <a:extLst>
                <a:ext uri="{FF2B5EF4-FFF2-40B4-BE49-F238E27FC236}">
                  <a16:creationId xmlns:a16="http://schemas.microsoft.com/office/drawing/2014/main" id="{CBD25808-02B1-4E73-1DC9-74665B5AB1EF}"/>
                </a:ext>
              </a:extLst>
            </p:cNvPr>
            <p:cNvSpPr/>
            <p:nvPr/>
          </p:nvSpPr>
          <p:spPr>
            <a:xfrm>
              <a:off x="7241850" y="3102863"/>
              <a:ext cx="107875" cy="74350"/>
            </a:xfrm>
            <a:custGeom>
              <a:avLst/>
              <a:gdLst/>
              <a:ahLst/>
              <a:cxnLst/>
              <a:rect l="l" t="t" r="r" b="b"/>
              <a:pathLst>
                <a:path w="4315" h="2974" extrusionOk="0">
                  <a:moveTo>
                    <a:pt x="3038" y="0"/>
                  </a:moveTo>
                  <a:cubicBezTo>
                    <a:pt x="2880" y="26"/>
                    <a:pt x="2717" y="70"/>
                    <a:pt x="2546" y="121"/>
                  </a:cubicBezTo>
                  <a:cubicBezTo>
                    <a:pt x="2186" y="190"/>
                    <a:pt x="1918" y="461"/>
                    <a:pt x="1593" y="641"/>
                  </a:cubicBezTo>
                  <a:cubicBezTo>
                    <a:pt x="1442" y="745"/>
                    <a:pt x="1337" y="896"/>
                    <a:pt x="1209" y="1019"/>
                  </a:cubicBezTo>
                  <a:cubicBezTo>
                    <a:pt x="1084" y="1146"/>
                    <a:pt x="973" y="1281"/>
                    <a:pt x="861" y="1406"/>
                  </a:cubicBezTo>
                  <a:cubicBezTo>
                    <a:pt x="619" y="1647"/>
                    <a:pt x="523" y="1957"/>
                    <a:pt x="378" y="2177"/>
                  </a:cubicBezTo>
                  <a:cubicBezTo>
                    <a:pt x="127" y="2647"/>
                    <a:pt x="0" y="2974"/>
                    <a:pt x="0" y="2974"/>
                  </a:cubicBezTo>
                  <a:cubicBezTo>
                    <a:pt x="0" y="2974"/>
                    <a:pt x="268" y="2730"/>
                    <a:pt x="610" y="2344"/>
                  </a:cubicBezTo>
                  <a:cubicBezTo>
                    <a:pt x="786" y="2157"/>
                    <a:pt x="951" y="1901"/>
                    <a:pt x="1197" y="1702"/>
                  </a:cubicBezTo>
                  <a:cubicBezTo>
                    <a:pt x="1310" y="1595"/>
                    <a:pt x="1435" y="1490"/>
                    <a:pt x="1549" y="1372"/>
                  </a:cubicBezTo>
                  <a:cubicBezTo>
                    <a:pt x="1670" y="1264"/>
                    <a:pt x="1774" y="1125"/>
                    <a:pt x="1910" y="1038"/>
                  </a:cubicBezTo>
                  <a:lnTo>
                    <a:pt x="2308" y="764"/>
                  </a:lnTo>
                  <a:cubicBezTo>
                    <a:pt x="2437" y="666"/>
                    <a:pt x="2564" y="575"/>
                    <a:pt x="2708" y="536"/>
                  </a:cubicBezTo>
                  <a:cubicBezTo>
                    <a:pt x="2847" y="486"/>
                    <a:pt x="2975" y="413"/>
                    <a:pt x="3104" y="362"/>
                  </a:cubicBezTo>
                  <a:cubicBezTo>
                    <a:pt x="3241" y="340"/>
                    <a:pt x="3369" y="317"/>
                    <a:pt x="3487" y="297"/>
                  </a:cubicBezTo>
                  <a:cubicBezTo>
                    <a:pt x="3528" y="287"/>
                    <a:pt x="3568" y="284"/>
                    <a:pt x="3607" y="284"/>
                  </a:cubicBezTo>
                  <a:cubicBezTo>
                    <a:pt x="3668" y="284"/>
                    <a:pt x="3727" y="292"/>
                    <a:pt x="3784" y="292"/>
                  </a:cubicBezTo>
                  <a:cubicBezTo>
                    <a:pt x="3796" y="292"/>
                    <a:pt x="3808" y="291"/>
                    <a:pt x="3820" y="291"/>
                  </a:cubicBezTo>
                  <a:cubicBezTo>
                    <a:pt x="3832" y="290"/>
                    <a:pt x="3844" y="290"/>
                    <a:pt x="3855" y="290"/>
                  </a:cubicBezTo>
                  <a:cubicBezTo>
                    <a:pt x="3944" y="290"/>
                    <a:pt x="4018" y="304"/>
                    <a:pt x="4081" y="321"/>
                  </a:cubicBezTo>
                  <a:cubicBezTo>
                    <a:pt x="4228" y="346"/>
                    <a:pt x="4315" y="381"/>
                    <a:pt x="4315" y="381"/>
                  </a:cubicBezTo>
                  <a:cubicBezTo>
                    <a:pt x="4315" y="381"/>
                    <a:pt x="4261" y="312"/>
                    <a:pt x="4123" y="233"/>
                  </a:cubicBezTo>
                  <a:cubicBezTo>
                    <a:pt x="4054" y="187"/>
                    <a:pt x="3968" y="139"/>
                    <a:pt x="3861" y="109"/>
                  </a:cubicBezTo>
                  <a:cubicBezTo>
                    <a:pt x="3762" y="82"/>
                    <a:pt x="3649" y="13"/>
                    <a:pt x="3519" y="13"/>
                  </a:cubicBezTo>
                  <a:cubicBezTo>
                    <a:pt x="3510" y="13"/>
                    <a:pt x="3502" y="13"/>
                    <a:pt x="3494" y="14"/>
                  </a:cubicBezTo>
                  <a:cubicBezTo>
                    <a:pt x="3353" y="10"/>
                    <a:pt x="3199" y="6"/>
                    <a:pt x="3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1580;p54">
              <a:extLst>
                <a:ext uri="{FF2B5EF4-FFF2-40B4-BE49-F238E27FC236}">
                  <a16:creationId xmlns:a16="http://schemas.microsoft.com/office/drawing/2014/main" id="{38567C63-3BE8-CCBC-0358-AD935CC0C5B1}"/>
                </a:ext>
              </a:extLst>
            </p:cNvPr>
            <p:cNvSpPr/>
            <p:nvPr/>
          </p:nvSpPr>
          <p:spPr>
            <a:xfrm>
              <a:off x="7377425" y="3268163"/>
              <a:ext cx="53700" cy="41800"/>
            </a:xfrm>
            <a:custGeom>
              <a:avLst/>
              <a:gdLst/>
              <a:ahLst/>
              <a:cxnLst/>
              <a:rect l="l" t="t" r="r" b="b"/>
              <a:pathLst>
                <a:path w="2148" h="1672" extrusionOk="0">
                  <a:moveTo>
                    <a:pt x="502" y="1"/>
                  </a:moveTo>
                  <a:cubicBezTo>
                    <a:pt x="491" y="1"/>
                    <a:pt x="479" y="1"/>
                    <a:pt x="468" y="2"/>
                  </a:cubicBezTo>
                  <a:cubicBezTo>
                    <a:pt x="177" y="12"/>
                    <a:pt x="0" y="64"/>
                    <a:pt x="0" y="64"/>
                  </a:cubicBezTo>
                  <a:cubicBezTo>
                    <a:pt x="0" y="64"/>
                    <a:pt x="171" y="177"/>
                    <a:pt x="396" y="279"/>
                  </a:cubicBezTo>
                  <a:cubicBezTo>
                    <a:pt x="516" y="307"/>
                    <a:pt x="621" y="435"/>
                    <a:pt x="753" y="498"/>
                  </a:cubicBezTo>
                  <a:cubicBezTo>
                    <a:pt x="887" y="560"/>
                    <a:pt x="998" y="685"/>
                    <a:pt x="1128" y="770"/>
                  </a:cubicBezTo>
                  <a:cubicBezTo>
                    <a:pt x="1256" y="863"/>
                    <a:pt x="1368" y="979"/>
                    <a:pt x="1490" y="1074"/>
                  </a:cubicBezTo>
                  <a:cubicBezTo>
                    <a:pt x="1593" y="1186"/>
                    <a:pt x="1725" y="1267"/>
                    <a:pt x="1806" y="1367"/>
                  </a:cubicBezTo>
                  <a:cubicBezTo>
                    <a:pt x="1999" y="1541"/>
                    <a:pt x="2140" y="1672"/>
                    <a:pt x="2140" y="1672"/>
                  </a:cubicBezTo>
                  <a:cubicBezTo>
                    <a:pt x="2140" y="1672"/>
                    <a:pt x="2148" y="1474"/>
                    <a:pt x="2043" y="1212"/>
                  </a:cubicBezTo>
                  <a:cubicBezTo>
                    <a:pt x="1950" y="946"/>
                    <a:pt x="1746" y="616"/>
                    <a:pt x="1444" y="374"/>
                  </a:cubicBezTo>
                  <a:cubicBezTo>
                    <a:pt x="1277" y="274"/>
                    <a:pt x="1134" y="137"/>
                    <a:pt x="951" y="98"/>
                  </a:cubicBezTo>
                  <a:cubicBezTo>
                    <a:pt x="788" y="52"/>
                    <a:pt x="640" y="1"/>
                    <a:pt x="5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1581;p54">
              <a:extLst>
                <a:ext uri="{FF2B5EF4-FFF2-40B4-BE49-F238E27FC236}">
                  <a16:creationId xmlns:a16="http://schemas.microsoft.com/office/drawing/2014/main" id="{D4DC399E-F9A6-BC07-7D48-B6A4F5603248}"/>
                </a:ext>
              </a:extLst>
            </p:cNvPr>
            <p:cNvSpPr/>
            <p:nvPr/>
          </p:nvSpPr>
          <p:spPr>
            <a:xfrm>
              <a:off x="7288425" y="3221238"/>
              <a:ext cx="95000" cy="47450"/>
            </a:xfrm>
            <a:custGeom>
              <a:avLst/>
              <a:gdLst/>
              <a:ahLst/>
              <a:cxnLst/>
              <a:rect l="l" t="t" r="r" b="b"/>
              <a:pathLst>
                <a:path w="3800" h="1898" extrusionOk="0">
                  <a:moveTo>
                    <a:pt x="3248" y="0"/>
                  </a:moveTo>
                  <a:cubicBezTo>
                    <a:pt x="3126" y="0"/>
                    <a:pt x="3007" y="24"/>
                    <a:pt x="2885" y="38"/>
                  </a:cubicBezTo>
                  <a:cubicBezTo>
                    <a:pt x="2583" y="94"/>
                    <a:pt x="2274" y="175"/>
                    <a:pt x="2002" y="331"/>
                  </a:cubicBezTo>
                  <a:cubicBezTo>
                    <a:pt x="1864" y="400"/>
                    <a:pt x="1721" y="471"/>
                    <a:pt x="1603" y="571"/>
                  </a:cubicBezTo>
                  <a:cubicBezTo>
                    <a:pt x="1478" y="663"/>
                    <a:pt x="1356" y="761"/>
                    <a:pt x="1238" y="860"/>
                  </a:cubicBezTo>
                  <a:cubicBezTo>
                    <a:pt x="1067" y="1015"/>
                    <a:pt x="920" y="1196"/>
                    <a:pt x="776" y="1376"/>
                  </a:cubicBezTo>
                  <a:lnTo>
                    <a:pt x="776" y="1376"/>
                  </a:lnTo>
                  <a:cubicBezTo>
                    <a:pt x="533" y="1129"/>
                    <a:pt x="283" y="886"/>
                    <a:pt x="0" y="670"/>
                  </a:cubicBezTo>
                  <a:lnTo>
                    <a:pt x="0" y="670"/>
                  </a:lnTo>
                  <a:cubicBezTo>
                    <a:pt x="173" y="1077"/>
                    <a:pt x="401" y="1444"/>
                    <a:pt x="629" y="1811"/>
                  </a:cubicBezTo>
                  <a:lnTo>
                    <a:pt x="643" y="1831"/>
                  </a:lnTo>
                  <a:cubicBezTo>
                    <a:pt x="680" y="1875"/>
                    <a:pt x="731" y="1897"/>
                    <a:pt x="783" y="1897"/>
                  </a:cubicBezTo>
                  <a:cubicBezTo>
                    <a:pt x="825" y="1897"/>
                    <a:pt x="866" y="1883"/>
                    <a:pt x="901" y="1855"/>
                  </a:cubicBezTo>
                  <a:lnTo>
                    <a:pt x="950" y="1814"/>
                  </a:lnTo>
                  <a:cubicBezTo>
                    <a:pt x="1061" y="1723"/>
                    <a:pt x="1158" y="1622"/>
                    <a:pt x="1261" y="1526"/>
                  </a:cubicBezTo>
                  <a:cubicBezTo>
                    <a:pt x="1369" y="1436"/>
                    <a:pt x="1449" y="1314"/>
                    <a:pt x="1566" y="1237"/>
                  </a:cubicBezTo>
                  <a:cubicBezTo>
                    <a:pt x="1678" y="1154"/>
                    <a:pt x="1788" y="1069"/>
                    <a:pt x="1894" y="978"/>
                  </a:cubicBezTo>
                  <a:cubicBezTo>
                    <a:pt x="1996" y="880"/>
                    <a:pt x="2123" y="824"/>
                    <a:pt x="2236" y="744"/>
                  </a:cubicBezTo>
                  <a:cubicBezTo>
                    <a:pt x="2352" y="668"/>
                    <a:pt x="2466" y="587"/>
                    <a:pt x="2594" y="530"/>
                  </a:cubicBezTo>
                  <a:cubicBezTo>
                    <a:pt x="2717" y="471"/>
                    <a:pt x="2835" y="385"/>
                    <a:pt x="2969" y="342"/>
                  </a:cubicBezTo>
                  <a:cubicBezTo>
                    <a:pt x="3235" y="242"/>
                    <a:pt x="3501" y="135"/>
                    <a:pt x="3800" y="79"/>
                  </a:cubicBezTo>
                  <a:cubicBezTo>
                    <a:pt x="3656" y="30"/>
                    <a:pt x="3499" y="15"/>
                    <a:pt x="3348" y="6"/>
                  </a:cubicBezTo>
                  <a:cubicBezTo>
                    <a:pt x="3314" y="2"/>
                    <a:pt x="3281" y="0"/>
                    <a:pt x="32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1582;p54">
              <a:extLst>
                <a:ext uri="{FF2B5EF4-FFF2-40B4-BE49-F238E27FC236}">
                  <a16:creationId xmlns:a16="http://schemas.microsoft.com/office/drawing/2014/main" id="{E26DCFB5-4D71-CBDB-6B7A-0F0B14D30DCA}"/>
                </a:ext>
              </a:extLst>
            </p:cNvPr>
            <p:cNvSpPr/>
            <p:nvPr/>
          </p:nvSpPr>
          <p:spPr>
            <a:xfrm>
              <a:off x="7279900" y="3257913"/>
              <a:ext cx="34550" cy="111275"/>
            </a:xfrm>
            <a:custGeom>
              <a:avLst/>
              <a:gdLst/>
              <a:ahLst/>
              <a:cxnLst/>
              <a:rect l="l" t="t" r="r" b="b"/>
              <a:pathLst>
                <a:path w="1382" h="4451" extrusionOk="0">
                  <a:moveTo>
                    <a:pt x="1119" y="1"/>
                  </a:moveTo>
                  <a:cubicBezTo>
                    <a:pt x="1039" y="1"/>
                    <a:pt x="960" y="41"/>
                    <a:pt x="917" y="115"/>
                  </a:cubicBezTo>
                  <a:cubicBezTo>
                    <a:pt x="917" y="115"/>
                    <a:pt x="768" y="355"/>
                    <a:pt x="598" y="743"/>
                  </a:cubicBezTo>
                  <a:cubicBezTo>
                    <a:pt x="419" y="1124"/>
                    <a:pt x="248" y="1662"/>
                    <a:pt x="124" y="2213"/>
                  </a:cubicBezTo>
                  <a:cubicBezTo>
                    <a:pt x="63" y="2490"/>
                    <a:pt x="53" y="2781"/>
                    <a:pt x="17" y="3041"/>
                  </a:cubicBezTo>
                  <a:cubicBezTo>
                    <a:pt x="1" y="3308"/>
                    <a:pt x="41" y="3563"/>
                    <a:pt x="49" y="3772"/>
                  </a:cubicBezTo>
                  <a:cubicBezTo>
                    <a:pt x="52" y="3878"/>
                    <a:pt x="101" y="3975"/>
                    <a:pt x="124" y="4058"/>
                  </a:cubicBezTo>
                  <a:cubicBezTo>
                    <a:pt x="153" y="4141"/>
                    <a:pt x="176" y="4212"/>
                    <a:pt x="196" y="4271"/>
                  </a:cubicBezTo>
                  <a:cubicBezTo>
                    <a:pt x="236" y="4385"/>
                    <a:pt x="259" y="4450"/>
                    <a:pt x="259" y="4450"/>
                  </a:cubicBezTo>
                  <a:cubicBezTo>
                    <a:pt x="259" y="4450"/>
                    <a:pt x="256" y="4160"/>
                    <a:pt x="276" y="3769"/>
                  </a:cubicBezTo>
                  <a:cubicBezTo>
                    <a:pt x="339" y="3369"/>
                    <a:pt x="439" y="2851"/>
                    <a:pt x="618" y="2344"/>
                  </a:cubicBezTo>
                  <a:cubicBezTo>
                    <a:pt x="699" y="2088"/>
                    <a:pt x="773" y="1832"/>
                    <a:pt x="870" y="1598"/>
                  </a:cubicBezTo>
                  <a:cubicBezTo>
                    <a:pt x="959" y="1362"/>
                    <a:pt x="1030" y="1138"/>
                    <a:pt x="1109" y="952"/>
                  </a:cubicBezTo>
                  <a:cubicBezTo>
                    <a:pt x="1249" y="573"/>
                    <a:pt x="1343" y="321"/>
                    <a:pt x="1343" y="321"/>
                  </a:cubicBezTo>
                  <a:cubicBezTo>
                    <a:pt x="1381" y="218"/>
                    <a:pt x="1341" y="96"/>
                    <a:pt x="1242" y="35"/>
                  </a:cubicBezTo>
                  <a:cubicBezTo>
                    <a:pt x="1203" y="12"/>
                    <a:pt x="1161" y="1"/>
                    <a:pt x="1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1583;p54">
              <a:extLst>
                <a:ext uri="{FF2B5EF4-FFF2-40B4-BE49-F238E27FC236}">
                  <a16:creationId xmlns:a16="http://schemas.microsoft.com/office/drawing/2014/main" id="{49585470-9B23-0B86-4622-03358CD61A3D}"/>
                </a:ext>
              </a:extLst>
            </p:cNvPr>
            <p:cNvSpPr/>
            <p:nvPr/>
          </p:nvSpPr>
          <p:spPr>
            <a:xfrm>
              <a:off x="7106075" y="3358563"/>
              <a:ext cx="248550" cy="355925"/>
            </a:xfrm>
            <a:custGeom>
              <a:avLst/>
              <a:gdLst/>
              <a:ahLst/>
              <a:cxnLst/>
              <a:rect l="l" t="t" r="r" b="b"/>
              <a:pathLst>
                <a:path w="9942" h="14237" extrusionOk="0">
                  <a:moveTo>
                    <a:pt x="4712" y="1"/>
                  </a:moveTo>
                  <a:cubicBezTo>
                    <a:pt x="4674" y="1"/>
                    <a:pt x="4637" y="1"/>
                    <a:pt x="4599" y="1"/>
                  </a:cubicBezTo>
                  <a:cubicBezTo>
                    <a:pt x="6035" y="76"/>
                    <a:pt x="7509" y="534"/>
                    <a:pt x="8519" y="1526"/>
                  </a:cubicBezTo>
                  <a:lnTo>
                    <a:pt x="8532" y="1537"/>
                  </a:lnTo>
                  <a:cubicBezTo>
                    <a:pt x="9169" y="2084"/>
                    <a:pt x="9637" y="2922"/>
                    <a:pt x="9511" y="3732"/>
                  </a:cubicBezTo>
                  <a:cubicBezTo>
                    <a:pt x="9484" y="3923"/>
                    <a:pt x="9418" y="4148"/>
                    <a:pt x="9324" y="4254"/>
                  </a:cubicBezTo>
                  <a:cubicBezTo>
                    <a:pt x="9227" y="4378"/>
                    <a:pt x="9082" y="4436"/>
                    <a:pt x="8886" y="4453"/>
                  </a:cubicBezTo>
                  <a:cubicBezTo>
                    <a:pt x="8835" y="4457"/>
                    <a:pt x="8782" y="4458"/>
                    <a:pt x="8728" y="4458"/>
                  </a:cubicBezTo>
                  <a:cubicBezTo>
                    <a:pt x="8463" y="4458"/>
                    <a:pt x="8170" y="4420"/>
                    <a:pt x="7861" y="4420"/>
                  </a:cubicBezTo>
                  <a:cubicBezTo>
                    <a:pt x="7758" y="4420"/>
                    <a:pt x="7653" y="4425"/>
                    <a:pt x="7546" y="4436"/>
                  </a:cubicBezTo>
                  <a:cubicBezTo>
                    <a:pt x="7422" y="4447"/>
                    <a:pt x="7301" y="4471"/>
                    <a:pt x="7171" y="4507"/>
                  </a:cubicBezTo>
                  <a:cubicBezTo>
                    <a:pt x="7062" y="4544"/>
                    <a:pt x="6963" y="4565"/>
                    <a:pt x="6845" y="4615"/>
                  </a:cubicBezTo>
                  <a:cubicBezTo>
                    <a:pt x="6608" y="4703"/>
                    <a:pt x="6399" y="4815"/>
                    <a:pt x="6191" y="4948"/>
                  </a:cubicBezTo>
                  <a:cubicBezTo>
                    <a:pt x="5779" y="5215"/>
                    <a:pt x="5435" y="5619"/>
                    <a:pt x="5240" y="6087"/>
                  </a:cubicBezTo>
                  <a:cubicBezTo>
                    <a:pt x="4945" y="6816"/>
                    <a:pt x="5012" y="7576"/>
                    <a:pt x="5213" y="8264"/>
                  </a:cubicBezTo>
                  <a:lnTo>
                    <a:pt x="5213" y="8264"/>
                  </a:lnTo>
                  <a:cubicBezTo>
                    <a:pt x="5027" y="8199"/>
                    <a:pt x="4836" y="8149"/>
                    <a:pt x="4638" y="8110"/>
                  </a:cubicBezTo>
                  <a:cubicBezTo>
                    <a:pt x="4441" y="8073"/>
                    <a:pt x="4239" y="8054"/>
                    <a:pt x="4037" y="8054"/>
                  </a:cubicBezTo>
                  <a:cubicBezTo>
                    <a:pt x="3804" y="8054"/>
                    <a:pt x="3570" y="8079"/>
                    <a:pt x="3343" y="8132"/>
                  </a:cubicBezTo>
                  <a:cubicBezTo>
                    <a:pt x="3127" y="8168"/>
                    <a:pt x="2924" y="8255"/>
                    <a:pt x="2725" y="8335"/>
                  </a:cubicBezTo>
                  <a:cubicBezTo>
                    <a:pt x="2532" y="8435"/>
                    <a:pt x="2339" y="8531"/>
                    <a:pt x="2171" y="8662"/>
                  </a:cubicBezTo>
                  <a:cubicBezTo>
                    <a:pt x="1989" y="8778"/>
                    <a:pt x="1839" y="8927"/>
                    <a:pt x="1684" y="9071"/>
                  </a:cubicBezTo>
                  <a:cubicBezTo>
                    <a:pt x="1524" y="9210"/>
                    <a:pt x="1407" y="9385"/>
                    <a:pt x="1267" y="9540"/>
                  </a:cubicBezTo>
                  <a:cubicBezTo>
                    <a:pt x="1124" y="9713"/>
                    <a:pt x="1031" y="9873"/>
                    <a:pt x="910" y="10040"/>
                  </a:cubicBezTo>
                  <a:cubicBezTo>
                    <a:pt x="799" y="10213"/>
                    <a:pt x="698" y="10402"/>
                    <a:pt x="595" y="10582"/>
                  </a:cubicBezTo>
                  <a:cubicBezTo>
                    <a:pt x="420" y="10957"/>
                    <a:pt x="252" y="11340"/>
                    <a:pt x="173" y="11751"/>
                  </a:cubicBezTo>
                  <a:cubicBezTo>
                    <a:pt x="0" y="12563"/>
                    <a:pt x="54" y="13443"/>
                    <a:pt x="476" y="14186"/>
                  </a:cubicBezTo>
                  <a:cubicBezTo>
                    <a:pt x="494" y="14218"/>
                    <a:pt x="527" y="14236"/>
                    <a:pt x="561" y="14236"/>
                  </a:cubicBezTo>
                  <a:cubicBezTo>
                    <a:pt x="577" y="14236"/>
                    <a:pt x="592" y="14232"/>
                    <a:pt x="607" y="14224"/>
                  </a:cubicBezTo>
                  <a:cubicBezTo>
                    <a:pt x="658" y="14201"/>
                    <a:pt x="675" y="14141"/>
                    <a:pt x="650" y="14092"/>
                  </a:cubicBezTo>
                  <a:lnTo>
                    <a:pt x="644" y="14079"/>
                  </a:lnTo>
                  <a:cubicBezTo>
                    <a:pt x="294" y="13401"/>
                    <a:pt x="264" y="12563"/>
                    <a:pt x="457" y="11820"/>
                  </a:cubicBezTo>
                  <a:cubicBezTo>
                    <a:pt x="545" y="11441"/>
                    <a:pt x="718" y="11087"/>
                    <a:pt x="894" y="10741"/>
                  </a:cubicBezTo>
                  <a:cubicBezTo>
                    <a:pt x="997" y="10576"/>
                    <a:pt x="1091" y="10411"/>
                    <a:pt x="1204" y="10250"/>
                  </a:cubicBezTo>
                  <a:cubicBezTo>
                    <a:pt x="1324" y="10094"/>
                    <a:pt x="1444" y="9910"/>
                    <a:pt x="1566" y="9780"/>
                  </a:cubicBezTo>
                  <a:cubicBezTo>
                    <a:pt x="1700" y="9642"/>
                    <a:pt x="1816" y="9482"/>
                    <a:pt x="1965" y="9364"/>
                  </a:cubicBezTo>
                  <a:cubicBezTo>
                    <a:pt x="2109" y="9239"/>
                    <a:pt x="2249" y="9109"/>
                    <a:pt x="2414" y="9013"/>
                  </a:cubicBezTo>
                  <a:cubicBezTo>
                    <a:pt x="2565" y="8900"/>
                    <a:pt x="2737" y="8826"/>
                    <a:pt x="2906" y="8747"/>
                  </a:cubicBezTo>
                  <a:cubicBezTo>
                    <a:pt x="3081" y="8687"/>
                    <a:pt x="3254" y="8615"/>
                    <a:pt x="3439" y="8593"/>
                  </a:cubicBezTo>
                  <a:cubicBezTo>
                    <a:pt x="3599" y="8563"/>
                    <a:pt x="3763" y="8548"/>
                    <a:pt x="3926" y="8548"/>
                  </a:cubicBezTo>
                  <a:cubicBezTo>
                    <a:pt x="4131" y="8548"/>
                    <a:pt x="4337" y="8571"/>
                    <a:pt x="4538" y="8616"/>
                  </a:cubicBezTo>
                  <a:cubicBezTo>
                    <a:pt x="4894" y="8696"/>
                    <a:pt x="5265" y="8848"/>
                    <a:pt x="5550" y="9034"/>
                  </a:cubicBezTo>
                  <a:cubicBezTo>
                    <a:pt x="5596" y="9063"/>
                    <a:pt x="5650" y="9079"/>
                    <a:pt x="5706" y="9079"/>
                  </a:cubicBezTo>
                  <a:cubicBezTo>
                    <a:pt x="5734" y="9079"/>
                    <a:pt x="5763" y="9075"/>
                    <a:pt x="5791" y="9066"/>
                  </a:cubicBezTo>
                  <a:cubicBezTo>
                    <a:pt x="5940" y="9018"/>
                    <a:pt x="6023" y="8858"/>
                    <a:pt x="5975" y="8709"/>
                  </a:cubicBezTo>
                  <a:lnTo>
                    <a:pt x="5970" y="8699"/>
                  </a:lnTo>
                  <a:cubicBezTo>
                    <a:pt x="5715" y="7897"/>
                    <a:pt x="5526" y="7036"/>
                    <a:pt x="5812" y="6311"/>
                  </a:cubicBezTo>
                  <a:cubicBezTo>
                    <a:pt x="5950" y="5954"/>
                    <a:pt x="6186" y="5635"/>
                    <a:pt x="6514" y="5404"/>
                  </a:cubicBezTo>
                  <a:cubicBezTo>
                    <a:pt x="6674" y="5291"/>
                    <a:pt x="6856" y="5184"/>
                    <a:pt x="7035" y="5110"/>
                  </a:cubicBezTo>
                  <a:cubicBezTo>
                    <a:pt x="7119" y="5067"/>
                    <a:pt x="7236" y="5034"/>
                    <a:pt x="7338" y="4994"/>
                  </a:cubicBezTo>
                  <a:cubicBezTo>
                    <a:pt x="7420" y="4970"/>
                    <a:pt x="7518" y="4943"/>
                    <a:pt x="7614" y="4931"/>
                  </a:cubicBezTo>
                  <a:cubicBezTo>
                    <a:pt x="7752" y="4908"/>
                    <a:pt x="7895" y="4902"/>
                    <a:pt x="8044" y="4902"/>
                  </a:cubicBezTo>
                  <a:cubicBezTo>
                    <a:pt x="8193" y="4902"/>
                    <a:pt x="8348" y="4908"/>
                    <a:pt x="8509" y="4908"/>
                  </a:cubicBezTo>
                  <a:cubicBezTo>
                    <a:pt x="8647" y="4908"/>
                    <a:pt x="8791" y="4904"/>
                    <a:pt x="8940" y="4888"/>
                  </a:cubicBezTo>
                  <a:cubicBezTo>
                    <a:pt x="9185" y="4863"/>
                    <a:pt x="9489" y="4742"/>
                    <a:pt x="9654" y="4501"/>
                  </a:cubicBezTo>
                  <a:cubicBezTo>
                    <a:pt x="9829" y="4247"/>
                    <a:pt x="9860" y="4021"/>
                    <a:pt x="9890" y="3775"/>
                  </a:cubicBezTo>
                  <a:cubicBezTo>
                    <a:pt x="9941" y="3290"/>
                    <a:pt x="9813" y="2802"/>
                    <a:pt x="9588" y="2393"/>
                  </a:cubicBezTo>
                  <a:cubicBezTo>
                    <a:pt x="9358" y="1980"/>
                    <a:pt x="9052" y="1633"/>
                    <a:pt x="8682" y="1345"/>
                  </a:cubicBezTo>
                  <a:lnTo>
                    <a:pt x="8682" y="1345"/>
                  </a:lnTo>
                  <a:cubicBezTo>
                    <a:pt x="8129" y="845"/>
                    <a:pt x="7459" y="503"/>
                    <a:pt x="6759" y="299"/>
                  </a:cubicBezTo>
                  <a:cubicBezTo>
                    <a:pt x="6092" y="103"/>
                    <a:pt x="54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1584;p54">
              <a:extLst>
                <a:ext uri="{FF2B5EF4-FFF2-40B4-BE49-F238E27FC236}">
                  <a16:creationId xmlns:a16="http://schemas.microsoft.com/office/drawing/2014/main" id="{59A934AA-EFC4-5DDC-E074-8698FBC8401C}"/>
                </a:ext>
              </a:extLst>
            </p:cNvPr>
            <p:cNvSpPr/>
            <p:nvPr/>
          </p:nvSpPr>
          <p:spPr>
            <a:xfrm>
              <a:off x="7126825" y="3517013"/>
              <a:ext cx="86750" cy="54875"/>
            </a:xfrm>
            <a:custGeom>
              <a:avLst/>
              <a:gdLst/>
              <a:ahLst/>
              <a:cxnLst/>
              <a:rect l="l" t="t" r="r" b="b"/>
              <a:pathLst>
                <a:path w="3470" h="2195" extrusionOk="0">
                  <a:moveTo>
                    <a:pt x="337" y="0"/>
                  </a:moveTo>
                  <a:cubicBezTo>
                    <a:pt x="224" y="0"/>
                    <a:pt x="116" y="66"/>
                    <a:pt x="67" y="176"/>
                  </a:cubicBezTo>
                  <a:cubicBezTo>
                    <a:pt x="0" y="324"/>
                    <a:pt x="68" y="498"/>
                    <a:pt x="217" y="566"/>
                  </a:cubicBezTo>
                  <a:lnTo>
                    <a:pt x="242" y="577"/>
                  </a:lnTo>
                  <a:cubicBezTo>
                    <a:pt x="242" y="577"/>
                    <a:pt x="427" y="661"/>
                    <a:pt x="708" y="786"/>
                  </a:cubicBezTo>
                  <a:cubicBezTo>
                    <a:pt x="982" y="918"/>
                    <a:pt x="1372" y="1057"/>
                    <a:pt x="1725" y="1263"/>
                  </a:cubicBezTo>
                  <a:cubicBezTo>
                    <a:pt x="2077" y="1467"/>
                    <a:pt x="2444" y="1658"/>
                    <a:pt x="2676" y="1837"/>
                  </a:cubicBezTo>
                  <a:cubicBezTo>
                    <a:pt x="2924" y="2000"/>
                    <a:pt x="3084" y="2141"/>
                    <a:pt x="3084" y="2141"/>
                  </a:cubicBezTo>
                  <a:cubicBezTo>
                    <a:pt x="3125" y="2177"/>
                    <a:pt x="3176" y="2195"/>
                    <a:pt x="3228" y="2195"/>
                  </a:cubicBezTo>
                  <a:cubicBezTo>
                    <a:pt x="3284" y="2195"/>
                    <a:pt x="3341" y="2173"/>
                    <a:pt x="3385" y="2129"/>
                  </a:cubicBezTo>
                  <a:cubicBezTo>
                    <a:pt x="3469" y="2043"/>
                    <a:pt x="3468" y="1906"/>
                    <a:pt x="3381" y="1821"/>
                  </a:cubicBezTo>
                  <a:lnTo>
                    <a:pt x="3373" y="1814"/>
                  </a:lnTo>
                  <a:cubicBezTo>
                    <a:pt x="3373" y="1814"/>
                    <a:pt x="3226" y="1672"/>
                    <a:pt x="2959" y="1475"/>
                  </a:cubicBezTo>
                  <a:cubicBezTo>
                    <a:pt x="2703" y="1262"/>
                    <a:pt x="2338" y="1051"/>
                    <a:pt x="1979" y="822"/>
                  </a:cubicBezTo>
                  <a:cubicBezTo>
                    <a:pt x="1619" y="589"/>
                    <a:pt x="1227" y="427"/>
                    <a:pt x="946" y="273"/>
                  </a:cubicBezTo>
                  <a:cubicBezTo>
                    <a:pt x="661" y="129"/>
                    <a:pt x="471" y="33"/>
                    <a:pt x="471" y="33"/>
                  </a:cubicBezTo>
                  <a:cubicBezTo>
                    <a:pt x="466" y="31"/>
                    <a:pt x="462" y="28"/>
                    <a:pt x="458" y="26"/>
                  </a:cubicBezTo>
                  <a:cubicBezTo>
                    <a:pt x="419" y="9"/>
                    <a:pt x="378" y="0"/>
                    <a:pt x="3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1585;p54">
              <a:extLst>
                <a:ext uri="{FF2B5EF4-FFF2-40B4-BE49-F238E27FC236}">
                  <a16:creationId xmlns:a16="http://schemas.microsoft.com/office/drawing/2014/main" id="{6016B294-0F6E-0E6E-5719-2BF9B6480716}"/>
                </a:ext>
              </a:extLst>
            </p:cNvPr>
            <p:cNvSpPr/>
            <p:nvPr/>
          </p:nvSpPr>
          <p:spPr>
            <a:xfrm>
              <a:off x="7103450" y="3476263"/>
              <a:ext cx="68250" cy="105150"/>
            </a:xfrm>
            <a:custGeom>
              <a:avLst/>
              <a:gdLst/>
              <a:ahLst/>
              <a:cxnLst/>
              <a:rect l="l" t="t" r="r" b="b"/>
              <a:pathLst>
                <a:path w="2730" h="4206" extrusionOk="0">
                  <a:moveTo>
                    <a:pt x="2730" y="0"/>
                  </a:moveTo>
                  <a:cubicBezTo>
                    <a:pt x="2730" y="0"/>
                    <a:pt x="2422" y="127"/>
                    <a:pt x="2033" y="428"/>
                  </a:cubicBezTo>
                  <a:cubicBezTo>
                    <a:pt x="1634" y="716"/>
                    <a:pt x="1160" y="1180"/>
                    <a:pt x="779" y="1720"/>
                  </a:cubicBezTo>
                  <a:cubicBezTo>
                    <a:pt x="618" y="2010"/>
                    <a:pt x="418" y="2277"/>
                    <a:pt x="315" y="2575"/>
                  </a:cubicBezTo>
                  <a:cubicBezTo>
                    <a:pt x="255" y="2719"/>
                    <a:pt x="210" y="2864"/>
                    <a:pt x="167" y="3000"/>
                  </a:cubicBezTo>
                  <a:cubicBezTo>
                    <a:pt x="129" y="3136"/>
                    <a:pt x="70" y="3257"/>
                    <a:pt x="64" y="3385"/>
                  </a:cubicBezTo>
                  <a:cubicBezTo>
                    <a:pt x="1" y="3884"/>
                    <a:pt x="6" y="4205"/>
                    <a:pt x="6" y="4205"/>
                  </a:cubicBezTo>
                  <a:cubicBezTo>
                    <a:pt x="6" y="4205"/>
                    <a:pt x="165" y="3904"/>
                    <a:pt x="335" y="3473"/>
                  </a:cubicBezTo>
                  <a:cubicBezTo>
                    <a:pt x="416" y="3256"/>
                    <a:pt x="592" y="3031"/>
                    <a:pt x="714" y="2772"/>
                  </a:cubicBezTo>
                  <a:cubicBezTo>
                    <a:pt x="844" y="2517"/>
                    <a:pt x="1040" y="2270"/>
                    <a:pt x="1197" y="2007"/>
                  </a:cubicBezTo>
                  <a:cubicBezTo>
                    <a:pt x="1374" y="1754"/>
                    <a:pt x="1561" y="1505"/>
                    <a:pt x="1732" y="1268"/>
                  </a:cubicBezTo>
                  <a:cubicBezTo>
                    <a:pt x="1921" y="1046"/>
                    <a:pt x="2067" y="805"/>
                    <a:pt x="2228" y="631"/>
                  </a:cubicBezTo>
                  <a:cubicBezTo>
                    <a:pt x="2522" y="255"/>
                    <a:pt x="2730" y="0"/>
                    <a:pt x="27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1586;p54">
              <a:extLst>
                <a:ext uri="{FF2B5EF4-FFF2-40B4-BE49-F238E27FC236}">
                  <a16:creationId xmlns:a16="http://schemas.microsoft.com/office/drawing/2014/main" id="{EC36A71D-481D-AE80-2350-115F24475391}"/>
                </a:ext>
              </a:extLst>
            </p:cNvPr>
            <p:cNvSpPr/>
            <p:nvPr/>
          </p:nvSpPr>
          <p:spPr>
            <a:xfrm>
              <a:off x="7198575" y="3384613"/>
              <a:ext cx="82625" cy="80425"/>
            </a:xfrm>
            <a:custGeom>
              <a:avLst/>
              <a:gdLst/>
              <a:ahLst/>
              <a:cxnLst/>
              <a:rect l="l" t="t" r="r" b="b"/>
              <a:pathLst>
                <a:path w="3305" h="3217" extrusionOk="0">
                  <a:moveTo>
                    <a:pt x="3305" y="1"/>
                  </a:moveTo>
                  <a:cubicBezTo>
                    <a:pt x="3305" y="1"/>
                    <a:pt x="3005" y="27"/>
                    <a:pt x="2566" y="159"/>
                  </a:cubicBezTo>
                  <a:cubicBezTo>
                    <a:pt x="2139" y="303"/>
                    <a:pt x="1573" y="549"/>
                    <a:pt x="1070" y="938"/>
                  </a:cubicBezTo>
                  <a:cubicBezTo>
                    <a:pt x="831" y="1144"/>
                    <a:pt x="598" y="1372"/>
                    <a:pt x="425" y="1629"/>
                  </a:cubicBezTo>
                  <a:cubicBezTo>
                    <a:pt x="337" y="1755"/>
                    <a:pt x="253" y="1881"/>
                    <a:pt x="206" y="2018"/>
                  </a:cubicBezTo>
                  <a:cubicBezTo>
                    <a:pt x="156" y="2151"/>
                    <a:pt x="88" y="2271"/>
                    <a:pt x="76" y="2398"/>
                  </a:cubicBezTo>
                  <a:cubicBezTo>
                    <a:pt x="27" y="2644"/>
                    <a:pt x="0" y="2848"/>
                    <a:pt x="24" y="2994"/>
                  </a:cubicBezTo>
                  <a:cubicBezTo>
                    <a:pt x="72" y="3143"/>
                    <a:pt x="296" y="3217"/>
                    <a:pt x="296" y="3217"/>
                  </a:cubicBezTo>
                  <a:cubicBezTo>
                    <a:pt x="296" y="3217"/>
                    <a:pt x="531" y="3144"/>
                    <a:pt x="599" y="3035"/>
                  </a:cubicBezTo>
                  <a:cubicBezTo>
                    <a:pt x="626" y="2979"/>
                    <a:pt x="624" y="2908"/>
                    <a:pt x="640" y="2829"/>
                  </a:cubicBezTo>
                  <a:cubicBezTo>
                    <a:pt x="663" y="2754"/>
                    <a:pt x="691" y="2669"/>
                    <a:pt x="721" y="2576"/>
                  </a:cubicBezTo>
                  <a:cubicBezTo>
                    <a:pt x="775" y="2389"/>
                    <a:pt x="860" y="2182"/>
                    <a:pt x="972" y="1960"/>
                  </a:cubicBezTo>
                  <a:cubicBezTo>
                    <a:pt x="1075" y="1736"/>
                    <a:pt x="1240" y="1520"/>
                    <a:pt x="1419" y="1309"/>
                  </a:cubicBezTo>
                  <a:cubicBezTo>
                    <a:pt x="1787" y="892"/>
                    <a:pt x="2269" y="558"/>
                    <a:pt x="2650" y="344"/>
                  </a:cubicBezTo>
                  <a:cubicBezTo>
                    <a:pt x="3029" y="123"/>
                    <a:pt x="3305" y="1"/>
                    <a:pt x="3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1587;p54">
              <a:extLst>
                <a:ext uri="{FF2B5EF4-FFF2-40B4-BE49-F238E27FC236}">
                  <a16:creationId xmlns:a16="http://schemas.microsoft.com/office/drawing/2014/main" id="{A975BFB0-CFE8-0DA6-62CE-88BD946516C1}"/>
                </a:ext>
              </a:extLst>
            </p:cNvPr>
            <p:cNvSpPr/>
            <p:nvPr/>
          </p:nvSpPr>
          <p:spPr>
            <a:xfrm>
              <a:off x="7178550" y="3454363"/>
              <a:ext cx="53475" cy="32225"/>
            </a:xfrm>
            <a:custGeom>
              <a:avLst/>
              <a:gdLst/>
              <a:ahLst/>
              <a:cxnLst/>
              <a:rect l="l" t="t" r="r" b="b"/>
              <a:pathLst>
                <a:path w="2139" h="1289" extrusionOk="0">
                  <a:moveTo>
                    <a:pt x="1034" y="0"/>
                  </a:moveTo>
                  <a:cubicBezTo>
                    <a:pt x="839" y="0"/>
                    <a:pt x="647" y="68"/>
                    <a:pt x="519" y="168"/>
                  </a:cubicBezTo>
                  <a:cubicBezTo>
                    <a:pt x="347" y="290"/>
                    <a:pt x="246" y="446"/>
                    <a:pt x="166" y="571"/>
                  </a:cubicBezTo>
                  <a:cubicBezTo>
                    <a:pt x="17" y="834"/>
                    <a:pt x="0" y="1035"/>
                    <a:pt x="0" y="1035"/>
                  </a:cubicBezTo>
                  <a:cubicBezTo>
                    <a:pt x="0" y="1035"/>
                    <a:pt x="150" y="925"/>
                    <a:pt x="379" y="759"/>
                  </a:cubicBezTo>
                  <a:cubicBezTo>
                    <a:pt x="560" y="629"/>
                    <a:pt x="797" y="499"/>
                    <a:pt x="994" y="499"/>
                  </a:cubicBezTo>
                  <a:cubicBezTo>
                    <a:pt x="1031" y="499"/>
                    <a:pt x="1067" y="504"/>
                    <a:pt x="1100" y="514"/>
                  </a:cubicBezTo>
                  <a:cubicBezTo>
                    <a:pt x="1214" y="528"/>
                    <a:pt x="1335" y="604"/>
                    <a:pt x="1457" y="690"/>
                  </a:cubicBezTo>
                  <a:cubicBezTo>
                    <a:pt x="1572" y="781"/>
                    <a:pt x="1695" y="876"/>
                    <a:pt x="1788" y="972"/>
                  </a:cubicBezTo>
                  <a:cubicBezTo>
                    <a:pt x="1980" y="1159"/>
                    <a:pt x="2138" y="1288"/>
                    <a:pt x="2138" y="1288"/>
                  </a:cubicBezTo>
                  <a:cubicBezTo>
                    <a:pt x="2138" y="1288"/>
                    <a:pt x="2137" y="1239"/>
                    <a:pt x="2120" y="1155"/>
                  </a:cubicBezTo>
                  <a:cubicBezTo>
                    <a:pt x="2094" y="1075"/>
                    <a:pt x="2090" y="942"/>
                    <a:pt x="2025" y="812"/>
                  </a:cubicBezTo>
                  <a:cubicBezTo>
                    <a:pt x="1914" y="557"/>
                    <a:pt x="1713" y="134"/>
                    <a:pt x="1196" y="17"/>
                  </a:cubicBezTo>
                  <a:cubicBezTo>
                    <a:pt x="1143" y="6"/>
                    <a:pt x="1088" y="0"/>
                    <a:pt x="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1588;p54">
              <a:extLst>
                <a:ext uri="{FF2B5EF4-FFF2-40B4-BE49-F238E27FC236}">
                  <a16:creationId xmlns:a16="http://schemas.microsoft.com/office/drawing/2014/main" id="{0DE1FDF1-BE8F-BEE6-2E35-E47B416D3956}"/>
                </a:ext>
              </a:extLst>
            </p:cNvPr>
            <p:cNvSpPr/>
            <p:nvPr/>
          </p:nvSpPr>
          <p:spPr>
            <a:xfrm>
              <a:off x="7112250" y="3370888"/>
              <a:ext cx="73225" cy="30025"/>
            </a:xfrm>
            <a:custGeom>
              <a:avLst/>
              <a:gdLst/>
              <a:ahLst/>
              <a:cxnLst/>
              <a:rect l="l" t="t" r="r" b="b"/>
              <a:pathLst>
                <a:path w="2929" h="1201" extrusionOk="0">
                  <a:moveTo>
                    <a:pt x="1801" y="0"/>
                  </a:moveTo>
                  <a:cubicBezTo>
                    <a:pt x="1627" y="0"/>
                    <a:pt x="1445" y="12"/>
                    <a:pt x="1274" y="74"/>
                  </a:cubicBezTo>
                  <a:lnTo>
                    <a:pt x="955" y="184"/>
                  </a:lnTo>
                  <a:cubicBezTo>
                    <a:pt x="860" y="238"/>
                    <a:pt x="773" y="304"/>
                    <a:pt x="687" y="362"/>
                  </a:cubicBezTo>
                  <a:cubicBezTo>
                    <a:pt x="508" y="473"/>
                    <a:pt x="376" y="611"/>
                    <a:pt x="283" y="746"/>
                  </a:cubicBezTo>
                  <a:cubicBezTo>
                    <a:pt x="87" y="1009"/>
                    <a:pt x="0" y="1201"/>
                    <a:pt x="0" y="1201"/>
                  </a:cubicBezTo>
                  <a:cubicBezTo>
                    <a:pt x="0" y="1201"/>
                    <a:pt x="213" y="1118"/>
                    <a:pt x="466" y="965"/>
                  </a:cubicBezTo>
                  <a:cubicBezTo>
                    <a:pt x="581" y="870"/>
                    <a:pt x="746" y="815"/>
                    <a:pt x="908" y="749"/>
                  </a:cubicBezTo>
                  <a:cubicBezTo>
                    <a:pt x="1066" y="666"/>
                    <a:pt x="1230" y="594"/>
                    <a:pt x="1411" y="560"/>
                  </a:cubicBezTo>
                  <a:cubicBezTo>
                    <a:pt x="1498" y="537"/>
                    <a:pt x="1580" y="489"/>
                    <a:pt x="1669" y="489"/>
                  </a:cubicBezTo>
                  <a:cubicBezTo>
                    <a:pt x="1670" y="489"/>
                    <a:pt x="1671" y="489"/>
                    <a:pt x="1672" y="489"/>
                  </a:cubicBezTo>
                  <a:cubicBezTo>
                    <a:pt x="1762" y="482"/>
                    <a:pt x="1847" y="461"/>
                    <a:pt x="1934" y="446"/>
                  </a:cubicBezTo>
                  <a:cubicBezTo>
                    <a:pt x="2079" y="432"/>
                    <a:pt x="2224" y="412"/>
                    <a:pt x="2354" y="412"/>
                  </a:cubicBezTo>
                  <a:cubicBezTo>
                    <a:pt x="2376" y="412"/>
                    <a:pt x="2397" y="413"/>
                    <a:pt x="2417" y="414"/>
                  </a:cubicBezTo>
                  <a:cubicBezTo>
                    <a:pt x="2466" y="418"/>
                    <a:pt x="2513" y="418"/>
                    <a:pt x="2557" y="418"/>
                  </a:cubicBezTo>
                  <a:cubicBezTo>
                    <a:pt x="2586" y="418"/>
                    <a:pt x="2615" y="418"/>
                    <a:pt x="2642" y="418"/>
                  </a:cubicBezTo>
                  <a:cubicBezTo>
                    <a:pt x="2695" y="418"/>
                    <a:pt x="2743" y="419"/>
                    <a:pt x="2782" y="427"/>
                  </a:cubicBezTo>
                  <a:cubicBezTo>
                    <a:pt x="2876" y="435"/>
                    <a:pt x="2929" y="438"/>
                    <a:pt x="2929" y="438"/>
                  </a:cubicBezTo>
                  <a:cubicBezTo>
                    <a:pt x="2929" y="438"/>
                    <a:pt x="2786" y="263"/>
                    <a:pt x="2480" y="136"/>
                  </a:cubicBezTo>
                  <a:cubicBezTo>
                    <a:pt x="2404" y="99"/>
                    <a:pt x="2317" y="83"/>
                    <a:pt x="2225" y="56"/>
                  </a:cubicBezTo>
                  <a:cubicBezTo>
                    <a:pt x="2142" y="41"/>
                    <a:pt x="2052" y="0"/>
                    <a:pt x="1957" y="0"/>
                  </a:cubicBezTo>
                  <a:cubicBezTo>
                    <a:pt x="1948" y="0"/>
                    <a:pt x="1938" y="1"/>
                    <a:pt x="1928" y="2"/>
                  </a:cubicBezTo>
                  <a:cubicBezTo>
                    <a:pt x="1887" y="1"/>
                    <a:pt x="1844" y="0"/>
                    <a:pt x="1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1589;p54">
              <a:extLst>
                <a:ext uri="{FF2B5EF4-FFF2-40B4-BE49-F238E27FC236}">
                  <a16:creationId xmlns:a16="http://schemas.microsoft.com/office/drawing/2014/main" id="{54561EE7-2A5A-517E-CC29-B6DA5F4F5856}"/>
                </a:ext>
              </a:extLst>
            </p:cNvPr>
            <p:cNvSpPr/>
            <p:nvPr/>
          </p:nvSpPr>
          <p:spPr>
            <a:xfrm>
              <a:off x="7276425" y="3557488"/>
              <a:ext cx="116850" cy="107900"/>
            </a:xfrm>
            <a:custGeom>
              <a:avLst/>
              <a:gdLst/>
              <a:ahLst/>
              <a:cxnLst/>
              <a:rect l="l" t="t" r="r" b="b"/>
              <a:pathLst>
                <a:path w="4674" h="4316" extrusionOk="0">
                  <a:moveTo>
                    <a:pt x="1" y="0"/>
                  </a:moveTo>
                  <a:lnTo>
                    <a:pt x="1" y="0"/>
                  </a:lnTo>
                  <a:cubicBezTo>
                    <a:pt x="40" y="153"/>
                    <a:pt x="88" y="305"/>
                    <a:pt x="139" y="459"/>
                  </a:cubicBezTo>
                  <a:cubicBezTo>
                    <a:pt x="197" y="607"/>
                    <a:pt x="219" y="779"/>
                    <a:pt x="313" y="912"/>
                  </a:cubicBezTo>
                  <a:lnTo>
                    <a:pt x="570" y="1330"/>
                  </a:lnTo>
                  <a:cubicBezTo>
                    <a:pt x="646" y="1479"/>
                    <a:pt x="774" y="1589"/>
                    <a:pt x="883" y="1717"/>
                  </a:cubicBezTo>
                  <a:cubicBezTo>
                    <a:pt x="999" y="1837"/>
                    <a:pt x="1115" y="1960"/>
                    <a:pt x="1260" y="2050"/>
                  </a:cubicBezTo>
                  <a:cubicBezTo>
                    <a:pt x="1399" y="2145"/>
                    <a:pt x="1530" y="2257"/>
                    <a:pt x="1688" y="2320"/>
                  </a:cubicBezTo>
                  <a:cubicBezTo>
                    <a:pt x="1843" y="2390"/>
                    <a:pt x="1994" y="2470"/>
                    <a:pt x="2161" y="2514"/>
                  </a:cubicBezTo>
                  <a:cubicBezTo>
                    <a:pt x="2281" y="2551"/>
                    <a:pt x="2396" y="2578"/>
                    <a:pt x="2524" y="2597"/>
                  </a:cubicBezTo>
                  <a:lnTo>
                    <a:pt x="2524" y="2597"/>
                  </a:lnTo>
                  <a:cubicBezTo>
                    <a:pt x="2606" y="2792"/>
                    <a:pt x="2697" y="2981"/>
                    <a:pt x="2834" y="3129"/>
                  </a:cubicBezTo>
                  <a:cubicBezTo>
                    <a:pt x="2977" y="3350"/>
                    <a:pt x="3187" y="3496"/>
                    <a:pt x="3374" y="3660"/>
                  </a:cubicBezTo>
                  <a:cubicBezTo>
                    <a:pt x="3768" y="3961"/>
                    <a:pt x="4210" y="4182"/>
                    <a:pt x="4674" y="4315"/>
                  </a:cubicBezTo>
                  <a:cubicBezTo>
                    <a:pt x="4288" y="4026"/>
                    <a:pt x="3926" y="3725"/>
                    <a:pt x="3606" y="3400"/>
                  </a:cubicBezTo>
                  <a:cubicBezTo>
                    <a:pt x="3463" y="3225"/>
                    <a:pt x="3305" y="3061"/>
                    <a:pt x="3199" y="2872"/>
                  </a:cubicBezTo>
                  <a:cubicBezTo>
                    <a:pt x="3146" y="2779"/>
                    <a:pt x="3069" y="2694"/>
                    <a:pt x="3045" y="2593"/>
                  </a:cubicBezTo>
                  <a:lnTo>
                    <a:pt x="2932" y="2306"/>
                  </a:lnTo>
                  <a:lnTo>
                    <a:pt x="2930" y="2298"/>
                  </a:lnTo>
                  <a:cubicBezTo>
                    <a:pt x="2892" y="2208"/>
                    <a:pt x="2809" y="2136"/>
                    <a:pt x="2706" y="2123"/>
                  </a:cubicBezTo>
                  <a:cubicBezTo>
                    <a:pt x="2590" y="2107"/>
                    <a:pt x="2437" y="2076"/>
                    <a:pt x="2306" y="2028"/>
                  </a:cubicBezTo>
                  <a:cubicBezTo>
                    <a:pt x="2166" y="1997"/>
                    <a:pt x="2036" y="1931"/>
                    <a:pt x="1905" y="1874"/>
                  </a:cubicBezTo>
                  <a:cubicBezTo>
                    <a:pt x="1767" y="1828"/>
                    <a:pt x="1655" y="1730"/>
                    <a:pt x="1526" y="1664"/>
                  </a:cubicBezTo>
                  <a:cubicBezTo>
                    <a:pt x="1392" y="1599"/>
                    <a:pt x="1283" y="1499"/>
                    <a:pt x="1173" y="1402"/>
                  </a:cubicBezTo>
                  <a:cubicBezTo>
                    <a:pt x="1062" y="1307"/>
                    <a:pt x="928" y="1231"/>
                    <a:pt x="839" y="1109"/>
                  </a:cubicBezTo>
                  <a:lnTo>
                    <a:pt x="540" y="767"/>
                  </a:lnTo>
                  <a:cubicBezTo>
                    <a:pt x="347" y="532"/>
                    <a:pt x="202" y="258"/>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1590;p54">
              <a:extLst>
                <a:ext uri="{FF2B5EF4-FFF2-40B4-BE49-F238E27FC236}">
                  <a16:creationId xmlns:a16="http://schemas.microsoft.com/office/drawing/2014/main" id="{27CAD575-2E2F-A51C-6B9D-B7FBB2C46BF1}"/>
                </a:ext>
              </a:extLst>
            </p:cNvPr>
            <p:cNvSpPr/>
            <p:nvPr/>
          </p:nvSpPr>
          <p:spPr>
            <a:xfrm>
              <a:off x="7282700" y="3561138"/>
              <a:ext cx="123200" cy="254450"/>
            </a:xfrm>
            <a:custGeom>
              <a:avLst/>
              <a:gdLst/>
              <a:ahLst/>
              <a:cxnLst/>
              <a:rect l="l" t="t" r="r" b="b"/>
              <a:pathLst>
                <a:path w="4928" h="10178" extrusionOk="0">
                  <a:moveTo>
                    <a:pt x="4928" y="1"/>
                  </a:moveTo>
                  <a:lnTo>
                    <a:pt x="4928" y="1"/>
                  </a:lnTo>
                  <a:cubicBezTo>
                    <a:pt x="4927" y="1"/>
                    <a:pt x="4713" y="21"/>
                    <a:pt x="4368" y="173"/>
                  </a:cubicBezTo>
                  <a:cubicBezTo>
                    <a:pt x="4026" y="322"/>
                    <a:pt x="3547" y="588"/>
                    <a:pt x="3076" y="1034"/>
                  </a:cubicBezTo>
                  <a:cubicBezTo>
                    <a:pt x="2600" y="1471"/>
                    <a:pt x="2103" y="2054"/>
                    <a:pt x="1698" y="2752"/>
                  </a:cubicBezTo>
                  <a:cubicBezTo>
                    <a:pt x="1290" y="3453"/>
                    <a:pt x="913" y="4193"/>
                    <a:pt x="574" y="4993"/>
                  </a:cubicBezTo>
                  <a:cubicBezTo>
                    <a:pt x="265" y="5786"/>
                    <a:pt x="1" y="6676"/>
                    <a:pt x="190" y="7536"/>
                  </a:cubicBezTo>
                  <a:cubicBezTo>
                    <a:pt x="277" y="7962"/>
                    <a:pt x="500" y="8335"/>
                    <a:pt x="752" y="8625"/>
                  </a:cubicBezTo>
                  <a:cubicBezTo>
                    <a:pt x="1017" y="8922"/>
                    <a:pt x="1298" y="9110"/>
                    <a:pt x="1537" y="9317"/>
                  </a:cubicBezTo>
                  <a:cubicBezTo>
                    <a:pt x="2062" y="9707"/>
                    <a:pt x="2546" y="9943"/>
                    <a:pt x="2899" y="10067"/>
                  </a:cubicBezTo>
                  <a:cubicBezTo>
                    <a:pt x="3190" y="10168"/>
                    <a:pt x="3389" y="10177"/>
                    <a:pt x="3452" y="10177"/>
                  </a:cubicBezTo>
                  <a:cubicBezTo>
                    <a:pt x="3466" y="10177"/>
                    <a:pt x="3473" y="10177"/>
                    <a:pt x="3473" y="10177"/>
                  </a:cubicBezTo>
                  <a:cubicBezTo>
                    <a:pt x="3473" y="10177"/>
                    <a:pt x="3260" y="10147"/>
                    <a:pt x="2935" y="9979"/>
                  </a:cubicBezTo>
                  <a:cubicBezTo>
                    <a:pt x="2608" y="9820"/>
                    <a:pt x="2183" y="9508"/>
                    <a:pt x="1722" y="9108"/>
                  </a:cubicBezTo>
                  <a:cubicBezTo>
                    <a:pt x="1500" y="8881"/>
                    <a:pt x="1228" y="8659"/>
                    <a:pt x="1029" y="8395"/>
                  </a:cubicBezTo>
                  <a:cubicBezTo>
                    <a:pt x="827" y="8127"/>
                    <a:pt x="684" y="7803"/>
                    <a:pt x="622" y="7453"/>
                  </a:cubicBezTo>
                  <a:cubicBezTo>
                    <a:pt x="496" y="6739"/>
                    <a:pt x="737" y="5938"/>
                    <a:pt x="1040" y="5182"/>
                  </a:cubicBezTo>
                  <a:cubicBezTo>
                    <a:pt x="1356" y="4429"/>
                    <a:pt x="1746" y="3665"/>
                    <a:pt x="2098" y="2982"/>
                  </a:cubicBezTo>
                  <a:cubicBezTo>
                    <a:pt x="2470" y="2305"/>
                    <a:pt x="2868" y="1701"/>
                    <a:pt x="3289" y="1247"/>
                  </a:cubicBezTo>
                  <a:cubicBezTo>
                    <a:pt x="3708" y="793"/>
                    <a:pt x="4103" y="455"/>
                    <a:pt x="4416" y="267"/>
                  </a:cubicBezTo>
                  <a:cubicBezTo>
                    <a:pt x="4725" y="70"/>
                    <a:pt x="4928" y="1"/>
                    <a:pt x="49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1591;p54">
              <a:extLst>
                <a:ext uri="{FF2B5EF4-FFF2-40B4-BE49-F238E27FC236}">
                  <a16:creationId xmlns:a16="http://schemas.microsoft.com/office/drawing/2014/main" id="{02081643-50F9-3D02-3EE7-3E44CE0E6869}"/>
                </a:ext>
              </a:extLst>
            </p:cNvPr>
            <p:cNvSpPr/>
            <p:nvPr/>
          </p:nvSpPr>
          <p:spPr>
            <a:xfrm>
              <a:off x="7227000" y="3663213"/>
              <a:ext cx="89075" cy="31450"/>
            </a:xfrm>
            <a:custGeom>
              <a:avLst/>
              <a:gdLst/>
              <a:ahLst/>
              <a:cxnLst/>
              <a:rect l="l" t="t" r="r" b="b"/>
              <a:pathLst>
                <a:path w="3563" h="1258" extrusionOk="0">
                  <a:moveTo>
                    <a:pt x="3563" y="1"/>
                  </a:moveTo>
                  <a:cubicBezTo>
                    <a:pt x="3562" y="1"/>
                    <a:pt x="3337" y="138"/>
                    <a:pt x="3008" y="311"/>
                  </a:cubicBezTo>
                  <a:cubicBezTo>
                    <a:pt x="2682" y="477"/>
                    <a:pt x="2244" y="679"/>
                    <a:pt x="1804" y="733"/>
                  </a:cubicBezTo>
                  <a:cubicBezTo>
                    <a:pt x="1699" y="754"/>
                    <a:pt x="1594" y="762"/>
                    <a:pt x="1490" y="762"/>
                  </a:cubicBezTo>
                  <a:cubicBezTo>
                    <a:pt x="1376" y="762"/>
                    <a:pt x="1263" y="752"/>
                    <a:pt x="1155" y="738"/>
                  </a:cubicBezTo>
                  <a:cubicBezTo>
                    <a:pt x="950" y="702"/>
                    <a:pt x="743" y="666"/>
                    <a:pt x="581" y="588"/>
                  </a:cubicBezTo>
                  <a:cubicBezTo>
                    <a:pt x="254" y="468"/>
                    <a:pt x="26" y="338"/>
                    <a:pt x="2" y="338"/>
                  </a:cubicBezTo>
                  <a:cubicBezTo>
                    <a:pt x="1" y="338"/>
                    <a:pt x="1" y="338"/>
                    <a:pt x="0" y="338"/>
                  </a:cubicBezTo>
                  <a:cubicBezTo>
                    <a:pt x="0" y="338"/>
                    <a:pt x="34" y="394"/>
                    <a:pt x="103" y="487"/>
                  </a:cubicBezTo>
                  <a:cubicBezTo>
                    <a:pt x="178" y="572"/>
                    <a:pt x="267" y="723"/>
                    <a:pt x="435" y="836"/>
                  </a:cubicBezTo>
                  <a:cubicBezTo>
                    <a:pt x="517" y="898"/>
                    <a:pt x="601" y="972"/>
                    <a:pt x="709" y="1022"/>
                  </a:cubicBezTo>
                  <a:cubicBezTo>
                    <a:pt x="816" y="1072"/>
                    <a:pt x="923" y="1151"/>
                    <a:pt x="1053" y="1173"/>
                  </a:cubicBezTo>
                  <a:cubicBezTo>
                    <a:pt x="1223" y="1229"/>
                    <a:pt x="1410" y="1257"/>
                    <a:pt x="1600" y="1257"/>
                  </a:cubicBezTo>
                  <a:cubicBezTo>
                    <a:pt x="1692" y="1257"/>
                    <a:pt x="1785" y="1251"/>
                    <a:pt x="1876" y="1237"/>
                  </a:cubicBezTo>
                  <a:cubicBezTo>
                    <a:pt x="2157" y="1193"/>
                    <a:pt x="2423" y="1098"/>
                    <a:pt x="2642" y="964"/>
                  </a:cubicBezTo>
                  <a:cubicBezTo>
                    <a:pt x="2870" y="842"/>
                    <a:pt x="3037" y="670"/>
                    <a:pt x="3182" y="538"/>
                  </a:cubicBezTo>
                  <a:cubicBezTo>
                    <a:pt x="3457" y="249"/>
                    <a:pt x="3562" y="1"/>
                    <a:pt x="3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1592;p54">
              <a:extLst>
                <a:ext uri="{FF2B5EF4-FFF2-40B4-BE49-F238E27FC236}">
                  <a16:creationId xmlns:a16="http://schemas.microsoft.com/office/drawing/2014/main" id="{9A68F9BE-4C6D-410C-B0C2-FCEC2FF2C7A5}"/>
                </a:ext>
              </a:extLst>
            </p:cNvPr>
            <p:cNvSpPr/>
            <p:nvPr/>
          </p:nvSpPr>
          <p:spPr>
            <a:xfrm>
              <a:off x="7135975" y="3743438"/>
              <a:ext cx="295475" cy="219850"/>
            </a:xfrm>
            <a:custGeom>
              <a:avLst/>
              <a:gdLst/>
              <a:ahLst/>
              <a:cxnLst/>
              <a:rect l="l" t="t" r="r" b="b"/>
              <a:pathLst>
                <a:path w="11819" h="8794" extrusionOk="0">
                  <a:moveTo>
                    <a:pt x="182" y="0"/>
                  </a:moveTo>
                  <a:cubicBezTo>
                    <a:pt x="63" y="0"/>
                    <a:pt x="0" y="7"/>
                    <a:pt x="0" y="7"/>
                  </a:cubicBezTo>
                  <a:cubicBezTo>
                    <a:pt x="0" y="7"/>
                    <a:pt x="1" y="7"/>
                    <a:pt x="3" y="7"/>
                  </a:cubicBezTo>
                  <a:cubicBezTo>
                    <a:pt x="33" y="7"/>
                    <a:pt x="274" y="10"/>
                    <a:pt x="659" y="96"/>
                  </a:cubicBezTo>
                  <a:cubicBezTo>
                    <a:pt x="862" y="153"/>
                    <a:pt x="1098" y="247"/>
                    <a:pt x="1340" y="406"/>
                  </a:cubicBezTo>
                  <a:cubicBezTo>
                    <a:pt x="1577" y="573"/>
                    <a:pt x="1816" y="796"/>
                    <a:pt x="2054" y="1060"/>
                  </a:cubicBezTo>
                  <a:cubicBezTo>
                    <a:pt x="2283" y="1328"/>
                    <a:pt x="2511" y="1643"/>
                    <a:pt x="2732" y="2004"/>
                  </a:cubicBezTo>
                  <a:cubicBezTo>
                    <a:pt x="2948" y="2350"/>
                    <a:pt x="3159" y="2736"/>
                    <a:pt x="3390" y="3136"/>
                  </a:cubicBezTo>
                  <a:cubicBezTo>
                    <a:pt x="3612" y="3537"/>
                    <a:pt x="3889" y="3949"/>
                    <a:pt x="4266" y="4311"/>
                  </a:cubicBezTo>
                  <a:cubicBezTo>
                    <a:pt x="4675" y="4641"/>
                    <a:pt x="5168" y="4860"/>
                    <a:pt x="5676" y="4964"/>
                  </a:cubicBezTo>
                  <a:lnTo>
                    <a:pt x="6439" y="5069"/>
                  </a:lnTo>
                  <a:lnTo>
                    <a:pt x="7162" y="5084"/>
                  </a:lnTo>
                  <a:cubicBezTo>
                    <a:pt x="7682" y="5096"/>
                    <a:pt x="8075" y="5097"/>
                    <a:pt x="8500" y="5207"/>
                  </a:cubicBezTo>
                  <a:cubicBezTo>
                    <a:pt x="8904" y="5321"/>
                    <a:pt x="9279" y="5490"/>
                    <a:pt x="9583" y="5735"/>
                  </a:cubicBezTo>
                  <a:cubicBezTo>
                    <a:pt x="9898" y="5957"/>
                    <a:pt x="10141" y="6244"/>
                    <a:pt x="10351" y="6512"/>
                  </a:cubicBezTo>
                  <a:cubicBezTo>
                    <a:pt x="10753" y="7071"/>
                    <a:pt x="11001" y="7607"/>
                    <a:pt x="11139" y="7991"/>
                  </a:cubicBezTo>
                  <a:cubicBezTo>
                    <a:pt x="11280" y="8383"/>
                    <a:pt x="11324" y="8602"/>
                    <a:pt x="11324" y="8602"/>
                  </a:cubicBezTo>
                  <a:cubicBezTo>
                    <a:pt x="11345" y="8713"/>
                    <a:pt x="11443" y="8793"/>
                    <a:pt x="11558" y="8793"/>
                  </a:cubicBezTo>
                  <a:cubicBezTo>
                    <a:pt x="11572" y="8793"/>
                    <a:pt x="11587" y="8792"/>
                    <a:pt x="11602" y="8789"/>
                  </a:cubicBezTo>
                  <a:cubicBezTo>
                    <a:pt x="11732" y="8768"/>
                    <a:pt x="11818" y="8645"/>
                    <a:pt x="11799" y="8514"/>
                  </a:cubicBezTo>
                  <a:lnTo>
                    <a:pt x="11796" y="8504"/>
                  </a:lnTo>
                  <a:cubicBezTo>
                    <a:pt x="11796" y="8504"/>
                    <a:pt x="11753" y="8244"/>
                    <a:pt x="11619" y="7827"/>
                  </a:cubicBezTo>
                  <a:cubicBezTo>
                    <a:pt x="11476" y="7410"/>
                    <a:pt x="11256" y="6806"/>
                    <a:pt x="10794" y="6182"/>
                  </a:cubicBezTo>
                  <a:cubicBezTo>
                    <a:pt x="10555" y="5881"/>
                    <a:pt x="10277" y="5558"/>
                    <a:pt x="9906" y="5298"/>
                  </a:cubicBezTo>
                  <a:cubicBezTo>
                    <a:pt x="9553" y="5020"/>
                    <a:pt x="9106" y="4822"/>
                    <a:pt x="8635" y="4691"/>
                  </a:cubicBezTo>
                  <a:cubicBezTo>
                    <a:pt x="8172" y="4566"/>
                    <a:pt x="7616" y="4571"/>
                    <a:pt x="7178" y="4563"/>
                  </a:cubicBezTo>
                  <a:lnTo>
                    <a:pt x="6453" y="4554"/>
                  </a:lnTo>
                  <a:lnTo>
                    <a:pt x="5773" y="4465"/>
                  </a:lnTo>
                  <a:cubicBezTo>
                    <a:pt x="5322" y="4393"/>
                    <a:pt x="4899" y="4232"/>
                    <a:pt x="4545" y="3980"/>
                  </a:cubicBezTo>
                  <a:cubicBezTo>
                    <a:pt x="4213" y="3692"/>
                    <a:pt x="3934" y="3335"/>
                    <a:pt x="3694" y="2950"/>
                  </a:cubicBezTo>
                  <a:cubicBezTo>
                    <a:pt x="3445" y="2571"/>
                    <a:pt x="3214" y="2194"/>
                    <a:pt x="2968" y="1841"/>
                  </a:cubicBezTo>
                  <a:cubicBezTo>
                    <a:pt x="2731" y="1502"/>
                    <a:pt x="2479" y="1188"/>
                    <a:pt x="2217" y="912"/>
                  </a:cubicBezTo>
                  <a:cubicBezTo>
                    <a:pt x="1956" y="642"/>
                    <a:pt x="1682" y="434"/>
                    <a:pt x="1413" y="286"/>
                  </a:cubicBezTo>
                  <a:cubicBezTo>
                    <a:pt x="1141" y="143"/>
                    <a:pt x="887" y="71"/>
                    <a:pt x="673" y="32"/>
                  </a:cubicBezTo>
                  <a:cubicBezTo>
                    <a:pt x="462" y="6"/>
                    <a:pt x="297" y="0"/>
                    <a:pt x="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1593;p54">
              <a:extLst>
                <a:ext uri="{FF2B5EF4-FFF2-40B4-BE49-F238E27FC236}">
                  <a16:creationId xmlns:a16="http://schemas.microsoft.com/office/drawing/2014/main" id="{0FCC2673-D63F-73D5-889A-B030AF744951}"/>
                </a:ext>
              </a:extLst>
            </p:cNvPr>
            <p:cNvSpPr/>
            <p:nvPr/>
          </p:nvSpPr>
          <p:spPr>
            <a:xfrm>
              <a:off x="7143600" y="3819613"/>
              <a:ext cx="206125" cy="179475"/>
            </a:xfrm>
            <a:custGeom>
              <a:avLst/>
              <a:gdLst/>
              <a:ahLst/>
              <a:cxnLst/>
              <a:rect l="l" t="t" r="r" b="b"/>
              <a:pathLst>
                <a:path w="8245" h="7179" extrusionOk="0">
                  <a:moveTo>
                    <a:pt x="1302" y="0"/>
                  </a:moveTo>
                  <a:cubicBezTo>
                    <a:pt x="1196" y="0"/>
                    <a:pt x="1073" y="17"/>
                    <a:pt x="944" y="70"/>
                  </a:cubicBezTo>
                  <a:cubicBezTo>
                    <a:pt x="464" y="250"/>
                    <a:pt x="106" y="848"/>
                    <a:pt x="42" y="1515"/>
                  </a:cubicBezTo>
                  <a:cubicBezTo>
                    <a:pt x="1" y="1853"/>
                    <a:pt x="5" y="2216"/>
                    <a:pt x="65" y="2584"/>
                  </a:cubicBezTo>
                  <a:cubicBezTo>
                    <a:pt x="84" y="2769"/>
                    <a:pt x="137" y="2963"/>
                    <a:pt x="178" y="3154"/>
                  </a:cubicBezTo>
                  <a:cubicBezTo>
                    <a:pt x="230" y="3326"/>
                    <a:pt x="273" y="3521"/>
                    <a:pt x="365" y="3713"/>
                  </a:cubicBezTo>
                  <a:cubicBezTo>
                    <a:pt x="447" y="3902"/>
                    <a:pt x="530" y="4092"/>
                    <a:pt x="616" y="4286"/>
                  </a:cubicBezTo>
                  <a:cubicBezTo>
                    <a:pt x="741" y="4468"/>
                    <a:pt x="877" y="4647"/>
                    <a:pt x="1013" y="4825"/>
                  </a:cubicBezTo>
                  <a:cubicBezTo>
                    <a:pt x="1181" y="4975"/>
                    <a:pt x="1373" y="5120"/>
                    <a:pt x="1565" y="5242"/>
                  </a:cubicBezTo>
                  <a:cubicBezTo>
                    <a:pt x="1779" y="5317"/>
                    <a:pt x="1990" y="5430"/>
                    <a:pt x="2205" y="5466"/>
                  </a:cubicBezTo>
                  <a:cubicBezTo>
                    <a:pt x="3075" y="5640"/>
                    <a:pt x="3876" y="5579"/>
                    <a:pt x="4644" y="5646"/>
                  </a:cubicBezTo>
                  <a:cubicBezTo>
                    <a:pt x="5400" y="5689"/>
                    <a:pt x="6108" y="5765"/>
                    <a:pt x="6670" y="5972"/>
                  </a:cubicBezTo>
                  <a:cubicBezTo>
                    <a:pt x="6815" y="6014"/>
                    <a:pt x="6947" y="6070"/>
                    <a:pt x="7064" y="6138"/>
                  </a:cubicBezTo>
                  <a:cubicBezTo>
                    <a:pt x="7187" y="6195"/>
                    <a:pt x="7301" y="6256"/>
                    <a:pt x="7396" y="6334"/>
                  </a:cubicBezTo>
                  <a:cubicBezTo>
                    <a:pt x="7601" y="6467"/>
                    <a:pt x="7747" y="6628"/>
                    <a:pt x="7871" y="6756"/>
                  </a:cubicBezTo>
                  <a:cubicBezTo>
                    <a:pt x="8109" y="7025"/>
                    <a:pt x="8245" y="7179"/>
                    <a:pt x="8245" y="7179"/>
                  </a:cubicBezTo>
                  <a:cubicBezTo>
                    <a:pt x="8245" y="7179"/>
                    <a:pt x="8128" y="7010"/>
                    <a:pt x="7921" y="6715"/>
                  </a:cubicBezTo>
                  <a:cubicBezTo>
                    <a:pt x="7811" y="6573"/>
                    <a:pt x="7679" y="6391"/>
                    <a:pt x="7480" y="6226"/>
                  </a:cubicBezTo>
                  <a:cubicBezTo>
                    <a:pt x="7294" y="6055"/>
                    <a:pt x="7046" y="5883"/>
                    <a:pt x="6753" y="5769"/>
                  </a:cubicBezTo>
                  <a:cubicBezTo>
                    <a:pt x="6173" y="5505"/>
                    <a:pt x="5447" y="5355"/>
                    <a:pt x="4675" y="5268"/>
                  </a:cubicBezTo>
                  <a:cubicBezTo>
                    <a:pt x="3918" y="5166"/>
                    <a:pt x="3060" y="5168"/>
                    <a:pt x="2326" y="4975"/>
                  </a:cubicBezTo>
                  <a:cubicBezTo>
                    <a:pt x="2136" y="4936"/>
                    <a:pt x="1986" y="4840"/>
                    <a:pt x="1814" y="4779"/>
                  </a:cubicBezTo>
                  <a:cubicBezTo>
                    <a:pt x="1670" y="4679"/>
                    <a:pt x="1536" y="4569"/>
                    <a:pt x="1405" y="4456"/>
                  </a:cubicBezTo>
                  <a:lnTo>
                    <a:pt x="1105" y="4019"/>
                  </a:lnTo>
                  <a:cubicBezTo>
                    <a:pt x="1035" y="3847"/>
                    <a:pt x="967" y="3677"/>
                    <a:pt x="901" y="3512"/>
                  </a:cubicBezTo>
                  <a:cubicBezTo>
                    <a:pt x="824" y="3356"/>
                    <a:pt x="796" y="3176"/>
                    <a:pt x="737" y="2994"/>
                  </a:cubicBezTo>
                  <a:cubicBezTo>
                    <a:pt x="703" y="2823"/>
                    <a:pt x="657" y="2668"/>
                    <a:pt x="641" y="2500"/>
                  </a:cubicBezTo>
                  <a:cubicBezTo>
                    <a:pt x="588" y="2174"/>
                    <a:pt x="588" y="1863"/>
                    <a:pt x="620" y="1590"/>
                  </a:cubicBezTo>
                  <a:cubicBezTo>
                    <a:pt x="678" y="1035"/>
                    <a:pt x="935" y="655"/>
                    <a:pt x="1150" y="582"/>
                  </a:cubicBezTo>
                  <a:cubicBezTo>
                    <a:pt x="1218" y="550"/>
                    <a:pt x="1279" y="540"/>
                    <a:pt x="1331" y="540"/>
                  </a:cubicBezTo>
                  <a:cubicBezTo>
                    <a:pt x="1424" y="540"/>
                    <a:pt x="1485" y="573"/>
                    <a:pt x="1497" y="573"/>
                  </a:cubicBezTo>
                  <a:cubicBezTo>
                    <a:pt x="1499" y="573"/>
                    <a:pt x="1500" y="573"/>
                    <a:pt x="1500" y="571"/>
                  </a:cubicBezTo>
                  <a:lnTo>
                    <a:pt x="1500" y="571"/>
                  </a:lnTo>
                  <a:cubicBezTo>
                    <a:pt x="1532" y="583"/>
                    <a:pt x="1564" y="589"/>
                    <a:pt x="1596" y="589"/>
                  </a:cubicBezTo>
                  <a:cubicBezTo>
                    <a:pt x="1703" y="589"/>
                    <a:pt x="1803" y="525"/>
                    <a:pt x="1844" y="420"/>
                  </a:cubicBezTo>
                  <a:cubicBezTo>
                    <a:pt x="1896" y="282"/>
                    <a:pt x="1830" y="128"/>
                    <a:pt x="1692" y="75"/>
                  </a:cubicBezTo>
                  <a:cubicBezTo>
                    <a:pt x="1692" y="75"/>
                    <a:pt x="1627" y="57"/>
                    <a:pt x="1504" y="20"/>
                  </a:cubicBezTo>
                  <a:cubicBezTo>
                    <a:pt x="1450" y="10"/>
                    <a:pt x="1381" y="0"/>
                    <a:pt x="13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1594;p54">
              <a:extLst>
                <a:ext uri="{FF2B5EF4-FFF2-40B4-BE49-F238E27FC236}">
                  <a16:creationId xmlns:a16="http://schemas.microsoft.com/office/drawing/2014/main" id="{E0FF8BC3-1D97-5686-DB46-975F04AA6A0C}"/>
                </a:ext>
              </a:extLst>
            </p:cNvPr>
            <p:cNvSpPr/>
            <p:nvPr/>
          </p:nvSpPr>
          <p:spPr>
            <a:xfrm>
              <a:off x="7165600" y="3798613"/>
              <a:ext cx="28925" cy="63500"/>
            </a:xfrm>
            <a:custGeom>
              <a:avLst/>
              <a:gdLst/>
              <a:ahLst/>
              <a:cxnLst/>
              <a:rect l="l" t="t" r="r" b="b"/>
              <a:pathLst>
                <a:path w="1157" h="2540" extrusionOk="0">
                  <a:moveTo>
                    <a:pt x="13" y="0"/>
                  </a:moveTo>
                  <a:cubicBezTo>
                    <a:pt x="5" y="0"/>
                    <a:pt x="1" y="1"/>
                    <a:pt x="1" y="1"/>
                  </a:cubicBezTo>
                  <a:cubicBezTo>
                    <a:pt x="1" y="1"/>
                    <a:pt x="34" y="42"/>
                    <a:pt x="87" y="100"/>
                  </a:cubicBezTo>
                  <a:cubicBezTo>
                    <a:pt x="147" y="145"/>
                    <a:pt x="194" y="253"/>
                    <a:pt x="256" y="353"/>
                  </a:cubicBezTo>
                  <a:cubicBezTo>
                    <a:pt x="370" y="568"/>
                    <a:pt x="459" y="881"/>
                    <a:pt x="557" y="1202"/>
                  </a:cubicBezTo>
                  <a:cubicBezTo>
                    <a:pt x="652" y="1523"/>
                    <a:pt x="760" y="1858"/>
                    <a:pt x="850" y="2111"/>
                  </a:cubicBezTo>
                  <a:cubicBezTo>
                    <a:pt x="944" y="2365"/>
                    <a:pt x="1031" y="2540"/>
                    <a:pt x="1031" y="2540"/>
                  </a:cubicBezTo>
                  <a:cubicBezTo>
                    <a:pt x="1031" y="2540"/>
                    <a:pt x="1106" y="2356"/>
                    <a:pt x="1130" y="2078"/>
                  </a:cubicBezTo>
                  <a:cubicBezTo>
                    <a:pt x="1157" y="1800"/>
                    <a:pt x="1155" y="1422"/>
                    <a:pt x="1042" y="1058"/>
                  </a:cubicBezTo>
                  <a:cubicBezTo>
                    <a:pt x="980" y="877"/>
                    <a:pt x="915" y="696"/>
                    <a:pt x="810" y="540"/>
                  </a:cubicBezTo>
                  <a:cubicBezTo>
                    <a:pt x="718" y="381"/>
                    <a:pt x="584" y="256"/>
                    <a:pt x="466" y="161"/>
                  </a:cubicBezTo>
                  <a:cubicBezTo>
                    <a:pt x="348" y="69"/>
                    <a:pt x="219" y="24"/>
                    <a:pt x="134" y="12"/>
                  </a:cubicBezTo>
                  <a:cubicBezTo>
                    <a:pt x="73" y="2"/>
                    <a:pt x="32" y="0"/>
                    <a:pt x="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1595;p54">
              <a:extLst>
                <a:ext uri="{FF2B5EF4-FFF2-40B4-BE49-F238E27FC236}">
                  <a16:creationId xmlns:a16="http://schemas.microsoft.com/office/drawing/2014/main" id="{917E4D61-BEF7-21FA-047F-44E9A130C9DF}"/>
                </a:ext>
              </a:extLst>
            </p:cNvPr>
            <p:cNvSpPr/>
            <p:nvPr/>
          </p:nvSpPr>
          <p:spPr>
            <a:xfrm>
              <a:off x="7177575" y="3705563"/>
              <a:ext cx="91000" cy="72125"/>
            </a:xfrm>
            <a:custGeom>
              <a:avLst/>
              <a:gdLst/>
              <a:ahLst/>
              <a:cxnLst/>
              <a:rect l="l" t="t" r="r" b="b"/>
              <a:pathLst>
                <a:path w="3640" h="2885" extrusionOk="0">
                  <a:moveTo>
                    <a:pt x="1" y="0"/>
                  </a:moveTo>
                  <a:cubicBezTo>
                    <a:pt x="1" y="1"/>
                    <a:pt x="83" y="292"/>
                    <a:pt x="276" y="720"/>
                  </a:cubicBezTo>
                  <a:cubicBezTo>
                    <a:pt x="365" y="936"/>
                    <a:pt x="514" y="1164"/>
                    <a:pt x="697" y="1394"/>
                  </a:cubicBezTo>
                  <a:cubicBezTo>
                    <a:pt x="789" y="1507"/>
                    <a:pt x="874" y="1635"/>
                    <a:pt x="981" y="1746"/>
                  </a:cubicBezTo>
                  <a:lnTo>
                    <a:pt x="1336" y="2053"/>
                  </a:lnTo>
                  <a:cubicBezTo>
                    <a:pt x="1571" y="2265"/>
                    <a:pt x="1850" y="2415"/>
                    <a:pt x="2111" y="2552"/>
                  </a:cubicBezTo>
                  <a:cubicBezTo>
                    <a:pt x="2235" y="2632"/>
                    <a:pt x="2380" y="2660"/>
                    <a:pt x="2506" y="2707"/>
                  </a:cubicBezTo>
                  <a:cubicBezTo>
                    <a:pt x="2635" y="2745"/>
                    <a:pt x="2750" y="2795"/>
                    <a:pt x="2868" y="2815"/>
                  </a:cubicBezTo>
                  <a:cubicBezTo>
                    <a:pt x="3117" y="2871"/>
                    <a:pt x="3323" y="2884"/>
                    <a:pt x="3459" y="2884"/>
                  </a:cubicBezTo>
                  <a:cubicBezTo>
                    <a:pt x="3575" y="2884"/>
                    <a:pt x="3640" y="2875"/>
                    <a:pt x="3640" y="2875"/>
                  </a:cubicBezTo>
                  <a:cubicBezTo>
                    <a:pt x="3640" y="2875"/>
                    <a:pt x="3569" y="2843"/>
                    <a:pt x="3448" y="2789"/>
                  </a:cubicBezTo>
                  <a:cubicBezTo>
                    <a:pt x="3324" y="2746"/>
                    <a:pt x="3164" y="2640"/>
                    <a:pt x="2965" y="2549"/>
                  </a:cubicBezTo>
                  <a:cubicBezTo>
                    <a:pt x="2771" y="2446"/>
                    <a:pt x="2552" y="2311"/>
                    <a:pt x="2330" y="2163"/>
                  </a:cubicBezTo>
                  <a:cubicBezTo>
                    <a:pt x="2219" y="2087"/>
                    <a:pt x="2108" y="2003"/>
                    <a:pt x="1989" y="1927"/>
                  </a:cubicBezTo>
                  <a:cubicBezTo>
                    <a:pt x="1863" y="1858"/>
                    <a:pt x="1766" y="1751"/>
                    <a:pt x="1657" y="1660"/>
                  </a:cubicBezTo>
                  <a:cubicBezTo>
                    <a:pt x="1425" y="1490"/>
                    <a:pt x="1215" y="1298"/>
                    <a:pt x="1032" y="1096"/>
                  </a:cubicBezTo>
                  <a:cubicBezTo>
                    <a:pt x="938" y="999"/>
                    <a:pt x="838" y="910"/>
                    <a:pt x="745" y="827"/>
                  </a:cubicBezTo>
                  <a:cubicBezTo>
                    <a:pt x="646" y="747"/>
                    <a:pt x="588" y="641"/>
                    <a:pt x="515" y="558"/>
                  </a:cubicBezTo>
                  <a:cubicBezTo>
                    <a:pt x="233" y="219"/>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1596;p54">
              <a:extLst>
                <a:ext uri="{FF2B5EF4-FFF2-40B4-BE49-F238E27FC236}">
                  <a16:creationId xmlns:a16="http://schemas.microsoft.com/office/drawing/2014/main" id="{73FE37AC-9956-926E-AD43-9D60965CED68}"/>
                </a:ext>
              </a:extLst>
            </p:cNvPr>
            <p:cNvSpPr/>
            <p:nvPr/>
          </p:nvSpPr>
          <p:spPr>
            <a:xfrm>
              <a:off x="7053875" y="3583213"/>
              <a:ext cx="48425" cy="52575"/>
            </a:xfrm>
            <a:custGeom>
              <a:avLst/>
              <a:gdLst/>
              <a:ahLst/>
              <a:cxnLst/>
              <a:rect l="l" t="t" r="r" b="b"/>
              <a:pathLst>
                <a:path w="1937" h="2103" extrusionOk="0">
                  <a:moveTo>
                    <a:pt x="1549" y="1"/>
                  </a:moveTo>
                  <a:cubicBezTo>
                    <a:pt x="1511" y="1"/>
                    <a:pt x="1470" y="2"/>
                    <a:pt x="1427" y="6"/>
                  </a:cubicBezTo>
                  <a:cubicBezTo>
                    <a:pt x="1347" y="8"/>
                    <a:pt x="1268" y="40"/>
                    <a:pt x="1180" y="58"/>
                  </a:cubicBezTo>
                  <a:cubicBezTo>
                    <a:pt x="1092" y="83"/>
                    <a:pt x="991" y="97"/>
                    <a:pt x="910" y="159"/>
                  </a:cubicBezTo>
                  <a:cubicBezTo>
                    <a:pt x="729" y="252"/>
                    <a:pt x="553" y="380"/>
                    <a:pt x="423" y="553"/>
                  </a:cubicBezTo>
                  <a:cubicBezTo>
                    <a:pt x="272" y="711"/>
                    <a:pt x="183" y="902"/>
                    <a:pt x="119" y="1088"/>
                  </a:cubicBezTo>
                  <a:cubicBezTo>
                    <a:pt x="33" y="1266"/>
                    <a:pt x="19" y="1448"/>
                    <a:pt x="14" y="1600"/>
                  </a:cubicBezTo>
                  <a:cubicBezTo>
                    <a:pt x="1" y="1906"/>
                    <a:pt x="37" y="2102"/>
                    <a:pt x="37" y="2102"/>
                  </a:cubicBezTo>
                  <a:cubicBezTo>
                    <a:pt x="37" y="2102"/>
                    <a:pt x="165" y="1927"/>
                    <a:pt x="289" y="1680"/>
                  </a:cubicBezTo>
                  <a:cubicBezTo>
                    <a:pt x="333" y="1548"/>
                    <a:pt x="424" y="1415"/>
                    <a:pt x="521" y="1284"/>
                  </a:cubicBezTo>
                  <a:cubicBezTo>
                    <a:pt x="564" y="1215"/>
                    <a:pt x="614" y="1148"/>
                    <a:pt x="651" y="1072"/>
                  </a:cubicBezTo>
                  <a:cubicBezTo>
                    <a:pt x="686" y="994"/>
                    <a:pt x="759" y="948"/>
                    <a:pt x="809" y="882"/>
                  </a:cubicBezTo>
                  <a:cubicBezTo>
                    <a:pt x="901" y="740"/>
                    <a:pt x="1029" y="641"/>
                    <a:pt x="1149" y="537"/>
                  </a:cubicBezTo>
                  <a:cubicBezTo>
                    <a:pt x="1266" y="433"/>
                    <a:pt x="1394" y="347"/>
                    <a:pt x="1510" y="281"/>
                  </a:cubicBezTo>
                  <a:cubicBezTo>
                    <a:pt x="1630" y="225"/>
                    <a:pt x="1731" y="150"/>
                    <a:pt x="1809" y="127"/>
                  </a:cubicBezTo>
                  <a:cubicBezTo>
                    <a:pt x="1891" y="90"/>
                    <a:pt x="1937" y="70"/>
                    <a:pt x="1937" y="70"/>
                  </a:cubicBezTo>
                  <a:cubicBezTo>
                    <a:pt x="1937" y="70"/>
                    <a:pt x="1794" y="1"/>
                    <a:pt x="15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1597;p54">
              <a:extLst>
                <a:ext uri="{FF2B5EF4-FFF2-40B4-BE49-F238E27FC236}">
                  <a16:creationId xmlns:a16="http://schemas.microsoft.com/office/drawing/2014/main" id="{6B8EAA89-F937-FD42-A3E6-A7DAC46891A7}"/>
                </a:ext>
              </a:extLst>
            </p:cNvPr>
            <p:cNvSpPr/>
            <p:nvPr/>
          </p:nvSpPr>
          <p:spPr>
            <a:xfrm>
              <a:off x="7058575" y="3819313"/>
              <a:ext cx="48050" cy="36700"/>
            </a:xfrm>
            <a:custGeom>
              <a:avLst/>
              <a:gdLst/>
              <a:ahLst/>
              <a:cxnLst/>
              <a:rect l="l" t="t" r="r" b="b"/>
              <a:pathLst>
                <a:path w="1922" h="1468" extrusionOk="0">
                  <a:moveTo>
                    <a:pt x="1582" y="0"/>
                  </a:moveTo>
                  <a:cubicBezTo>
                    <a:pt x="1375" y="4"/>
                    <a:pt x="1100" y="79"/>
                    <a:pt x="845" y="214"/>
                  </a:cubicBezTo>
                  <a:cubicBezTo>
                    <a:pt x="602" y="357"/>
                    <a:pt x="385" y="549"/>
                    <a:pt x="260" y="724"/>
                  </a:cubicBezTo>
                  <a:cubicBezTo>
                    <a:pt x="138" y="885"/>
                    <a:pt x="79" y="1038"/>
                    <a:pt x="76" y="1038"/>
                  </a:cubicBezTo>
                  <a:cubicBezTo>
                    <a:pt x="76" y="1038"/>
                    <a:pt x="75" y="1038"/>
                    <a:pt x="76" y="1037"/>
                  </a:cubicBezTo>
                  <a:lnTo>
                    <a:pt x="76" y="1037"/>
                  </a:lnTo>
                  <a:cubicBezTo>
                    <a:pt x="1" y="1181"/>
                    <a:pt x="57" y="1361"/>
                    <a:pt x="199" y="1434"/>
                  </a:cubicBezTo>
                  <a:cubicBezTo>
                    <a:pt x="243" y="1457"/>
                    <a:pt x="290" y="1468"/>
                    <a:pt x="336" y="1468"/>
                  </a:cubicBezTo>
                  <a:cubicBezTo>
                    <a:pt x="443" y="1468"/>
                    <a:pt x="547" y="1410"/>
                    <a:pt x="600" y="1308"/>
                  </a:cubicBezTo>
                  <a:cubicBezTo>
                    <a:pt x="605" y="1296"/>
                    <a:pt x="653" y="1223"/>
                    <a:pt x="756" y="1089"/>
                  </a:cubicBezTo>
                  <a:cubicBezTo>
                    <a:pt x="855" y="957"/>
                    <a:pt x="985" y="775"/>
                    <a:pt x="1149" y="620"/>
                  </a:cubicBezTo>
                  <a:cubicBezTo>
                    <a:pt x="1230" y="541"/>
                    <a:pt x="1306" y="447"/>
                    <a:pt x="1399" y="389"/>
                  </a:cubicBezTo>
                  <a:cubicBezTo>
                    <a:pt x="1489" y="330"/>
                    <a:pt x="1562" y="236"/>
                    <a:pt x="1646" y="202"/>
                  </a:cubicBezTo>
                  <a:cubicBezTo>
                    <a:pt x="1804" y="105"/>
                    <a:pt x="1922" y="23"/>
                    <a:pt x="1922" y="23"/>
                  </a:cubicBezTo>
                  <a:cubicBezTo>
                    <a:pt x="1922" y="23"/>
                    <a:pt x="1794" y="6"/>
                    <a:pt x="1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1598;p54">
              <a:extLst>
                <a:ext uri="{FF2B5EF4-FFF2-40B4-BE49-F238E27FC236}">
                  <a16:creationId xmlns:a16="http://schemas.microsoft.com/office/drawing/2014/main" id="{1FEE889D-6011-9813-BD3E-4F005314EEAB}"/>
                </a:ext>
              </a:extLst>
            </p:cNvPr>
            <p:cNvSpPr/>
            <p:nvPr/>
          </p:nvSpPr>
          <p:spPr>
            <a:xfrm>
              <a:off x="7084950" y="3709488"/>
              <a:ext cx="45675" cy="135425"/>
            </a:xfrm>
            <a:custGeom>
              <a:avLst/>
              <a:gdLst/>
              <a:ahLst/>
              <a:cxnLst/>
              <a:rect l="l" t="t" r="r" b="b"/>
              <a:pathLst>
                <a:path w="1827" h="5417" extrusionOk="0">
                  <a:moveTo>
                    <a:pt x="723" y="0"/>
                  </a:moveTo>
                  <a:lnTo>
                    <a:pt x="723" y="0"/>
                  </a:lnTo>
                  <a:cubicBezTo>
                    <a:pt x="858" y="224"/>
                    <a:pt x="826" y="464"/>
                    <a:pt x="776" y="697"/>
                  </a:cubicBezTo>
                  <a:cubicBezTo>
                    <a:pt x="739" y="929"/>
                    <a:pt x="661" y="1163"/>
                    <a:pt x="581" y="1392"/>
                  </a:cubicBezTo>
                  <a:cubicBezTo>
                    <a:pt x="413" y="1848"/>
                    <a:pt x="241" y="2313"/>
                    <a:pt x="50" y="2757"/>
                  </a:cubicBezTo>
                  <a:cubicBezTo>
                    <a:pt x="1" y="2872"/>
                    <a:pt x="24" y="3009"/>
                    <a:pt x="119" y="3099"/>
                  </a:cubicBezTo>
                  <a:lnTo>
                    <a:pt x="132" y="3111"/>
                  </a:lnTo>
                  <a:cubicBezTo>
                    <a:pt x="302" y="3272"/>
                    <a:pt x="482" y="3427"/>
                    <a:pt x="648" y="3592"/>
                  </a:cubicBezTo>
                  <a:cubicBezTo>
                    <a:pt x="802" y="3767"/>
                    <a:pt x="969" y="3935"/>
                    <a:pt x="1104" y="4126"/>
                  </a:cubicBezTo>
                  <a:cubicBezTo>
                    <a:pt x="1258" y="4309"/>
                    <a:pt x="1373" y="4515"/>
                    <a:pt x="1483" y="4728"/>
                  </a:cubicBezTo>
                  <a:cubicBezTo>
                    <a:pt x="1599" y="4942"/>
                    <a:pt x="1688" y="5167"/>
                    <a:pt x="1754" y="5416"/>
                  </a:cubicBezTo>
                  <a:cubicBezTo>
                    <a:pt x="1827" y="5165"/>
                    <a:pt x="1793" y="4898"/>
                    <a:pt x="1760" y="4635"/>
                  </a:cubicBezTo>
                  <a:cubicBezTo>
                    <a:pt x="1741" y="4503"/>
                    <a:pt x="1690" y="4383"/>
                    <a:pt x="1654" y="4253"/>
                  </a:cubicBezTo>
                  <a:cubicBezTo>
                    <a:pt x="1621" y="4122"/>
                    <a:pt x="1552" y="4009"/>
                    <a:pt x="1501" y="3886"/>
                  </a:cubicBezTo>
                  <a:cubicBezTo>
                    <a:pt x="1406" y="3629"/>
                    <a:pt x="1224" y="3433"/>
                    <a:pt x="1076" y="3211"/>
                  </a:cubicBezTo>
                  <a:cubicBezTo>
                    <a:pt x="1000" y="3102"/>
                    <a:pt x="895" y="3021"/>
                    <a:pt x="805" y="2924"/>
                  </a:cubicBezTo>
                  <a:lnTo>
                    <a:pt x="683" y="2803"/>
                  </a:lnTo>
                  <a:lnTo>
                    <a:pt x="683" y="2803"/>
                  </a:lnTo>
                  <a:cubicBezTo>
                    <a:pt x="845" y="2381"/>
                    <a:pt x="975" y="1954"/>
                    <a:pt x="1038" y="1503"/>
                  </a:cubicBezTo>
                  <a:cubicBezTo>
                    <a:pt x="1066" y="1240"/>
                    <a:pt x="1096" y="978"/>
                    <a:pt x="1075" y="706"/>
                  </a:cubicBezTo>
                  <a:cubicBezTo>
                    <a:pt x="1055" y="572"/>
                    <a:pt x="1031" y="438"/>
                    <a:pt x="978" y="309"/>
                  </a:cubicBezTo>
                  <a:cubicBezTo>
                    <a:pt x="933" y="178"/>
                    <a:pt x="835" y="63"/>
                    <a:pt x="7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1599;p54">
              <a:extLst>
                <a:ext uri="{FF2B5EF4-FFF2-40B4-BE49-F238E27FC236}">
                  <a16:creationId xmlns:a16="http://schemas.microsoft.com/office/drawing/2014/main" id="{1182A456-9009-4D5D-22B0-4DC17E7E6614}"/>
                </a:ext>
              </a:extLst>
            </p:cNvPr>
            <p:cNvSpPr/>
            <p:nvPr/>
          </p:nvSpPr>
          <p:spPr>
            <a:xfrm>
              <a:off x="7159775" y="3610638"/>
              <a:ext cx="78925" cy="31425"/>
            </a:xfrm>
            <a:custGeom>
              <a:avLst/>
              <a:gdLst/>
              <a:ahLst/>
              <a:cxnLst/>
              <a:rect l="l" t="t" r="r" b="b"/>
              <a:pathLst>
                <a:path w="3157" h="1257" extrusionOk="0">
                  <a:moveTo>
                    <a:pt x="1" y="0"/>
                  </a:moveTo>
                  <a:cubicBezTo>
                    <a:pt x="1" y="0"/>
                    <a:pt x="113" y="193"/>
                    <a:pt x="340" y="447"/>
                  </a:cubicBezTo>
                  <a:cubicBezTo>
                    <a:pt x="450" y="578"/>
                    <a:pt x="606" y="702"/>
                    <a:pt x="785" y="818"/>
                  </a:cubicBezTo>
                  <a:cubicBezTo>
                    <a:pt x="956" y="951"/>
                    <a:pt x="1169" y="1037"/>
                    <a:pt x="1385" y="1113"/>
                  </a:cubicBezTo>
                  <a:cubicBezTo>
                    <a:pt x="1597" y="1198"/>
                    <a:pt x="1829" y="1225"/>
                    <a:pt x="2039" y="1251"/>
                  </a:cubicBezTo>
                  <a:cubicBezTo>
                    <a:pt x="2088" y="1255"/>
                    <a:pt x="2136" y="1257"/>
                    <a:pt x="2184" y="1257"/>
                  </a:cubicBezTo>
                  <a:cubicBezTo>
                    <a:pt x="2343" y="1257"/>
                    <a:pt x="2491" y="1237"/>
                    <a:pt x="2620" y="1223"/>
                  </a:cubicBezTo>
                  <a:cubicBezTo>
                    <a:pt x="2958" y="1166"/>
                    <a:pt x="3156" y="1043"/>
                    <a:pt x="3156" y="1043"/>
                  </a:cubicBezTo>
                  <a:cubicBezTo>
                    <a:pt x="3156" y="1043"/>
                    <a:pt x="2931" y="1005"/>
                    <a:pt x="2625" y="937"/>
                  </a:cubicBezTo>
                  <a:cubicBezTo>
                    <a:pt x="2471" y="911"/>
                    <a:pt x="2294" y="856"/>
                    <a:pt x="2112" y="810"/>
                  </a:cubicBezTo>
                  <a:cubicBezTo>
                    <a:pt x="1931" y="746"/>
                    <a:pt x="1731" y="718"/>
                    <a:pt x="1548" y="633"/>
                  </a:cubicBezTo>
                  <a:cubicBezTo>
                    <a:pt x="1355" y="575"/>
                    <a:pt x="1167" y="505"/>
                    <a:pt x="996" y="423"/>
                  </a:cubicBezTo>
                  <a:cubicBezTo>
                    <a:pt x="822" y="344"/>
                    <a:pt x="636" y="305"/>
                    <a:pt x="507" y="215"/>
                  </a:cubicBezTo>
                  <a:cubicBezTo>
                    <a:pt x="227" y="72"/>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1600;p54">
              <a:extLst>
                <a:ext uri="{FF2B5EF4-FFF2-40B4-BE49-F238E27FC236}">
                  <a16:creationId xmlns:a16="http://schemas.microsoft.com/office/drawing/2014/main" id="{D4019B32-61BA-2E5E-334A-CC2A93B45950}"/>
                </a:ext>
              </a:extLst>
            </p:cNvPr>
            <p:cNvSpPr/>
            <p:nvPr/>
          </p:nvSpPr>
          <p:spPr>
            <a:xfrm>
              <a:off x="7191250" y="3626188"/>
              <a:ext cx="15400" cy="61775"/>
            </a:xfrm>
            <a:custGeom>
              <a:avLst/>
              <a:gdLst/>
              <a:ahLst/>
              <a:cxnLst/>
              <a:rect l="l" t="t" r="r" b="b"/>
              <a:pathLst>
                <a:path w="616" h="2471" extrusionOk="0">
                  <a:moveTo>
                    <a:pt x="254" y="1"/>
                  </a:moveTo>
                  <a:cubicBezTo>
                    <a:pt x="120" y="1"/>
                    <a:pt x="11" y="107"/>
                    <a:pt x="6" y="240"/>
                  </a:cubicBezTo>
                  <a:cubicBezTo>
                    <a:pt x="6" y="240"/>
                    <a:pt x="1" y="384"/>
                    <a:pt x="10" y="595"/>
                  </a:cubicBezTo>
                  <a:cubicBezTo>
                    <a:pt x="12" y="805"/>
                    <a:pt x="67" y="1080"/>
                    <a:pt x="99" y="1356"/>
                  </a:cubicBezTo>
                  <a:cubicBezTo>
                    <a:pt x="149" y="1628"/>
                    <a:pt x="225" y="1910"/>
                    <a:pt x="256" y="2108"/>
                  </a:cubicBezTo>
                  <a:cubicBezTo>
                    <a:pt x="301" y="2314"/>
                    <a:pt x="344" y="2471"/>
                    <a:pt x="344" y="2471"/>
                  </a:cubicBezTo>
                  <a:cubicBezTo>
                    <a:pt x="344" y="2471"/>
                    <a:pt x="406" y="2344"/>
                    <a:pt x="480" y="2126"/>
                  </a:cubicBezTo>
                  <a:cubicBezTo>
                    <a:pt x="568" y="1899"/>
                    <a:pt x="577" y="1616"/>
                    <a:pt x="606" y="1324"/>
                  </a:cubicBezTo>
                  <a:cubicBezTo>
                    <a:pt x="616" y="1033"/>
                    <a:pt x="596" y="746"/>
                    <a:pt x="567" y="533"/>
                  </a:cubicBezTo>
                  <a:cubicBezTo>
                    <a:pt x="533" y="321"/>
                    <a:pt x="493" y="184"/>
                    <a:pt x="493" y="184"/>
                  </a:cubicBezTo>
                  <a:cubicBezTo>
                    <a:pt x="464" y="84"/>
                    <a:pt x="373" y="5"/>
                    <a:pt x="263" y="1"/>
                  </a:cubicBezTo>
                  <a:cubicBezTo>
                    <a:pt x="260" y="1"/>
                    <a:pt x="257"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1601;p54">
              <a:extLst>
                <a:ext uri="{FF2B5EF4-FFF2-40B4-BE49-F238E27FC236}">
                  <a16:creationId xmlns:a16="http://schemas.microsoft.com/office/drawing/2014/main" id="{9DFBC2A1-BE80-FF72-C20F-9CF8E08BDD74}"/>
                </a:ext>
              </a:extLst>
            </p:cNvPr>
            <p:cNvSpPr/>
            <p:nvPr/>
          </p:nvSpPr>
          <p:spPr>
            <a:xfrm>
              <a:off x="7323950" y="3343513"/>
              <a:ext cx="111425" cy="52950"/>
            </a:xfrm>
            <a:custGeom>
              <a:avLst/>
              <a:gdLst/>
              <a:ahLst/>
              <a:cxnLst/>
              <a:rect l="l" t="t" r="r" b="b"/>
              <a:pathLst>
                <a:path w="4457" h="2118" extrusionOk="0">
                  <a:moveTo>
                    <a:pt x="2375" y="1"/>
                  </a:moveTo>
                  <a:cubicBezTo>
                    <a:pt x="2208" y="1"/>
                    <a:pt x="2019" y="25"/>
                    <a:pt x="1883" y="57"/>
                  </a:cubicBezTo>
                  <a:cubicBezTo>
                    <a:pt x="1736" y="86"/>
                    <a:pt x="1560" y="128"/>
                    <a:pt x="1411" y="180"/>
                  </a:cubicBezTo>
                  <a:cubicBezTo>
                    <a:pt x="1110" y="254"/>
                    <a:pt x="823" y="486"/>
                    <a:pt x="689" y="528"/>
                  </a:cubicBezTo>
                  <a:cubicBezTo>
                    <a:pt x="681" y="528"/>
                    <a:pt x="672" y="529"/>
                    <a:pt x="662" y="529"/>
                  </a:cubicBezTo>
                  <a:cubicBezTo>
                    <a:pt x="508" y="529"/>
                    <a:pt x="308" y="415"/>
                    <a:pt x="198" y="366"/>
                  </a:cubicBezTo>
                  <a:cubicBezTo>
                    <a:pt x="73" y="302"/>
                    <a:pt x="1" y="265"/>
                    <a:pt x="1" y="265"/>
                  </a:cubicBezTo>
                  <a:lnTo>
                    <a:pt x="1" y="265"/>
                  </a:lnTo>
                  <a:cubicBezTo>
                    <a:pt x="1" y="265"/>
                    <a:pt x="58" y="321"/>
                    <a:pt x="159" y="421"/>
                  </a:cubicBezTo>
                  <a:cubicBezTo>
                    <a:pt x="212" y="469"/>
                    <a:pt x="272" y="531"/>
                    <a:pt x="352" y="595"/>
                  </a:cubicBezTo>
                  <a:cubicBezTo>
                    <a:pt x="431" y="657"/>
                    <a:pt x="523" y="742"/>
                    <a:pt x="695" y="758"/>
                  </a:cubicBezTo>
                  <a:cubicBezTo>
                    <a:pt x="871" y="757"/>
                    <a:pt x="991" y="685"/>
                    <a:pt x="1116" y="653"/>
                  </a:cubicBezTo>
                  <a:cubicBezTo>
                    <a:pt x="1242" y="618"/>
                    <a:pt x="1371" y="583"/>
                    <a:pt x="1509" y="560"/>
                  </a:cubicBezTo>
                  <a:cubicBezTo>
                    <a:pt x="1651" y="534"/>
                    <a:pt x="1781" y="519"/>
                    <a:pt x="1944" y="512"/>
                  </a:cubicBezTo>
                  <a:cubicBezTo>
                    <a:pt x="1997" y="507"/>
                    <a:pt x="2044" y="505"/>
                    <a:pt x="2089" y="505"/>
                  </a:cubicBezTo>
                  <a:cubicBezTo>
                    <a:pt x="2187" y="505"/>
                    <a:pt x="2272" y="513"/>
                    <a:pt x="2371" y="517"/>
                  </a:cubicBezTo>
                  <a:cubicBezTo>
                    <a:pt x="2925" y="561"/>
                    <a:pt x="3347" y="967"/>
                    <a:pt x="3587" y="1319"/>
                  </a:cubicBezTo>
                  <a:cubicBezTo>
                    <a:pt x="3838" y="1677"/>
                    <a:pt x="3934" y="1949"/>
                    <a:pt x="3934" y="1949"/>
                  </a:cubicBezTo>
                  <a:cubicBezTo>
                    <a:pt x="3970" y="2051"/>
                    <a:pt x="4066" y="2117"/>
                    <a:pt x="4172" y="2117"/>
                  </a:cubicBezTo>
                  <a:cubicBezTo>
                    <a:pt x="4191" y="2117"/>
                    <a:pt x="4212" y="2115"/>
                    <a:pt x="4232" y="2110"/>
                  </a:cubicBezTo>
                  <a:cubicBezTo>
                    <a:pt x="4369" y="2081"/>
                    <a:pt x="4456" y="1944"/>
                    <a:pt x="4424" y="1806"/>
                  </a:cubicBezTo>
                  <a:lnTo>
                    <a:pt x="4421" y="1794"/>
                  </a:lnTo>
                  <a:cubicBezTo>
                    <a:pt x="4421" y="1794"/>
                    <a:pt x="4341" y="1442"/>
                    <a:pt x="4061" y="997"/>
                  </a:cubicBezTo>
                  <a:cubicBezTo>
                    <a:pt x="3915" y="780"/>
                    <a:pt x="3712" y="530"/>
                    <a:pt x="3427" y="334"/>
                  </a:cubicBezTo>
                  <a:cubicBezTo>
                    <a:pt x="3143" y="139"/>
                    <a:pt x="2773" y="10"/>
                    <a:pt x="2406" y="1"/>
                  </a:cubicBezTo>
                  <a:cubicBezTo>
                    <a:pt x="2396" y="1"/>
                    <a:pt x="2386" y="1"/>
                    <a:pt x="2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1602;p54">
              <a:extLst>
                <a:ext uri="{FF2B5EF4-FFF2-40B4-BE49-F238E27FC236}">
                  <a16:creationId xmlns:a16="http://schemas.microsoft.com/office/drawing/2014/main" id="{9EE53731-1A5C-73E3-7FD6-F043297EDE43}"/>
                </a:ext>
              </a:extLst>
            </p:cNvPr>
            <p:cNvSpPr/>
            <p:nvPr/>
          </p:nvSpPr>
          <p:spPr>
            <a:xfrm>
              <a:off x="7340375" y="3299338"/>
              <a:ext cx="34550" cy="57125"/>
            </a:xfrm>
            <a:custGeom>
              <a:avLst/>
              <a:gdLst/>
              <a:ahLst/>
              <a:cxnLst/>
              <a:rect l="l" t="t" r="r" b="b"/>
              <a:pathLst>
                <a:path w="1382" h="2285" extrusionOk="0">
                  <a:moveTo>
                    <a:pt x="57" y="0"/>
                  </a:moveTo>
                  <a:cubicBezTo>
                    <a:pt x="57" y="0"/>
                    <a:pt x="50" y="36"/>
                    <a:pt x="40" y="100"/>
                  </a:cubicBezTo>
                  <a:cubicBezTo>
                    <a:pt x="32" y="163"/>
                    <a:pt x="0" y="266"/>
                    <a:pt x="6" y="383"/>
                  </a:cubicBezTo>
                  <a:cubicBezTo>
                    <a:pt x="22" y="495"/>
                    <a:pt x="24" y="639"/>
                    <a:pt x="61" y="779"/>
                  </a:cubicBezTo>
                  <a:cubicBezTo>
                    <a:pt x="106" y="914"/>
                    <a:pt x="144" y="1069"/>
                    <a:pt x="205" y="1210"/>
                  </a:cubicBezTo>
                  <a:cubicBezTo>
                    <a:pt x="333" y="1487"/>
                    <a:pt x="483" y="1751"/>
                    <a:pt x="625" y="1926"/>
                  </a:cubicBezTo>
                  <a:cubicBezTo>
                    <a:pt x="766" y="2107"/>
                    <a:pt x="876" y="2209"/>
                    <a:pt x="876" y="2209"/>
                  </a:cubicBezTo>
                  <a:cubicBezTo>
                    <a:pt x="930" y="2258"/>
                    <a:pt x="1000" y="2285"/>
                    <a:pt x="1070" y="2285"/>
                  </a:cubicBezTo>
                  <a:cubicBezTo>
                    <a:pt x="1123" y="2285"/>
                    <a:pt x="1176" y="2270"/>
                    <a:pt x="1222" y="2238"/>
                  </a:cubicBezTo>
                  <a:cubicBezTo>
                    <a:pt x="1349" y="2152"/>
                    <a:pt x="1382" y="1980"/>
                    <a:pt x="1297" y="1854"/>
                  </a:cubicBezTo>
                  <a:cubicBezTo>
                    <a:pt x="1297" y="1854"/>
                    <a:pt x="1218" y="1738"/>
                    <a:pt x="1100" y="1570"/>
                  </a:cubicBezTo>
                  <a:cubicBezTo>
                    <a:pt x="977" y="1402"/>
                    <a:pt x="805" y="1185"/>
                    <a:pt x="646" y="961"/>
                  </a:cubicBezTo>
                  <a:cubicBezTo>
                    <a:pt x="470" y="743"/>
                    <a:pt x="329" y="513"/>
                    <a:pt x="216" y="330"/>
                  </a:cubicBezTo>
                  <a:cubicBezTo>
                    <a:pt x="121" y="132"/>
                    <a:pt x="57" y="0"/>
                    <a:pt x="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1603;p54">
              <a:extLst>
                <a:ext uri="{FF2B5EF4-FFF2-40B4-BE49-F238E27FC236}">
                  <a16:creationId xmlns:a16="http://schemas.microsoft.com/office/drawing/2014/main" id="{C9EA5CBF-3037-24CC-E33B-332F5B08E391}"/>
                </a:ext>
              </a:extLst>
            </p:cNvPr>
            <p:cNvSpPr/>
            <p:nvPr/>
          </p:nvSpPr>
          <p:spPr>
            <a:xfrm>
              <a:off x="7386000" y="3136013"/>
              <a:ext cx="46825" cy="39575"/>
            </a:xfrm>
            <a:custGeom>
              <a:avLst/>
              <a:gdLst/>
              <a:ahLst/>
              <a:cxnLst/>
              <a:rect l="l" t="t" r="r" b="b"/>
              <a:pathLst>
                <a:path w="1873" h="1583" extrusionOk="0">
                  <a:moveTo>
                    <a:pt x="463" y="0"/>
                  </a:moveTo>
                  <a:cubicBezTo>
                    <a:pt x="451" y="0"/>
                    <a:pt x="438" y="1"/>
                    <a:pt x="426" y="1"/>
                  </a:cubicBezTo>
                  <a:cubicBezTo>
                    <a:pt x="160" y="5"/>
                    <a:pt x="0" y="55"/>
                    <a:pt x="0" y="55"/>
                  </a:cubicBezTo>
                  <a:cubicBezTo>
                    <a:pt x="0" y="55"/>
                    <a:pt x="149" y="170"/>
                    <a:pt x="347" y="276"/>
                  </a:cubicBezTo>
                  <a:cubicBezTo>
                    <a:pt x="455" y="308"/>
                    <a:pt x="546" y="420"/>
                    <a:pt x="660" y="486"/>
                  </a:cubicBezTo>
                  <a:cubicBezTo>
                    <a:pt x="775" y="548"/>
                    <a:pt x="876" y="646"/>
                    <a:pt x="982" y="734"/>
                  </a:cubicBezTo>
                  <a:cubicBezTo>
                    <a:pt x="1103" y="807"/>
                    <a:pt x="1179" y="929"/>
                    <a:pt x="1291" y="1007"/>
                  </a:cubicBezTo>
                  <a:cubicBezTo>
                    <a:pt x="1372" y="1112"/>
                    <a:pt x="1491" y="1189"/>
                    <a:pt x="1555" y="1283"/>
                  </a:cubicBezTo>
                  <a:cubicBezTo>
                    <a:pt x="1714" y="1449"/>
                    <a:pt x="1830" y="1583"/>
                    <a:pt x="1830" y="1583"/>
                  </a:cubicBezTo>
                  <a:cubicBezTo>
                    <a:pt x="1830" y="1583"/>
                    <a:pt x="1873" y="1406"/>
                    <a:pt x="1808" y="1152"/>
                  </a:cubicBezTo>
                  <a:cubicBezTo>
                    <a:pt x="1750" y="902"/>
                    <a:pt x="1591" y="573"/>
                    <a:pt x="1310" y="346"/>
                  </a:cubicBezTo>
                  <a:lnTo>
                    <a:pt x="1096" y="190"/>
                  </a:lnTo>
                  <a:cubicBezTo>
                    <a:pt x="1030" y="131"/>
                    <a:pt x="937" y="121"/>
                    <a:pt x="864" y="87"/>
                  </a:cubicBezTo>
                  <a:cubicBezTo>
                    <a:pt x="721" y="37"/>
                    <a:pt x="585" y="0"/>
                    <a:pt x="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1604;p54">
              <a:extLst>
                <a:ext uri="{FF2B5EF4-FFF2-40B4-BE49-F238E27FC236}">
                  <a16:creationId xmlns:a16="http://schemas.microsoft.com/office/drawing/2014/main" id="{B04626FE-BE7E-758F-4E81-340BC1C3EF5F}"/>
                </a:ext>
              </a:extLst>
            </p:cNvPr>
            <p:cNvSpPr/>
            <p:nvPr/>
          </p:nvSpPr>
          <p:spPr>
            <a:xfrm>
              <a:off x="7339800" y="3699213"/>
              <a:ext cx="93625" cy="72075"/>
            </a:xfrm>
            <a:custGeom>
              <a:avLst/>
              <a:gdLst/>
              <a:ahLst/>
              <a:cxnLst/>
              <a:rect l="l" t="t" r="r" b="b"/>
              <a:pathLst>
                <a:path w="3745" h="2883" extrusionOk="0">
                  <a:moveTo>
                    <a:pt x="1" y="0"/>
                  </a:moveTo>
                  <a:lnTo>
                    <a:pt x="1" y="0"/>
                  </a:lnTo>
                  <a:cubicBezTo>
                    <a:pt x="1" y="0"/>
                    <a:pt x="62" y="275"/>
                    <a:pt x="188" y="702"/>
                  </a:cubicBezTo>
                  <a:cubicBezTo>
                    <a:pt x="227" y="927"/>
                    <a:pt x="401" y="1125"/>
                    <a:pt x="542" y="1370"/>
                  </a:cubicBezTo>
                  <a:cubicBezTo>
                    <a:pt x="620" y="1489"/>
                    <a:pt x="690" y="1623"/>
                    <a:pt x="806" y="1717"/>
                  </a:cubicBezTo>
                  <a:lnTo>
                    <a:pt x="1133" y="2037"/>
                  </a:lnTo>
                  <a:cubicBezTo>
                    <a:pt x="1363" y="2236"/>
                    <a:pt x="1648" y="2362"/>
                    <a:pt x="1895" y="2506"/>
                  </a:cubicBezTo>
                  <a:cubicBezTo>
                    <a:pt x="2162" y="2604"/>
                    <a:pt x="2408" y="2721"/>
                    <a:pt x="2633" y="2764"/>
                  </a:cubicBezTo>
                  <a:cubicBezTo>
                    <a:pt x="3076" y="2882"/>
                    <a:pt x="3412" y="2865"/>
                    <a:pt x="3393" y="2872"/>
                  </a:cubicBezTo>
                  <a:cubicBezTo>
                    <a:pt x="3396" y="2872"/>
                    <a:pt x="3400" y="2872"/>
                    <a:pt x="3403" y="2872"/>
                  </a:cubicBezTo>
                  <a:cubicBezTo>
                    <a:pt x="3583" y="2872"/>
                    <a:pt x="3733" y="2729"/>
                    <a:pt x="3738" y="2551"/>
                  </a:cubicBezTo>
                  <a:cubicBezTo>
                    <a:pt x="3744" y="2365"/>
                    <a:pt x="3600" y="2214"/>
                    <a:pt x="3417" y="2207"/>
                  </a:cubicBezTo>
                  <a:cubicBezTo>
                    <a:pt x="3401" y="2203"/>
                    <a:pt x="3159" y="2205"/>
                    <a:pt x="2772" y="2123"/>
                  </a:cubicBezTo>
                  <a:cubicBezTo>
                    <a:pt x="2573" y="2106"/>
                    <a:pt x="2358" y="2022"/>
                    <a:pt x="2116" y="1962"/>
                  </a:cubicBezTo>
                  <a:cubicBezTo>
                    <a:pt x="1897" y="1858"/>
                    <a:pt x="1637" y="1775"/>
                    <a:pt x="1426" y="1621"/>
                  </a:cubicBezTo>
                  <a:lnTo>
                    <a:pt x="1094" y="1407"/>
                  </a:lnTo>
                  <a:cubicBezTo>
                    <a:pt x="971" y="1344"/>
                    <a:pt x="893" y="1241"/>
                    <a:pt x="806" y="1150"/>
                  </a:cubicBezTo>
                  <a:cubicBezTo>
                    <a:pt x="644" y="960"/>
                    <a:pt x="439" y="806"/>
                    <a:pt x="364" y="611"/>
                  </a:cubicBezTo>
                  <a:cubicBezTo>
                    <a:pt x="160" y="251"/>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1605;p54">
              <a:extLst>
                <a:ext uri="{FF2B5EF4-FFF2-40B4-BE49-F238E27FC236}">
                  <a16:creationId xmlns:a16="http://schemas.microsoft.com/office/drawing/2014/main" id="{6226572C-0975-6383-2638-615D980E4784}"/>
                </a:ext>
              </a:extLst>
            </p:cNvPr>
            <p:cNvSpPr/>
            <p:nvPr/>
          </p:nvSpPr>
          <p:spPr>
            <a:xfrm>
              <a:off x="7343525" y="3743188"/>
              <a:ext cx="40325" cy="25475"/>
            </a:xfrm>
            <a:custGeom>
              <a:avLst/>
              <a:gdLst/>
              <a:ahLst/>
              <a:cxnLst/>
              <a:rect l="l" t="t" r="r" b="b"/>
              <a:pathLst>
                <a:path w="1613" h="1019" extrusionOk="0">
                  <a:moveTo>
                    <a:pt x="1203" y="0"/>
                  </a:moveTo>
                  <a:cubicBezTo>
                    <a:pt x="1100" y="0"/>
                    <a:pt x="998" y="43"/>
                    <a:pt x="925" y="128"/>
                  </a:cubicBezTo>
                  <a:cubicBezTo>
                    <a:pt x="915" y="141"/>
                    <a:pt x="891" y="174"/>
                    <a:pt x="824" y="254"/>
                  </a:cubicBezTo>
                  <a:cubicBezTo>
                    <a:pt x="765" y="343"/>
                    <a:pt x="669" y="449"/>
                    <a:pt x="555" y="540"/>
                  </a:cubicBezTo>
                  <a:cubicBezTo>
                    <a:pt x="359" y="766"/>
                    <a:pt x="5" y="870"/>
                    <a:pt x="0" y="884"/>
                  </a:cubicBezTo>
                  <a:cubicBezTo>
                    <a:pt x="0" y="884"/>
                    <a:pt x="77" y="931"/>
                    <a:pt x="219" y="982"/>
                  </a:cubicBezTo>
                  <a:cubicBezTo>
                    <a:pt x="306" y="1004"/>
                    <a:pt x="420" y="1018"/>
                    <a:pt x="543" y="1018"/>
                  </a:cubicBezTo>
                  <a:cubicBezTo>
                    <a:pt x="616" y="1018"/>
                    <a:pt x="692" y="1013"/>
                    <a:pt x="769" y="1001"/>
                  </a:cubicBezTo>
                  <a:cubicBezTo>
                    <a:pt x="963" y="948"/>
                    <a:pt x="1150" y="861"/>
                    <a:pt x="1282" y="776"/>
                  </a:cubicBezTo>
                  <a:cubicBezTo>
                    <a:pt x="1402" y="697"/>
                    <a:pt x="1480" y="603"/>
                    <a:pt x="1482" y="603"/>
                  </a:cubicBezTo>
                  <a:lnTo>
                    <a:pt x="1482" y="603"/>
                  </a:lnTo>
                  <a:cubicBezTo>
                    <a:pt x="1482" y="603"/>
                    <a:pt x="1482" y="603"/>
                    <a:pt x="1481" y="604"/>
                  </a:cubicBezTo>
                  <a:cubicBezTo>
                    <a:pt x="1613" y="451"/>
                    <a:pt x="1596" y="221"/>
                    <a:pt x="1441" y="87"/>
                  </a:cubicBezTo>
                  <a:cubicBezTo>
                    <a:pt x="1372" y="29"/>
                    <a:pt x="1287" y="0"/>
                    <a:pt x="1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1606;p54">
              <a:extLst>
                <a:ext uri="{FF2B5EF4-FFF2-40B4-BE49-F238E27FC236}">
                  <a16:creationId xmlns:a16="http://schemas.microsoft.com/office/drawing/2014/main" id="{C34946C9-BE1D-723D-4873-62427B35517F}"/>
                </a:ext>
              </a:extLst>
            </p:cNvPr>
            <p:cNvSpPr/>
            <p:nvPr/>
          </p:nvSpPr>
          <p:spPr>
            <a:xfrm>
              <a:off x="7370925" y="3681038"/>
              <a:ext cx="65050" cy="25925"/>
            </a:xfrm>
            <a:custGeom>
              <a:avLst/>
              <a:gdLst/>
              <a:ahLst/>
              <a:cxnLst/>
              <a:rect l="l" t="t" r="r" b="b"/>
              <a:pathLst>
                <a:path w="2602" h="1037" extrusionOk="0">
                  <a:moveTo>
                    <a:pt x="1" y="0"/>
                  </a:moveTo>
                  <a:cubicBezTo>
                    <a:pt x="1" y="0"/>
                    <a:pt x="92" y="119"/>
                    <a:pt x="254" y="293"/>
                  </a:cubicBezTo>
                  <a:cubicBezTo>
                    <a:pt x="332" y="383"/>
                    <a:pt x="447" y="455"/>
                    <a:pt x="566" y="546"/>
                  </a:cubicBezTo>
                  <a:cubicBezTo>
                    <a:pt x="684" y="642"/>
                    <a:pt x="826" y="716"/>
                    <a:pt x="970" y="791"/>
                  </a:cubicBezTo>
                  <a:cubicBezTo>
                    <a:pt x="1266" y="922"/>
                    <a:pt x="1588" y="993"/>
                    <a:pt x="1836" y="1025"/>
                  </a:cubicBezTo>
                  <a:cubicBezTo>
                    <a:pt x="1912" y="1033"/>
                    <a:pt x="1983" y="1036"/>
                    <a:pt x="2045" y="1036"/>
                  </a:cubicBezTo>
                  <a:cubicBezTo>
                    <a:pt x="2167" y="1036"/>
                    <a:pt x="2252" y="1026"/>
                    <a:pt x="2262" y="1026"/>
                  </a:cubicBezTo>
                  <a:cubicBezTo>
                    <a:pt x="2264" y="1026"/>
                    <a:pt x="2264" y="1026"/>
                    <a:pt x="2262" y="1026"/>
                  </a:cubicBezTo>
                  <a:cubicBezTo>
                    <a:pt x="2462" y="1000"/>
                    <a:pt x="2602" y="816"/>
                    <a:pt x="2578" y="615"/>
                  </a:cubicBezTo>
                  <a:cubicBezTo>
                    <a:pt x="2554" y="431"/>
                    <a:pt x="2395" y="297"/>
                    <a:pt x="2213" y="297"/>
                  </a:cubicBezTo>
                  <a:cubicBezTo>
                    <a:pt x="2198" y="297"/>
                    <a:pt x="2183" y="298"/>
                    <a:pt x="2167" y="300"/>
                  </a:cubicBezTo>
                  <a:cubicBezTo>
                    <a:pt x="2150" y="303"/>
                    <a:pt x="2055" y="319"/>
                    <a:pt x="1853" y="331"/>
                  </a:cubicBezTo>
                  <a:cubicBezTo>
                    <a:pt x="1775" y="338"/>
                    <a:pt x="1683" y="343"/>
                    <a:pt x="1585" y="343"/>
                  </a:cubicBezTo>
                  <a:cubicBezTo>
                    <a:pt x="1439" y="343"/>
                    <a:pt x="1277" y="333"/>
                    <a:pt x="1117" y="303"/>
                  </a:cubicBezTo>
                  <a:cubicBezTo>
                    <a:pt x="980" y="288"/>
                    <a:pt x="836" y="278"/>
                    <a:pt x="711" y="237"/>
                  </a:cubicBezTo>
                  <a:cubicBezTo>
                    <a:pt x="582" y="203"/>
                    <a:pt x="453" y="182"/>
                    <a:pt x="356" y="130"/>
                  </a:cubicBezTo>
                  <a:cubicBezTo>
                    <a:pt x="154" y="50"/>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1607;p54">
              <a:extLst>
                <a:ext uri="{FF2B5EF4-FFF2-40B4-BE49-F238E27FC236}">
                  <a16:creationId xmlns:a16="http://schemas.microsoft.com/office/drawing/2014/main" id="{62868476-4025-8325-76D7-63616E52F756}"/>
                </a:ext>
              </a:extLst>
            </p:cNvPr>
            <p:cNvSpPr/>
            <p:nvPr/>
          </p:nvSpPr>
          <p:spPr>
            <a:xfrm>
              <a:off x="7401200" y="3451738"/>
              <a:ext cx="29200" cy="27450"/>
            </a:xfrm>
            <a:custGeom>
              <a:avLst/>
              <a:gdLst/>
              <a:ahLst/>
              <a:cxnLst/>
              <a:rect l="l" t="t" r="r" b="b"/>
              <a:pathLst>
                <a:path w="1168" h="1098" extrusionOk="0">
                  <a:moveTo>
                    <a:pt x="385" y="1"/>
                  </a:moveTo>
                  <a:cubicBezTo>
                    <a:pt x="342" y="1"/>
                    <a:pt x="302" y="5"/>
                    <a:pt x="267" y="17"/>
                  </a:cubicBezTo>
                  <a:cubicBezTo>
                    <a:pt x="82" y="81"/>
                    <a:pt x="1" y="167"/>
                    <a:pt x="1" y="167"/>
                  </a:cubicBezTo>
                  <a:cubicBezTo>
                    <a:pt x="1" y="167"/>
                    <a:pt x="120" y="247"/>
                    <a:pt x="237" y="301"/>
                  </a:cubicBezTo>
                  <a:cubicBezTo>
                    <a:pt x="301" y="315"/>
                    <a:pt x="346" y="404"/>
                    <a:pt x="402" y="428"/>
                  </a:cubicBezTo>
                  <a:cubicBezTo>
                    <a:pt x="456" y="468"/>
                    <a:pt x="503" y="530"/>
                    <a:pt x="559" y="571"/>
                  </a:cubicBezTo>
                  <a:cubicBezTo>
                    <a:pt x="751" y="786"/>
                    <a:pt x="1091" y="1092"/>
                    <a:pt x="1109" y="1098"/>
                  </a:cubicBezTo>
                  <a:cubicBezTo>
                    <a:pt x="1109" y="1098"/>
                    <a:pt x="1168" y="982"/>
                    <a:pt x="1161" y="805"/>
                  </a:cubicBezTo>
                  <a:cubicBezTo>
                    <a:pt x="1165" y="632"/>
                    <a:pt x="1090" y="399"/>
                    <a:pt x="919" y="213"/>
                  </a:cubicBezTo>
                  <a:cubicBezTo>
                    <a:pt x="814" y="140"/>
                    <a:pt x="716" y="48"/>
                    <a:pt x="593" y="23"/>
                  </a:cubicBezTo>
                  <a:cubicBezTo>
                    <a:pt x="520" y="11"/>
                    <a:pt x="449" y="1"/>
                    <a:pt x="3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1608;p54">
              <a:extLst>
                <a:ext uri="{FF2B5EF4-FFF2-40B4-BE49-F238E27FC236}">
                  <a16:creationId xmlns:a16="http://schemas.microsoft.com/office/drawing/2014/main" id="{DD094569-4A3C-E6B7-4BE3-4697CB6F107E}"/>
                </a:ext>
              </a:extLst>
            </p:cNvPr>
            <p:cNvSpPr/>
            <p:nvPr/>
          </p:nvSpPr>
          <p:spPr>
            <a:xfrm>
              <a:off x="7118175" y="3277088"/>
              <a:ext cx="107375" cy="50825"/>
            </a:xfrm>
            <a:custGeom>
              <a:avLst/>
              <a:gdLst/>
              <a:ahLst/>
              <a:cxnLst/>
              <a:rect l="l" t="t" r="r" b="b"/>
              <a:pathLst>
                <a:path w="4295" h="2033" extrusionOk="0">
                  <a:moveTo>
                    <a:pt x="448" y="1"/>
                  </a:moveTo>
                  <a:cubicBezTo>
                    <a:pt x="346" y="1"/>
                    <a:pt x="264" y="47"/>
                    <a:pt x="199" y="60"/>
                  </a:cubicBezTo>
                  <a:cubicBezTo>
                    <a:pt x="63" y="141"/>
                    <a:pt x="1" y="194"/>
                    <a:pt x="1" y="194"/>
                  </a:cubicBezTo>
                  <a:cubicBezTo>
                    <a:pt x="0" y="195"/>
                    <a:pt x="1" y="196"/>
                    <a:pt x="3" y="196"/>
                  </a:cubicBezTo>
                  <a:cubicBezTo>
                    <a:pt x="18" y="196"/>
                    <a:pt x="120" y="157"/>
                    <a:pt x="254" y="157"/>
                  </a:cubicBezTo>
                  <a:cubicBezTo>
                    <a:pt x="386" y="157"/>
                    <a:pt x="549" y="195"/>
                    <a:pt x="690" y="344"/>
                  </a:cubicBezTo>
                  <a:cubicBezTo>
                    <a:pt x="850" y="489"/>
                    <a:pt x="971" y="735"/>
                    <a:pt x="1134" y="999"/>
                  </a:cubicBezTo>
                  <a:cubicBezTo>
                    <a:pt x="1216" y="1129"/>
                    <a:pt x="1300" y="1278"/>
                    <a:pt x="1425" y="1416"/>
                  </a:cubicBezTo>
                  <a:cubicBezTo>
                    <a:pt x="1544" y="1551"/>
                    <a:pt x="1711" y="1725"/>
                    <a:pt x="2020" y="1746"/>
                  </a:cubicBezTo>
                  <a:cubicBezTo>
                    <a:pt x="2234" y="1739"/>
                    <a:pt x="2207" y="1718"/>
                    <a:pt x="2369" y="1664"/>
                  </a:cubicBezTo>
                  <a:lnTo>
                    <a:pt x="2569" y="1577"/>
                  </a:lnTo>
                  <a:cubicBezTo>
                    <a:pt x="2701" y="1518"/>
                    <a:pt x="2834" y="1480"/>
                    <a:pt x="2964" y="1458"/>
                  </a:cubicBezTo>
                  <a:cubicBezTo>
                    <a:pt x="3050" y="1446"/>
                    <a:pt x="3132" y="1437"/>
                    <a:pt x="3213" y="1437"/>
                  </a:cubicBezTo>
                  <a:cubicBezTo>
                    <a:pt x="3256" y="1437"/>
                    <a:pt x="3299" y="1439"/>
                    <a:pt x="3341" y="1445"/>
                  </a:cubicBezTo>
                  <a:cubicBezTo>
                    <a:pt x="3461" y="1461"/>
                    <a:pt x="3576" y="1493"/>
                    <a:pt x="3674" y="1545"/>
                  </a:cubicBezTo>
                  <a:cubicBezTo>
                    <a:pt x="3873" y="1646"/>
                    <a:pt x="4030" y="1755"/>
                    <a:pt x="4130" y="1869"/>
                  </a:cubicBezTo>
                  <a:cubicBezTo>
                    <a:pt x="4231" y="1976"/>
                    <a:pt x="4295" y="2033"/>
                    <a:pt x="4295" y="2033"/>
                  </a:cubicBezTo>
                  <a:cubicBezTo>
                    <a:pt x="4295" y="2033"/>
                    <a:pt x="4268" y="1951"/>
                    <a:pt x="4216" y="1818"/>
                  </a:cubicBezTo>
                  <a:cubicBezTo>
                    <a:pt x="4157" y="1694"/>
                    <a:pt x="4046" y="1474"/>
                    <a:pt x="3829" y="1306"/>
                  </a:cubicBezTo>
                  <a:cubicBezTo>
                    <a:pt x="3723" y="1220"/>
                    <a:pt x="3585" y="1145"/>
                    <a:pt x="3432" y="1091"/>
                  </a:cubicBezTo>
                  <a:cubicBezTo>
                    <a:pt x="3300" y="1043"/>
                    <a:pt x="3156" y="1012"/>
                    <a:pt x="3004" y="1012"/>
                  </a:cubicBezTo>
                  <a:cubicBezTo>
                    <a:pt x="2978" y="1012"/>
                    <a:pt x="2951" y="1013"/>
                    <a:pt x="2925" y="1015"/>
                  </a:cubicBezTo>
                  <a:cubicBezTo>
                    <a:pt x="2752" y="1028"/>
                    <a:pt x="2564" y="1049"/>
                    <a:pt x="2398" y="1119"/>
                  </a:cubicBezTo>
                  <a:lnTo>
                    <a:pt x="2145" y="1220"/>
                  </a:lnTo>
                  <a:cubicBezTo>
                    <a:pt x="2146" y="1220"/>
                    <a:pt x="2145" y="1219"/>
                    <a:pt x="2145" y="1219"/>
                  </a:cubicBezTo>
                  <a:cubicBezTo>
                    <a:pt x="2135" y="1219"/>
                    <a:pt x="2043" y="1251"/>
                    <a:pt x="2016" y="1251"/>
                  </a:cubicBezTo>
                  <a:cubicBezTo>
                    <a:pt x="2008" y="1251"/>
                    <a:pt x="2006" y="1248"/>
                    <a:pt x="2016" y="1239"/>
                  </a:cubicBezTo>
                  <a:lnTo>
                    <a:pt x="2016" y="1239"/>
                  </a:lnTo>
                  <a:cubicBezTo>
                    <a:pt x="2016" y="1239"/>
                    <a:pt x="2016" y="1239"/>
                    <a:pt x="2015" y="1239"/>
                  </a:cubicBezTo>
                  <a:cubicBezTo>
                    <a:pt x="1992" y="1239"/>
                    <a:pt x="1873" y="1193"/>
                    <a:pt x="1788" y="1085"/>
                  </a:cubicBezTo>
                  <a:cubicBezTo>
                    <a:pt x="1696" y="984"/>
                    <a:pt x="1595" y="867"/>
                    <a:pt x="1502" y="744"/>
                  </a:cubicBezTo>
                  <a:cubicBezTo>
                    <a:pt x="1315" y="500"/>
                    <a:pt x="1101" y="264"/>
                    <a:pt x="858" y="114"/>
                  </a:cubicBezTo>
                  <a:cubicBezTo>
                    <a:pt x="749" y="42"/>
                    <a:pt x="622" y="2"/>
                    <a:pt x="511" y="2"/>
                  </a:cubicBezTo>
                  <a:cubicBezTo>
                    <a:pt x="501" y="2"/>
                    <a:pt x="492" y="2"/>
                    <a:pt x="483" y="3"/>
                  </a:cubicBezTo>
                  <a:cubicBezTo>
                    <a:pt x="471" y="1"/>
                    <a:pt x="459"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1609;p54">
              <a:extLst>
                <a:ext uri="{FF2B5EF4-FFF2-40B4-BE49-F238E27FC236}">
                  <a16:creationId xmlns:a16="http://schemas.microsoft.com/office/drawing/2014/main" id="{2C76C6CD-C9BF-210F-A70D-B5314BBC27A5}"/>
                </a:ext>
              </a:extLst>
            </p:cNvPr>
            <p:cNvSpPr/>
            <p:nvPr/>
          </p:nvSpPr>
          <p:spPr>
            <a:xfrm>
              <a:off x="7048200" y="3405313"/>
              <a:ext cx="104450" cy="136000"/>
            </a:xfrm>
            <a:custGeom>
              <a:avLst/>
              <a:gdLst/>
              <a:ahLst/>
              <a:cxnLst/>
              <a:rect l="l" t="t" r="r" b="b"/>
              <a:pathLst>
                <a:path w="4178" h="5440" extrusionOk="0">
                  <a:moveTo>
                    <a:pt x="4178" y="0"/>
                  </a:moveTo>
                  <a:cubicBezTo>
                    <a:pt x="4178" y="0"/>
                    <a:pt x="4059" y="20"/>
                    <a:pt x="3851" y="56"/>
                  </a:cubicBezTo>
                  <a:cubicBezTo>
                    <a:pt x="3747" y="66"/>
                    <a:pt x="3630" y="127"/>
                    <a:pt x="3486" y="185"/>
                  </a:cubicBezTo>
                  <a:cubicBezTo>
                    <a:pt x="3333" y="234"/>
                    <a:pt x="3203" y="346"/>
                    <a:pt x="3048" y="462"/>
                  </a:cubicBezTo>
                  <a:cubicBezTo>
                    <a:pt x="2917" y="596"/>
                    <a:pt x="2759" y="746"/>
                    <a:pt x="2655" y="942"/>
                  </a:cubicBezTo>
                  <a:cubicBezTo>
                    <a:pt x="2533" y="1131"/>
                    <a:pt x="2446" y="1349"/>
                    <a:pt x="2391" y="1586"/>
                  </a:cubicBezTo>
                  <a:cubicBezTo>
                    <a:pt x="2346" y="1820"/>
                    <a:pt x="2303" y="2072"/>
                    <a:pt x="2320" y="2319"/>
                  </a:cubicBezTo>
                  <a:lnTo>
                    <a:pt x="2342" y="2694"/>
                  </a:lnTo>
                  <a:cubicBezTo>
                    <a:pt x="2332" y="2726"/>
                    <a:pt x="2359" y="2957"/>
                    <a:pt x="2321" y="2973"/>
                  </a:cubicBezTo>
                  <a:cubicBezTo>
                    <a:pt x="2307" y="3070"/>
                    <a:pt x="2177" y="3228"/>
                    <a:pt x="1997" y="3320"/>
                  </a:cubicBezTo>
                  <a:cubicBezTo>
                    <a:pt x="1825" y="3424"/>
                    <a:pt x="1620" y="3516"/>
                    <a:pt x="1417" y="3602"/>
                  </a:cubicBezTo>
                  <a:cubicBezTo>
                    <a:pt x="1010" y="3773"/>
                    <a:pt x="606" y="3971"/>
                    <a:pt x="325" y="4254"/>
                  </a:cubicBezTo>
                  <a:cubicBezTo>
                    <a:pt x="186" y="4393"/>
                    <a:pt x="93" y="4559"/>
                    <a:pt x="56" y="4716"/>
                  </a:cubicBezTo>
                  <a:cubicBezTo>
                    <a:pt x="0" y="4866"/>
                    <a:pt x="25" y="5007"/>
                    <a:pt x="13" y="5113"/>
                  </a:cubicBezTo>
                  <a:cubicBezTo>
                    <a:pt x="56" y="5327"/>
                    <a:pt x="86" y="5439"/>
                    <a:pt x="86" y="5439"/>
                  </a:cubicBezTo>
                  <a:cubicBezTo>
                    <a:pt x="86" y="5439"/>
                    <a:pt x="96" y="5322"/>
                    <a:pt x="113" y="5117"/>
                  </a:cubicBezTo>
                  <a:cubicBezTo>
                    <a:pt x="149" y="5022"/>
                    <a:pt x="154" y="4898"/>
                    <a:pt x="232" y="4787"/>
                  </a:cubicBezTo>
                  <a:cubicBezTo>
                    <a:pt x="293" y="4671"/>
                    <a:pt x="393" y="4565"/>
                    <a:pt x="517" y="4467"/>
                  </a:cubicBezTo>
                  <a:cubicBezTo>
                    <a:pt x="769" y="4268"/>
                    <a:pt x="1155" y="4162"/>
                    <a:pt x="1577" y="4020"/>
                  </a:cubicBezTo>
                  <a:cubicBezTo>
                    <a:pt x="1787" y="3944"/>
                    <a:pt x="2016" y="3879"/>
                    <a:pt x="2246" y="3745"/>
                  </a:cubicBezTo>
                  <a:cubicBezTo>
                    <a:pt x="2469" y="3618"/>
                    <a:pt x="2736" y="3433"/>
                    <a:pt x="2823" y="3056"/>
                  </a:cubicBezTo>
                  <a:cubicBezTo>
                    <a:pt x="2870" y="2849"/>
                    <a:pt x="2835" y="2832"/>
                    <a:pt x="2838" y="2631"/>
                  </a:cubicBezTo>
                  <a:lnTo>
                    <a:pt x="2809" y="2304"/>
                  </a:lnTo>
                  <a:cubicBezTo>
                    <a:pt x="2792" y="2088"/>
                    <a:pt x="2803" y="1874"/>
                    <a:pt x="2829" y="1674"/>
                  </a:cubicBezTo>
                  <a:cubicBezTo>
                    <a:pt x="2866" y="1476"/>
                    <a:pt x="2904" y="1284"/>
                    <a:pt x="2983" y="1114"/>
                  </a:cubicBezTo>
                  <a:cubicBezTo>
                    <a:pt x="3043" y="937"/>
                    <a:pt x="3158" y="798"/>
                    <a:pt x="3252" y="664"/>
                  </a:cubicBezTo>
                  <a:cubicBezTo>
                    <a:pt x="3373" y="554"/>
                    <a:pt x="3463" y="420"/>
                    <a:pt x="3580" y="350"/>
                  </a:cubicBezTo>
                  <a:cubicBezTo>
                    <a:pt x="3690" y="271"/>
                    <a:pt x="3783" y="186"/>
                    <a:pt x="3884" y="150"/>
                  </a:cubicBezTo>
                  <a:cubicBezTo>
                    <a:pt x="4071" y="56"/>
                    <a:pt x="4178" y="0"/>
                    <a:pt x="4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1610;p54">
              <a:extLst>
                <a:ext uri="{FF2B5EF4-FFF2-40B4-BE49-F238E27FC236}">
                  <a16:creationId xmlns:a16="http://schemas.microsoft.com/office/drawing/2014/main" id="{FD1A92D4-1693-B4D6-BCF3-0C4C0532290E}"/>
                </a:ext>
              </a:extLst>
            </p:cNvPr>
            <p:cNvSpPr/>
            <p:nvPr/>
          </p:nvSpPr>
          <p:spPr>
            <a:xfrm>
              <a:off x="7313075" y="3468138"/>
              <a:ext cx="72650" cy="94100"/>
            </a:xfrm>
            <a:custGeom>
              <a:avLst/>
              <a:gdLst/>
              <a:ahLst/>
              <a:cxnLst/>
              <a:rect l="l" t="t" r="r" b="b"/>
              <a:pathLst>
                <a:path w="2906" h="3764" extrusionOk="0">
                  <a:moveTo>
                    <a:pt x="2905" y="1"/>
                  </a:moveTo>
                  <a:lnTo>
                    <a:pt x="2905" y="1"/>
                  </a:lnTo>
                  <a:cubicBezTo>
                    <a:pt x="2905" y="1"/>
                    <a:pt x="2820" y="6"/>
                    <a:pt x="2678" y="26"/>
                  </a:cubicBezTo>
                  <a:cubicBezTo>
                    <a:pt x="2542" y="53"/>
                    <a:pt x="2307" y="117"/>
                    <a:pt x="2096" y="290"/>
                  </a:cubicBezTo>
                  <a:cubicBezTo>
                    <a:pt x="2000" y="382"/>
                    <a:pt x="1883" y="489"/>
                    <a:pt x="1806" y="626"/>
                  </a:cubicBezTo>
                  <a:cubicBezTo>
                    <a:pt x="1715" y="761"/>
                    <a:pt x="1646" y="916"/>
                    <a:pt x="1605" y="1085"/>
                  </a:cubicBezTo>
                  <a:cubicBezTo>
                    <a:pt x="1571" y="1252"/>
                    <a:pt x="1536" y="1433"/>
                    <a:pt x="1547" y="1609"/>
                  </a:cubicBezTo>
                  <a:lnTo>
                    <a:pt x="1562" y="1876"/>
                  </a:lnTo>
                  <a:cubicBezTo>
                    <a:pt x="1562" y="1876"/>
                    <a:pt x="1562" y="1876"/>
                    <a:pt x="1562" y="1876"/>
                  </a:cubicBezTo>
                  <a:lnTo>
                    <a:pt x="1562" y="1876"/>
                  </a:lnTo>
                  <a:cubicBezTo>
                    <a:pt x="1555" y="1876"/>
                    <a:pt x="1570" y="2047"/>
                    <a:pt x="1549" y="2047"/>
                  </a:cubicBezTo>
                  <a:cubicBezTo>
                    <a:pt x="1548" y="2047"/>
                    <a:pt x="1547" y="2046"/>
                    <a:pt x="1546" y="2045"/>
                  </a:cubicBezTo>
                  <a:lnTo>
                    <a:pt x="1546" y="2045"/>
                  </a:lnTo>
                  <a:cubicBezTo>
                    <a:pt x="1547" y="2069"/>
                    <a:pt x="1480" y="2174"/>
                    <a:pt x="1362" y="2232"/>
                  </a:cubicBezTo>
                  <a:cubicBezTo>
                    <a:pt x="1251" y="2298"/>
                    <a:pt x="1113" y="2367"/>
                    <a:pt x="974" y="2427"/>
                  </a:cubicBezTo>
                  <a:cubicBezTo>
                    <a:pt x="693" y="2550"/>
                    <a:pt x="410" y="2702"/>
                    <a:pt x="212" y="2910"/>
                  </a:cubicBezTo>
                  <a:cubicBezTo>
                    <a:pt x="1" y="3124"/>
                    <a:pt x="3" y="3395"/>
                    <a:pt x="12" y="3536"/>
                  </a:cubicBezTo>
                  <a:cubicBezTo>
                    <a:pt x="47" y="3687"/>
                    <a:pt x="77" y="3763"/>
                    <a:pt x="77" y="3763"/>
                  </a:cubicBezTo>
                  <a:cubicBezTo>
                    <a:pt x="77" y="3763"/>
                    <a:pt x="93" y="3676"/>
                    <a:pt x="109" y="3540"/>
                  </a:cubicBezTo>
                  <a:cubicBezTo>
                    <a:pt x="146" y="3403"/>
                    <a:pt x="231" y="3239"/>
                    <a:pt x="404" y="3123"/>
                  </a:cubicBezTo>
                  <a:cubicBezTo>
                    <a:pt x="574" y="2998"/>
                    <a:pt x="839" y="2939"/>
                    <a:pt x="1131" y="2846"/>
                  </a:cubicBezTo>
                  <a:cubicBezTo>
                    <a:pt x="1278" y="2795"/>
                    <a:pt x="1439" y="2754"/>
                    <a:pt x="1608" y="2655"/>
                  </a:cubicBezTo>
                  <a:cubicBezTo>
                    <a:pt x="1769" y="2563"/>
                    <a:pt x="1972" y="2430"/>
                    <a:pt x="2044" y="2127"/>
                  </a:cubicBezTo>
                  <a:cubicBezTo>
                    <a:pt x="2079" y="1955"/>
                    <a:pt x="2055" y="1976"/>
                    <a:pt x="2053" y="1811"/>
                  </a:cubicBezTo>
                  <a:lnTo>
                    <a:pt x="2033" y="1592"/>
                  </a:lnTo>
                  <a:cubicBezTo>
                    <a:pt x="2023" y="1447"/>
                    <a:pt x="2025" y="1305"/>
                    <a:pt x="2040" y="1172"/>
                  </a:cubicBezTo>
                  <a:cubicBezTo>
                    <a:pt x="2063" y="1041"/>
                    <a:pt x="2080" y="913"/>
                    <a:pt x="2130" y="797"/>
                  </a:cubicBezTo>
                  <a:cubicBezTo>
                    <a:pt x="2164" y="678"/>
                    <a:pt x="2237" y="583"/>
                    <a:pt x="2297" y="491"/>
                  </a:cubicBezTo>
                  <a:cubicBezTo>
                    <a:pt x="2440" y="322"/>
                    <a:pt x="2574" y="190"/>
                    <a:pt x="2707" y="119"/>
                  </a:cubicBezTo>
                  <a:cubicBezTo>
                    <a:pt x="2835" y="49"/>
                    <a:pt x="2905" y="1"/>
                    <a:pt x="2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1611;p54">
              <a:extLst>
                <a:ext uri="{FF2B5EF4-FFF2-40B4-BE49-F238E27FC236}">
                  <a16:creationId xmlns:a16="http://schemas.microsoft.com/office/drawing/2014/main" id="{40926378-A4A9-BA48-157B-828179D061B7}"/>
                </a:ext>
              </a:extLst>
            </p:cNvPr>
            <p:cNvSpPr/>
            <p:nvPr/>
          </p:nvSpPr>
          <p:spPr>
            <a:xfrm>
              <a:off x="7262800" y="3891113"/>
              <a:ext cx="101650" cy="56725"/>
            </a:xfrm>
            <a:custGeom>
              <a:avLst/>
              <a:gdLst/>
              <a:ahLst/>
              <a:cxnLst/>
              <a:rect l="l" t="t" r="r" b="b"/>
              <a:pathLst>
                <a:path w="4066" h="2269" extrusionOk="0">
                  <a:moveTo>
                    <a:pt x="0" y="1"/>
                  </a:moveTo>
                  <a:cubicBezTo>
                    <a:pt x="0" y="1"/>
                    <a:pt x="20" y="84"/>
                    <a:pt x="61" y="223"/>
                  </a:cubicBezTo>
                  <a:cubicBezTo>
                    <a:pt x="108" y="345"/>
                    <a:pt x="202" y="570"/>
                    <a:pt x="402" y="748"/>
                  </a:cubicBezTo>
                  <a:cubicBezTo>
                    <a:pt x="498" y="842"/>
                    <a:pt x="629" y="923"/>
                    <a:pt x="771" y="989"/>
                  </a:cubicBezTo>
                  <a:cubicBezTo>
                    <a:pt x="921" y="1057"/>
                    <a:pt x="1086" y="1101"/>
                    <a:pt x="1262" y="1104"/>
                  </a:cubicBezTo>
                  <a:cubicBezTo>
                    <a:pt x="1435" y="1104"/>
                    <a:pt x="1620" y="1095"/>
                    <a:pt x="1788" y="1039"/>
                  </a:cubicBezTo>
                  <a:lnTo>
                    <a:pt x="2005" y="970"/>
                  </a:lnTo>
                  <a:cubicBezTo>
                    <a:pt x="2055" y="957"/>
                    <a:pt x="2128" y="940"/>
                    <a:pt x="2157" y="940"/>
                  </a:cubicBezTo>
                  <a:cubicBezTo>
                    <a:pt x="2169" y="940"/>
                    <a:pt x="2174" y="943"/>
                    <a:pt x="2165" y="951"/>
                  </a:cubicBezTo>
                  <a:cubicBezTo>
                    <a:pt x="2165" y="951"/>
                    <a:pt x="2165" y="951"/>
                    <a:pt x="2165" y="951"/>
                  </a:cubicBezTo>
                  <a:cubicBezTo>
                    <a:pt x="2186" y="951"/>
                    <a:pt x="2299" y="1005"/>
                    <a:pt x="2376" y="1116"/>
                  </a:cubicBezTo>
                  <a:cubicBezTo>
                    <a:pt x="2458" y="1222"/>
                    <a:pt x="2548" y="1344"/>
                    <a:pt x="2632" y="1470"/>
                  </a:cubicBezTo>
                  <a:cubicBezTo>
                    <a:pt x="2799" y="1720"/>
                    <a:pt x="2992" y="1963"/>
                    <a:pt x="3220" y="2129"/>
                  </a:cubicBezTo>
                  <a:cubicBezTo>
                    <a:pt x="3329" y="2211"/>
                    <a:pt x="3462" y="2260"/>
                    <a:pt x="3578" y="2263"/>
                  </a:cubicBezTo>
                  <a:cubicBezTo>
                    <a:pt x="3599" y="2267"/>
                    <a:pt x="3619" y="2269"/>
                    <a:pt x="3639" y="2269"/>
                  </a:cubicBezTo>
                  <a:cubicBezTo>
                    <a:pt x="3727" y="2269"/>
                    <a:pt x="3801" y="2235"/>
                    <a:pt x="3861" y="2227"/>
                  </a:cubicBezTo>
                  <a:cubicBezTo>
                    <a:pt x="3999" y="2157"/>
                    <a:pt x="4064" y="2109"/>
                    <a:pt x="4064" y="2109"/>
                  </a:cubicBezTo>
                  <a:cubicBezTo>
                    <a:pt x="4065" y="2108"/>
                    <a:pt x="4065" y="2107"/>
                    <a:pt x="4062" y="2107"/>
                  </a:cubicBezTo>
                  <a:cubicBezTo>
                    <a:pt x="4048" y="2107"/>
                    <a:pt x="3972" y="2129"/>
                    <a:pt x="3870" y="2129"/>
                  </a:cubicBezTo>
                  <a:cubicBezTo>
                    <a:pt x="3734" y="2129"/>
                    <a:pt x="3550" y="2090"/>
                    <a:pt x="3405" y="1910"/>
                  </a:cubicBezTo>
                  <a:cubicBezTo>
                    <a:pt x="3259" y="1757"/>
                    <a:pt x="3158" y="1507"/>
                    <a:pt x="3017" y="1239"/>
                  </a:cubicBezTo>
                  <a:cubicBezTo>
                    <a:pt x="2943" y="1106"/>
                    <a:pt x="2874" y="957"/>
                    <a:pt x="2760" y="812"/>
                  </a:cubicBezTo>
                  <a:cubicBezTo>
                    <a:pt x="2651" y="673"/>
                    <a:pt x="2504" y="492"/>
                    <a:pt x="2202" y="444"/>
                  </a:cubicBezTo>
                  <a:cubicBezTo>
                    <a:pt x="2173" y="441"/>
                    <a:pt x="2148" y="440"/>
                    <a:pt x="2125" y="440"/>
                  </a:cubicBezTo>
                  <a:cubicBezTo>
                    <a:pt x="1998" y="440"/>
                    <a:pt x="1963" y="472"/>
                    <a:pt x="1889" y="485"/>
                  </a:cubicBezTo>
                  <a:lnTo>
                    <a:pt x="1651" y="568"/>
                  </a:lnTo>
                  <a:cubicBezTo>
                    <a:pt x="1521" y="616"/>
                    <a:pt x="1387" y="642"/>
                    <a:pt x="1260" y="656"/>
                  </a:cubicBezTo>
                  <a:cubicBezTo>
                    <a:pt x="1211" y="660"/>
                    <a:pt x="1163" y="662"/>
                    <a:pt x="1116" y="662"/>
                  </a:cubicBezTo>
                  <a:cubicBezTo>
                    <a:pt x="1039" y="662"/>
                    <a:pt x="965" y="656"/>
                    <a:pt x="892" y="640"/>
                  </a:cubicBezTo>
                  <a:cubicBezTo>
                    <a:pt x="778" y="615"/>
                    <a:pt x="664" y="576"/>
                    <a:pt x="574" y="518"/>
                  </a:cubicBezTo>
                  <a:cubicBezTo>
                    <a:pt x="387" y="406"/>
                    <a:pt x="241" y="290"/>
                    <a:pt x="150" y="172"/>
                  </a:cubicBezTo>
                  <a:cubicBezTo>
                    <a:pt x="59" y="60"/>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35339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Review-1</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 paper explores enhancing brain tumor detection and classification using advanced computational techniques, specifically deep learning and machine learning. It aimed to diagnose glioma, meningioma, pituitary gland tumors, and healthy brains from MRI images. </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Utilizing a dataset of 3,264 MRI images, researchers preprocessed and augmented the data. </a:t>
            </a: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29274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a:p>
            <a:pPr marL="457200" lvl="0" indent="-304800" algn="l" rtl="0">
              <a:spcBef>
                <a:spcPts val="0"/>
              </a:spcBef>
              <a:spcAft>
                <a:spcPts val="0"/>
              </a:spcAft>
              <a:buClr>
                <a:schemeClr val="accent6"/>
              </a:buClr>
              <a:buSzPts val="1200"/>
              <a:buFont typeface="Raleway"/>
              <a:buChar char="●"/>
            </a:pPr>
            <a:r>
              <a:rPr lang="en" sz="1100" dirty="0">
                <a:solidFill>
                  <a:srgbClr val="FFFFFF"/>
                </a:solidFill>
                <a:latin typeface="Raleway"/>
                <a:ea typeface="Raleway"/>
                <a:cs typeface="Raleway"/>
                <a:sym typeface="Raleway"/>
              </a:rPr>
              <a:t>CNN  96.47%</a:t>
            </a:r>
          </a:p>
          <a:p>
            <a:pPr marL="457200" lvl="0" indent="-304800" algn="l" rtl="0">
              <a:spcBef>
                <a:spcPts val="0"/>
              </a:spcBef>
              <a:spcAft>
                <a:spcPts val="0"/>
              </a:spcAft>
              <a:buClr>
                <a:schemeClr val="accent6"/>
              </a:buClr>
              <a:buSzPts val="1200"/>
              <a:buFont typeface="Raleway"/>
              <a:buChar char="●"/>
            </a:pPr>
            <a:endParaRPr sz="1100" dirty="0">
              <a:solidFill>
                <a:srgbClr val="FFFFFF"/>
              </a:solidFill>
              <a:latin typeface="Raleway"/>
              <a:ea typeface="Raleway"/>
              <a:cs typeface="Raleway"/>
              <a:sym typeface="Raleway"/>
            </a:endParaRPr>
          </a:p>
          <a:p>
            <a:pPr marL="457200" lvl="0" indent="-304800" algn="l" rtl="0">
              <a:spcBef>
                <a:spcPts val="0"/>
              </a:spcBef>
              <a:spcAft>
                <a:spcPts val="0"/>
              </a:spcAft>
              <a:buClr>
                <a:schemeClr val="accent6"/>
              </a:buClr>
              <a:buSzPts val="1200"/>
              <a:buFont typeface="Raleway"/>
              <a:buChar char="●"/>
            </a:pPr>
            <a:r>
              <a:rPr lang="en" sz="1100" dirty="0">
                <a:solidFill>
                  <a:schemeClr val="dk1"/>
                </a:solidFill>
                <a:latin typeface="Raleway"/>
                <a:ea typeface="Raleway"/>
                <a:cs typeface="Raleway"/>
                <a:sym typeface="Raleway"/>
              </a:rPr>
              <a:t>Auto encoder 95.63%</a:t>
            </a:r>
            <a:endParaRPr sz="1100" dirty="0">
              <a:solidFill>
                <a:srgbClr val="FFFFFF"/>
              </a:solidFill>
              <a:latin typeface="Raleway"/>
              <a:ea typeface="Raleway"/>
              <a:cs typeface="Raleway"/>
              <a:sym typeface="Raleway"/>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rPr>
              <a:t>They developed a 2D Convolutional Neural Network (CNN) DCNET and a convolutional auto-encoder network, with the CNN achieving 96.47% training accuracy and the auto-encoder 95.63%. The CNN outperformed traditional methods, including K-Nearest Neighbors (KNN) and Multilayer Perceptron (MLP), demonstrating superior accuracy and efficiency, making it a valuable tool for clinicians.</a:t>
            </a:r>
            <a:endPar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304836"/>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algn="just"/>
            <a:r>
              <a:rPr lang="en-IN" sz="1400" b="1" kern="100" dirty="0">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Rezayi, S., Keshavarz, H., &amp; R. </a:t>
            </a:r>
            <a:r>
              <a:rPr lang="en-IN" sz="1400" b="1" kern="100" dirty="0" err="1">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Niakan</a:t>
            </a:r>
            <a:r>
              <a:rPr lang="en-IN" sz="1400" b="1" kern="100" dirty="0">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a:t>
            </a:r>
            <a:r>
              <a:rPr lang="en-IN" sz="1400" b="1" kern="100" dirty="0" err="1">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Kalhori</a:t>
            </a:r>
            <a:r>
              <a:rPr lang="en-IN" sz="1400" b="1" kern="100" dirty="0">
                <a:solidFill>
                  <a:schemeClr val="tx1"/>
                </a:solidFill>
                <a:effectLst/>
                <a:latin typeface="Montserrat" panose="00000500000000000000" pitchFamily="2" charset="0"/>
                <a:ea typeface="Calibri" panose="020F0502020204030204" pitchFamily="34" charset="0"/>
                <a:cs typeface="Times New Roman" panose="02020603050405020304" pitchFamily="18" charset="0"/>
              </a:rPr>
              <a:t>, S. (2023). </a:t>
            </a:r>
            <a:r>
              <a:rPr lang="en-IN" sz="1400" b="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MRI-based brain </a:t>
            </a:r>
            <a:r>
              <a:rPr lang="en-IN" sz="1400" b="1" kern="100"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tumor</a:t>
            </a:r>
            <a:r>
              <a:rPr lang="en-IN" sz="1400" b="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detection using convolutional deep learning methods and chosen machine learning techniques. </a:t>
            </a:r>
            <a:r>
              <a:rPr lang="en-IN" sz="1400" b="1" i="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BMC Medical Informatics and Decision Making</a:t>
            </a:r>
            <a:r>
              <a:rPr lang="en-IN" sz="1400" b="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a:t>
            </a:r>
            <a:r>
              <a:rPr lang="en-IN" sz="1400" b="1" i="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23</a:t>
            </a:r>
            <a:r>
              <a:rPr lang="en-IN" sz="1400" b="1" kern="1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(1), 16.</a:t>
            </a:r>
          </a:p>
          <a:p>
            <a:pPr algn="just"/>
            <a:endParaRPr lang="en-IN" sz="1400" dirty="0">
              <a:solidFill>
                <a:schemeClr val="accent6"/>
              </a:solidFill>
              <a:latin typeface="Montserrat" panose="00000500000000000000" pitchFamily="2" charset="0"/>
            </a:endParaRP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Review-2</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This study addresses the challenge of segmenting Diffuse Midline Glioma (DMG), a rare and aggressive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pediatric</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brain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using deep learning models. Given the scarcity of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pediatric</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DMG data, the authors explore a knowledge transfer approach by pretraining state-of-the-art segmentation models on a large adult glioblastoma multiforme (GBM) dataset (BraTS2021) and subsequently fine-tuning on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pediatric</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DMG MRI scans.</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from 45 children with DMG, </a:t>
            </a:r>
            <a:r>
              <a:rPr lang="en-IN" sz="1100" dirty="0" err="1">
                <a:solidFill>
                  <a:schemeClr val="tx1"/>
                </a:solidFill>
                <a:effectLst/>
                <a:latin typeface="Raleway" pitchFamily="2" charset="0"/>
                <a:ea typeface="Calibri" panose="020F0502020204030204" pitchFamily="34" charset="0"/>
                <a:cs typeface="Times New Roman" panose="02020603050405020304" pitchFamily="18" charset="0"/>
              </a:rPr>
              <a:t>totaling</a:t>
            </a: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 82 scans across different timepoints</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29274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rgbClr val="FFFFFF"/>
              </a:solidFill>
              <a:latin typeface="Raleway"/>
              <a:ea typeface="Raleway"/>
              <a:cs typeface="Raleway"/>
              <a:sym typeface="Raleway"/>
            </a:endParaRPr>
          </a:p>
          <a:p>
            <a:pPr marL="457200" lvl="0" indent="-304800" algn="l" rtl="0">
              <a:spcBef>
                <a:spcPts val="0"/>
              </a:spcBef>
              <a:spcAft>
                <a:spcPts val="0"/>
              </a:spcAft>
              <a:buClr>
                <a:schemeClr val="accent6"/>
              </a:buClr>
              <a:buSzPts val="1200"/>
              <a:buFont typeface="Raleway"/>
              <a:buChar char="●"/>
            </a:pP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nnU</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-Net  0.859</a:t>
            </a:r>
            <a:r>
              <a:rPr lang="en" sz="1100" dirty="0">
                <a:solidFill>
                  <a:srgbClr val="FFFFFF"/>
                </a:solidFill>
                <a:latin typeface="Raleway"/>
                <a:ea typeface="Raleway"/>
                <a:cs typeface="Raleway"/>
                <a:sym typeface="Raleway"/>
              </a:rPr>
              <a:t>%</a:t>
            </a: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The models evaluated include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SegResNet</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and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nnU</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-Net, both with and without pretraining. The results demonstrate that pretraining significantly enhances segmentation performance, particularly with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nnU</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-Net, which achieved Dice scores of 0.859 for the enhancing region and 0.880 for the whole </a:t>
            </a:r>
            <a:r>
              <a:rPr lang="en-IN" sz="1100" kern="100" dirty="0" err="1">
                <a:solidFill>
                  <a:schemeClr val="tx1"/>
                </a:solidFill>
                <a:effectLst/>
                <a:latin typeface="Raleway" pitchFamily="2" charset="0"/>
                <a:ea typeface="Calibri" panose="020F0502020204030204" pitchFamily="34" charset="0"/>
                <a:cs typeface="Times New Roman" panose="02020603050405020304" pitchFamily="18" charset="0"/>
              </a:rPr>
              <a:t>tumor</a:t>
            </a:r>
            <a:r>
              <a:rPr lang="en-IN" sz="1100" kern="100" dirty="0">
                <a:solidFill>
                  <a:schemeClr val="tx1"/>
                </a:solidFill>
                <a:effectLst/>
                <a:latin typeface="Raleway" pitchFamily="2" charset="0"/>
                <a:ea typeface="Calibri" panose="020F0502020204030204" pitchFamily="34" charset="0"/>
                <a:cs typeface="Times New Roman" panose="02020603050405020304" pitchFamily="18" charset="0"/>
              </a:rPr>
              <a:t>. Additionally, pretraining accelerates training convergence, making the process more computationally efficient.</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65903" y="46158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gn="just">
              <a:lnSpc>
                <a:spcPct val="107000"/>
              </a:lnSpc>
              <a:spcAft>
                <a:spcPts val="800"/>
              </a:spcAft>
              <a:buNone/>
            </a:pPr>
            <a:r>
              <a:rPr lang="en-IN" sz="1400" b="1" dirty="0">
                <a:effectLst/>
                <a:latin typeface="Montserrat" panose="00000500000000000000" pitchFamily="2" charset="0"/>
                <a:ea typeface="Calibri" panose="020F0502020204030204" pitchFamily="34" charset="0"/>
                <a:cs typeface="Times New Roman" panose="02020603050405020304" pitchFamily="18" charset="0"/>
              </a:rPr>
              <a:t>Liu, X., Bonner, E. R., Jiang, Z., Roth, H. R., Anwar, S. M., Packer, R. J., ... &amp; </a:t>
            </a:r>
            <a:r>
              <a:rPr lang="en-IN" sz="1400" b="1" dirty="0" err="1">
                <a:effectLst/>
                <a:latin typeface="Montserrat" panose="00000500000000000000" pitchFamily="2" charset="0"/>
                <a:ea typeface="Calibri" panose="020F0502020204030204" pitchFamily="34" charset="0"/>
                <a:cs typeface="Times New Roman" panose="02020603050405020304" pitchFamily="18" charset="0"/>
              </a:rPr>
              <a:t>Linguraru</a:t>
            </a:r>
            <a:r>
              <a:rPr lang="en-IN" sz="1400" b="1" dirty="0">
                <a:effectLst/>
                <a:latin typeface="Montserrat" panose="00000500000000000000" pitchFamily="2" charset="0"/>
                <a:ea typeface="Calibri" panose="020F0502020204030204" pitchFamily="34" charset="0"/>
                <a:cs typeface="Times New Roman" panose="02020603050405020304" pitchFamily="18" charset="0"/>
              </a:rPr>
              <a:t>, M. G. (2023, April). </a:t>
            </a:r>
            <a:r>
              <a:rPr lang="en-IN" sz="1400" b="1"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Automatic segmentation of rare </a:t>
            </a:r>
            <a:r>
              <a:rPr lang="en-IN" sz="1400" b="1"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pediatric</a:t>
            </a:r>
            <a:r>
              <a:rPr lang="en-IN" sz="1400" b="1"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brain </a:t>
            </a:r>
            <a:r>
              <a:rPr lang="en-IN" sz="1400" b="1" dirty="0" err="1">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tumors</a:t>
            </a:r>
            <a:r>
              <a:rPr lang="en-IN" sz="1400" b="1"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using knowledge transfer from adult data. In </a:t>
            </a:r>
            <a:r>
              <a:rPr lang="en-IN" sz="1400" b="1" i="1"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2023 IEEE 20th International Symposium on Biomedical Imaging (ISBI)</a:t>
            </a:r>
            <a:r>
              <a:rPr lang="en-IN" sz="1400" b="1"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rPr>
              <a:t> (pp. 1-4). IEEE. </a:t>
            </a:r>
          </a:p>
          <a:p>
            <a:pPr algn="just"/>
            <a:endParaRPr lang="en-IN" sz="1400" dirty="0">
              <a:solidFill>
                <a:schemeClr val="accent6"/>
              </a:solidFill>
              <a:latin typeface="Montserrat" panose="00000500000000000000" pitchFamily="2" charset="0"/>
            </a:endParaRP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19776472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48"/>
          <p:cNvSpPr/>
          <p:nvPr/>
        </p:nvSpPr>
        <p:spPr>
          <a:xfrm>
            <a:off x="65903" y="1403880"/>
            <a:ext cx="2929472" cy="3672420"/>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8"/>
          <p:cNvSpPr txBox="1">
            <a:spLocks noGrp="1"/>
          </p:cNvSpPr>
          <p:nvPr>
            <p:ph type="title"/>
          </p:nvPr>
        </p:nvSpPr>
        <p:spPr>
          <a:xfrm>
            <a:off x="0" y="-21043"/>
            <a:ext cx="2169088" cy="32645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u="sng" dirty="0"/>
              <a:t>Literature </a:t>
            </a:r>
            <a:r>
              <a:rPr lang="en" sz="1500" u="sng" dirty="0">
                <a:solidFill>
                  <a:schemeClr val="accent6"/>
                </a:solidFill>
              </a:rPr>
              <a:t>Review-3</a:t>
            </a:r>
            <a:endParaRPr sz="1500" u="sng" dirty="0">
              <a:solidFill>
                <a:schemeClr val="accent6"/>
              </a:solidFill>
            </a:endParaRPr>
          </a:p>
        </p:txBody>
      </p:sp>
      <p:sp>
        <p:nvSpPr>
          <p:cNvPr id="686" name="Google Shape;686;p48"/>
          <p:cNvSpPr txBox="1"/>
          <p:nvPr/>
        </p:nvSpPr>
        <p:spPr>
          <a:xfrm>
            <a:off x="785550" y="1769548"/>
            <a:ext cx="1638300"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600" b="1" dirty="0">
              <a:solidFill>
                <a:srgbClr val="FFFFFF"/>
              </a:solidFill>
              <a:latin typeface="Montserrat"/>
              <a:ea typeface="Montserrat"/>
              <a:cs typeface="Montserrat"/>
              <a:sym typeface="Montserrat"/>
            </a:endParaRPr>
          </a:p>
        </p:txBody>
      </p:sp>
      <p:sp>
        <p:nvSpPr>
          <p:cNvPr id="687" name="Google Shape;687;p48"/>
          <p:cNvSpPr txBox="1"/>
          <p:nvPr/>
        </p:nvSpPr>
        <p:spPr>
          <a:xfrm>
            <a:off x="3860892" y="908476"/>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accent6"/>
                </a:solidFill>
                <a:latin typeface="Montserrat"/>
                <a:ea typeface="Montserrat"/>
                <a:cs typeface="Montserrat"/>
                <a:sym typeface="Montserrat"/>
              </a:rPr>
              <a:t>Start</a:t>
            </a:r>
            <a:endParaRPr sz="1800" b="1" dirty="0">
              <a:solidFill>
                <a:schemeClr val="accent6"/>
              </a:solidFill>
              <a:latin typeface="Montserrat"/>
              <a:ea typeface="Montserrat"/>
              <a:cs typeface="Montserrat"/>
              <a:sym typeface="Montserrat"/>
            </a:endParaRPr>
          </a:p>
        </p:txBody>
      </p:sp>
      <p:sp>
        <p:nvSpPr>
          <p:cNvPr id="688" name="Google Shape;688;p48"/>
          <p:cNvSpPr txBox="1"/>
          <p:nvPr/>
        </p:nvSpPr>
        <p:spPr>
          <a:xfrm>
            <a:off x="3977700" y="4369075"/>
            <a:ext cx="1188600" cy="28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chemeClr val="accent6"/>
              </a:solidFill>
              <a:latin typeface="Montserrat"/>
              <a:ea typeface="Montserrat"/>
              <a:cs typeface="Montserrat"/>
              <a:sym typeface="Montserrat"/>
            </a:endParaRPr>
          </a:p>
        </p:txBody>
      </p:sp>
      <p:sp>
        <p:nvSpPr>
          <p:cNvPr id="689" name="Google Shape;689;p48"/>
          <p:cNvSpPr/>
          <p:nvPr/>
        </p:nvSpPr>
        <p:spPr>
          <a:xfrm>
            <a:off x="3148895" y="1403880"/>
            <a:ext cx="1369013" cy="367242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8"/>
          <p:cNvSpPr txBox="1"/>
          <p:nvPr/>
        </p:nvSpPr>
        <p:spPr>
          <a:xfrm>
            <a:off x="3266431" y="1415716"/>
            <a:ext cx="1126082" cy="36317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Dataset</a:t>
            </a:r>
            <a:endParaRPr b="1" dirty="0">
              <a:solidFill>
                <a:srgbClr val="FFFFFF"/>
              </a:solidFill>
              <a:latin typeface="Montserrat"/>
              <a:ea typeface="Montserrat"/>
              <a:cs typeface="Montserrat"/>
              <a:sym typeface="Montserrat"/>
            </a:endParaRPr>
          </a:p>
        </p:txBody>
      </p:sp>
      <p:sp>
        <p:nvSpPr>
          <p:cNvPr id="691" name="Google Shape;691;p48"/>
          <p:cNvSpPr/>
          <p:nvPr/>
        </p:nvSpPr>
        <p:spPr>
          <a:xfrm>
            <a:off x="4698835" y="1344189"/>
            <a:ext cx="2128100"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txBox="1"/>
          <p:nvPr/>
        </p:nvSpPr>
        <p:spPr>
          <a:xfrm>
            <a:off x="4748347" y="1413410"/>
            <a:ext cx="2016481" cy="283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chemeClr val="tx1"/>
                </a:solidFill>
                <a:latin typeface="Montserrat" panose="00000500000000000000" pitchFamily="2" charset="0"/>
              </a:rPr>
              <a:t>Methodology</a:t>
            </a:r>
            <a:endParaRPr b="1" dirty="0">
              <a:solidFill>
                <a:schemeClr val="tx1"/>
              </a:solidFill>
              <a:latin typeface="Montserrat" panose="00000500000000000000" pitchFamily="2" charset="0"/>
              <a:ea typeface="Montserrat"/>
              <a:cs typeface="Montserrat"/>
              <a:sym typeface="Montserrat"/>
            </a:endParaRPr>
          </a:p>
        </p:txBody>
      </p:sp>
      <p:sp>
        <p:nvSpPr>
          <p:cNvPr id="693" name="Google Shape;693;p48"/>
          <p:cNvSpPr/>
          <p:nvPr/>
        </p:nvSpPr>
        <p:spPr>
          <a:xfrm>
            <a:off x="7101015" y="1344189"/>
            <a:ext cx="1977081" cy="3650499"/>
          </a:xfrm>
          <a:prstGeom prst="rect">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txBox="1"/>
          <p:nvPr/>
        </p:nvSpPr>
        <p:spPr>
          <a:xfrm>
            <a:off x="7131096" y="1397711"/>
            <a:ext cx="1916915" cy="28943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rgbClr val="FFFFFF"/>
                </a:solidFill>
                <a:latin typeface="Montserrat"/>
                <a:ea typeface="Montserrat"/>
                <a:cs typeface="Montserrat"/>
                <a:sym typeface="Montserrat"/>
              </a:rPr>
              <a:t>Result/Accuracy</a:t>
            </a:r>
            <a:endParaRPr b="1" dirty="0">
              <a:solidFill>
                <a:srgbClr val="FFFFFF"/>
              </a:solidFill>
              <a:latin typeface="Montserrat"/>
              <a:ea typeface="Montserrat"/>
              <a:cs typeface="Montserrat"/>
              <a:sym typeface="Montserrat"/>
            </a:endParaRPr>
          </a:p>
        </p:txBody>
      </p:sp>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cxnSp>
        <p:nvCxnSpPr>
          <p:cNvPr id="701" name="Google Shape;701;p48"/>
          <p:cNvCxnSpPr>
            <a:cxnSpLocks/>
          </p:cNvCxnSpPr>
          <p:nvPr/>
        </p:nvCxnSpPr>
        <p:spPr>
          <a:xfrm rot="10800000" flipV="1">
            <a:off x="1190702" y="1074404"/>
            <a:ext cx="2783087" cy="316650"/>
          </a:xfrm>
          <a:prstGeom prst="bentConnector2">
            <a:avLst/>
          </a:prstGeom>
          <a:noFill/>
          <a:ln w="19050" cap="flat" cmpd="sng">
            <a:solidFill>
              <a:schemeClr val="accent3"/>
            </a:solidFill>
            <a:prstDash val="solid"/>
            <a:round/>
            <a:headEnd type="oval" w="med" len="med"/>
            <a:tailEnd type="none" w="med" len="med"/>
          </a:ln>
        </p:spPr>
      </p:cxnSp>
      <p:cxnSp>
        <p:nvCxnSpPr>
          <p:cNvPr id="702" name="Google Shape;702;p48"/>
          <p:cNvCxnSpPr>
            <a:cxnSpLocks/>
            <a:stCxn id="684" idx="3"/>
            <a:endCxn id="689" idx="1"/>
          </p:cNvCxnSpPr>
          <p:nvPr/>
        </p:nvCxnSpPr>
        <p:spPr>
          <a:xfrm>
            <a:off x="2995375" y="3240090"/>
            <a:ext cx="153520" cy="12700"/>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3" name="Google Shape;703;p48"/>
          <p:cNvSpPr txBox="1"/>
          <p:nvPr/>
        </p:nvSpPr>
        <p:spPr>
          <a:xfrm>
            <a:off x="75029" y="1614617"/>
            <a:ext cx="2869798" cy="3474508"/>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lang="en-US" sz="1100" dirty="0">
                <a:solidFill>
                  <a:schemeClr val="tx1"/>
                </a:solidFill>
                <a:latin typeface="Raleway" pitchFamily="2" charset="0"/>
              </a:rPr>
              <a:t>The paper reviews advancements in MRI-based brain tumor detection using machine learning, covering methods from 1996 to 2020. It analyzes traditional, machine learning, and deep learning models, highlighting that CNNs significantly improve segmentation accuracy, achieving up to 97.87%. </a:t>
            </a:r>
          </a:p>
        </p:txBody>
      </p:sp>
      <p:cxnSp>
        <p:nvCxnSpPr>
          <p:cNvPr id="704" name="Google Shape;704;p48"/>
          <p:cNvCxnSpPr>
            <a:cxnSpLocks/>
            <a:stCxn id="689" idx="3"/>
            <a:endCxn id="691" idx="1"/>
          </p:cNvCxnSpPr>
          <p:nvPr/>
        </p:nvCxnSpPr>
        <p:spPr>
          <a:xfrm flipV="1">
            <a:off x="4517908" y="3169439"/>
            <a:ext cx="180927" cy="70651"/>
          </a:xfrm>
          <a:prstGeom prst="bentConnector3">
            <a:avLst>
              <a:gd name="adj1" fmla="val 50000"/>
            </a:avLst>
          </a:prstGeom>
          <a:noFill/>
          <a:ln w="19050" cap="flat" cmpd="sng">
            <a:solidFill>
              <a:schemeClr val="accent3"/>
            </a:solidFill>
            <a:prstDash val="solid"/>
            <a:round/>
            <a:headEnd type="none" w="med" len="med"/>
            <a:tailEnd type="none" w="med" len="med"/>
          </a:ln>
        </p:spPr>
      </p:cxnSp>
      <p:sp>
        <p:nvSpPr>
          <p:cNvPr id="705" name="Google Shape;705;p48"/>
          <p:cNvSpPr txBox="1"/>
          <p:nvPr/>
        </p:nvSpPr>
        <p:spPr>
          <a:xfrm>
            <a:off x="3176302" y="1604160"/>
            <a:ext cx="1328389" cy="347214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100" dirty="0">
                <a:solidFill>
                  <a:schemeClr val="tx1"/>
                </a:solidFill>
                <a:effectLst/>
                <a:latin typeface="Raleway" pitchFamily="2" charset="0"/>
                <a:ea typeface="Calibri" panose="020F0502020204030204" pitchFamily="34" charset="0"/>
                <a:cs typeface="Times New Roman" panose="02020603050405020304" pitchFamily="18" charset="0"/>
              </a:rPr>
              <a:t>The dataset comprises multisequence MRI scans </a:t>
            </a:r>
            <a:r>
              <a:rPr lang="en-IN" sz="1100" dirty="0">
                <a:solidFill>
                  <a:schemeClr val="tx1"/>
                </a:solidFill>
                <a:latin typeface="Raleway" pitchFamily="2" charset="0"/>
                <a:ea typeface="Calibri" panose="020F0502020204030204" pitchFamily="34" charset="0"/>
                <a:cs typeface="Times New Roman" panose="02020603050405020304" pitchFamily="18" charset="0"/>
              </a:rPr>
              <a:t>.</a:t>
            </a:r>
            <a:endParaRPr lang="en-US" sz="1100" kern="100" dirty="0">
              <a:solidFill>
                <a:schemeClr val="tx1"/>
              </a:solidFill>
              <a:effectLst/>
              <a:latin typeface="Raleway" pitchFamily="2" charset="0"/>
              <a:ea typeface="Calibri" panose="020F0502020204030204" pitchFamily="34" charset="0"/>
              <a:cs typeface="Times New Roman" panose="02020603050405020304" pitchFamily="18" charset="0"/>
            </a:endParaRPr>
          </a:p>
        </p:txBody>
      </p:sp>
      <p:cxnSp>
        <p:nvCxnSpPr>
          <p:cNvPr id="706" name="Google Shape;706;p48"/>
          <p:cNvCxnSpPr>
            <a:cxnSpLocks/>
            <a:stCxn id="691" idx="3"/>
            <a:endCxn id="693" idx="1"/>
          </p:cNvCxnSpPr>
          <p:nvPr/>
        </p:nvCxnSpPr>
        <p:spPr>
          <a:xfrm>
            <a:off x="6826935" y="3169439"/>
            <a:ext cx="274080" cy="12700"/>
          </a:xfrm>
          <a:prstGeom prst="bentConnector3">
            <a:avLst>
              <a:gd name="adj1" fmla="val 46994"/>
            </a:avLst>
          </a:prstGeom>
          <a:noFill/>
          <a:ln w="19050" cap="flat" cmpd="sng">
            <a:solidFill>
              <a:schemeClr val="accent3"/>
            </a:solidFill>
            <a:prstDash val="solid"/>
            <a:round/>
            <a:headEnd type="none" w="med" len="med"/>
            <a:tailEnd type="none" w="med" len="med"/>
          </a:ln>
        </p:spPr>
      </p:cxnSp>
      <p:sp>
        <p:nvSpPr>
          <p:cNvPr id="707" name="Google Shape;707;p48"/>
          <p:cNvSpPr txBox="1"/>
          <p:nvPr/>
        </p:nvSpPr>
        <p:spPr>
          <a:xfrm>
            <a:off x="7131096" y="1542428"/>
            <a:ext cx="1916915" cy="29274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rgbClr val="FFFFFF"/>
              </a:solidFill>
              <a:latin typeface="Raleway" pitchFamily="2" charset="0"/>
              <a:ea typeface="Raleway"/>
              <a:cs typeface="Raleway"/>
              <a:sym typeface="Raleway"/>
            </a:endParaRPr>
          </a:p>
          <a:p>
            <a:pPr marL="457200" indent="-304800">
              <a:buClr>
                <a:schemeClr val="accent6"/>
              </a:buClr>
              <a:buSzPts val="1200"/>
              <a:buFont typeface="Raleway"/>
              <a:buChar char="●"/>
            </a:pPr>
            <a:r>
              <a:rPr kumimoji="0" lang="en-US" altLang="en-US" sz="1100" b="0" i="0" u="none" strike="noStrike" cap="none" normalizeH="0" baseline="0" dirty="0">
                <a:ln>
                  <a:noFill/>
                </a:ln>
                <a:solidFill>
                  <a:schemeClr val="tx1"/>
                </a:solidFill>
                <a:effectLst/>
                <a:latin typeface="Raleway" pitchFamily="2" charset="0"/>
              </a:rPr>
              <a:t>Traditional methods showed limited accuracy. CNNs improved performance; some models achieved up to 97.87% accuracy. Multi-task learning models excelled in combining tasks.</a:t>
            </a:r>
          </a:p>
          <a:p>
            <a:pPr marL="152400" lvl="0" algn="l" rtl="0">
              <a:spcBef>
                <a:spcPts val="0"/>
              </a:spcBef>
              <a:spcAft>
                <a:spcPts val="0"/>
              </a:spcAft>
              <a:buClr>
                <a:schemeClr val="accent6"/>
              </a:buClr>
              <a:buSzPts val="1200"/>
            </a:pPr>
            <a:endParaRPr lang="en" sz="1100" dirty="0">
              <a:solidFill>
                <a:srgbClr val="FFFFFF"/>
              </a:solidFill>
              <a:latin typeface="Raleway" pitchFamily="2" charset="0"/>
              <a:ea typeface="Raleway"/>
              <a:cs typeface="Raleway"/>
              <a:sym typeface="Raleway"/>
            </a:endParaRPr>
          </a:p>
        </p:txBody>
      </p:sp>
      <p:sp>
        <p:nvSpPr>
          <p:cNvPr id="708" name="Google Shape;708;p48"/>
          <p:cNvSpPr txBox="1"/>
          <p:nvPr/>
        </p:nvSpPr>
        <p:spPr>
          <a:xfrm>
            <a:off x="4750287" y="1565704"/>
            <a:ext cx="2014541" cy="3404557"/>
          </a:xfrm>
          <a:prstGeom prst="rect">
            <a:avLst/>
          </a:prstGeom>
          <a:noFill/>
          <a:ln>
            <a:noFill/>
          </a:ln>
        </p:spPr>
        <p:txBody>
          <a:bodyPr spcFirstLastPara="1" wrap="square" lIns="91425" tIns="91425" rIns="91425" bIns="91425" anchor="t" anchorCtr="0">
            <a:noAutofit/>
          </a:bodyPr>
          <a:lstStyle/>
          <a:p>
            <a:pPr marL="0" indent="0" algn="just">
              <a:lnSpc>
                <a:spcPct val="107000"/>
              </a:lnSpc>
              <a:spcAft>
                <a:spcPts val="800"/>
              </a:spcAft>
              <a:buNone/>
            </a:pPr>
            <a:r>
              <a:rPr kumimoji="0" lang="en-US" altLang="en-US" sz="1100" b="0" i="0" u="none" strike="noStrike" cap="none" normalizeH="0" baseline="0" dirty="0">
                <a:ln>
                  <a:noFill/>
                </a:ln>
                <a:solidFill>
                  <a:schemeClr val="tx1"/>
                </a:solidFill>
                <a:effectLst/>
                <a:latin typeface="Raleway" pitchFamily="2" charset="0"/>
              </a:rPr>
              <a:t>Traditional Methods: Thresholding, region-growing, contour-based. </a:t>
            </a:r>
          </a:p>
          <a:p>
            <a:pPr marL="0" indent="0" algn="just">
              <a:lnSpc>
                <a:spcPct val="107000"/>
              </a:lnSpc>
              <a:spcAft>
                <a:spcPts val="800"/>
              </a:spcAft>
              <a:buNone/>
            </a:pPr>
            <a:r>
              <a:rPr kumimoji="0" lang="en-US" altLang="en-US" sz="1100" b="0" i="0" u="none" strike="noStrike" cap="none" normalizeH="0" baseline="0" dirty="0">
                <a:ln>
                  <a:noFill/>
                </a:ln>
                <a:solidFill>
                  <a:schemeClr val="tx1"/>
                </a:solidFill>
                <a:effectLst/>
                <a:latin typeface="Raleway" pitchFamily="2" charset="0"/>
              </a:rPr>
              <a:t>Machine Learning Models: SVM, Fuzzy C-Means, K-means, Random Forest. </a:t>
            </a:r>
          </a:p>
          <a:p>
            <a:pPr marL="0" indent="0" algn="just">
              <a:lnSpc>
                <a:spcPct val="107000"/>
              </a:lnSpc>
              <a:spcAft>
                <a:spcPts val="800"/>
              </a:spcAft>
              <a:buNone/>
            </a:pPr>
            <a:r>
              <a:rPr kumimoji="0" lang="en-US" altLang="en-US" sz="1100" b="0" i="0" u="none" strike="noStrike" cap="none" normalizeH="0" baseline="0" dirty="0">
                <a:ln>
                  <a:noFill/>
                </a:ln>
                <a:solidFill>
                  <a:schemeClr val="tx1"/>
                </a:solidFill>
                <a:effectLst/>
                <a:latin typeface="Raleway" pitchFamily="2" charset="0"/>
              </a:rPr>
              <a:t>Deep Learning Models: CNNs, FCNNs, U-Net, Autoencoders, GANs.</a:t>
            </a:r>
          </a:p>
        </p:txBody>
      </p:sp>
      <p:cxnSp>
        <p:nvCxnSpPr>
          <p:cNvPr id="709" name="Google Shape;709;p48"/>
          <p:cNvCxnSpPr>
            <a:cxnSpLocks/>
            <a:stCxn id="693" idx="2"/>
          </p:cNvCxnSpPr>
          <p:nvPr/>
        </p:nvCxnSpPr>
        <p:spPr>
          <a:xfrm rot="5400000">
            <a:off x="6545351" y="3532095"/>
            <a:ext cx="81613" cy="3006799"/>
          </a:xfrm>
          <a:prstGeom prst="bentConnector2">
            <a:avLst/>
          </a:prstGeom>
          <a:noFill/>
          <a:ln w="19050" cap="flat" cmpd="sng">
            <a:solidFill>
              <a:schemeClr val="accent3"/>
            </a:solidFill>
            <a:prstDash val="solid"/>
            <a:round/>
            <a:headEnd type="none" w="med" len="med"/>
            <a:tailEnd type="stealth" w="med" len="med"/>
          </a:ln>
        </p:spPr>
      </p:cxnSp>
      <p:sp>
        <p:nvSpPr>
          <p:cNvPr id="22" name="Google Shape;685;p48">
            <a:extLst>
              <a:ext uri="{FF2B5EF4-FFF2-40B4-BE49-F238E27FC236}">
                <a16:creationId xmlns:a16="http://schemas.microsoft.com/office/drawing/2014/main" id="{F351BEFC-1FF0-5C2B-9F0E-BE696266FD8F}"/>
              </a:ext>
            </a:extLst>
          </p:cNvPr>
          <p:cNvSpPr txBox="1">
            <a:spLocks/>
          </p:cNvSpPr>
          <p:nvPr/>
        </p:nvSpPr>
        <p:spPr>
          <a:xfrm>
            <a:off x="36371" y="287830"/>
            <a:ext cx="9143999" cy="8556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100"/>
              <a:buFont typeface="Montserrat"/>
              <a:buNone/>
              <a:defRPr sz="3100" b="1" i="0" u="none" strike="noStrike" cap="none">
                <a:solidFill>
                  <a:schemeClr val="dk1"/>
                </a:solidFill>
                <a:latin typeface="Montserrat"/>
                <a:ea typeface="Montserrat"/>
                <a:cs typeface="Montserrat"/>
                <a:sym typeface="Montserrat"/>
              </a:defRPr>
            </a:lvl9pPr>
          </a:lstStyle>
          <a:p>
            <a:pPr marL="0" indent="0">
              <a:lnSpc>
                <a:spcPct val="107000"/>
              </a:lnSpc>
              <a:spcAft>
                <a:spcPts val="800"/>
              </a:spcAft>
              <a:buNone/>
            </a:pPr>
            <a:r>
              <a:rPr lang="en-IN" sz="1400" i="0" dirty="0">
                <a:solidFill>
                  <a:schemeClr val="tx1"/>
                </a:solidFill>
                <a:effectLst/>
                <a:latin typeface="Montserrat" panose="00000500000000000000" pitchFamily="2" charset="0"/>
              </a:rPr>
              <a:t>Soomro, T. A., Zheng, L., Afifi, A. J., Ali, A., Soomro, S., Yin, M., &amp; Gao, J. (2022). </a:t>
            </a:r>
            <a:r>
              <a:rPr lang="en-IN" sz="1400" i="0" dirty="0">
                <a:solidFill>
                  <a:schemeClr val="accent6"/>
                </a:solidFill>
                <a:effectLst/>
                <a:latin typeface="Montserrat" panose="00000500000000000000" pitchFamily="2" charset="0"/>
              </a:rPr>
              <a:t>Image segmentation for MR brain </a:t>
            </a:r>
            <a:r>
              <a:rPr lang="en-IN" sz="1400" i="0" dirty="0" err="1">
                <a:solidFill>
                  <a:schemeClr val="accent6"/>
                </a:solidFill>
                <a:effectLst/>
                <a:latin typeface="Montserrat" panose="00000500000000000000" pitchFamily="2" charset="0"/>
              </a:rPr>
              <a:t>tumor</a:t>
            </a:r>
            <a:r>
              <a:rPr lang="en-IN" sz="1400" i="0" dirty="0">
                <a:solidFill>
                  <a:schemeClr val="accent6"/>
                </a:solidFill>
                <a:effectLst/>
                <a:latin typeface="Montserrat" panose="00000500000000000000" pitchFamily="2" charset="0"/>
              </a:rPr>
              <a:t> detection using machine learning: a review. </a:t>
            </a:r>
            <a:r>
              <a:rPr lang="en-IN" sz="1400" i="1" dirty="0">
                <a:solidFill>
                  <a:schemeClr val="accent6"/>
                </a:solidFill>
                <a:effectLst/>
                <a:latin typeface="Montserrat" panose="00000500000000000000" pitchFamily="2" charset="0"/>
              </a:rPr>
              <a:t>IEEE Reviews in Biomedical Engineering</a:t>
            </a:r>
            <a:r>
              <a:rPr lang="en-IN" sz="1400" i="0" dirty="0">
                <a:solidFill>
                  <a:schemeClr val="accent6"/>
                </a:solidFill>
                <a:effectLst/>
                <a:latin typeface="Montserrat" panose="00000500000000000000" pitchFamily="2" charset="0"/>
              </a:rPr>
              <a:t>, </a:t>
            </a:r>
            <a:r>
              <a:rPr lang="en-IN" sz="1400" i="1" dirty="0">
                <a:solidFill>
                  <a:schemeClr val="accent6"/>
                </a:solidFill>
                <a:effectLst/>
                <a:latin typeface="Montserrat" panose="00000500000000000000" pitchFamily="2" charset="0"/>
              </a:rPr>
              <a:t>16</a:t>
            </a:r>
            <a:r>
              <a:rPr lang="en-IN" sz="1400" i="0" dirty="0">
                <a:solidFill>
                  <a:schemeClr val="accent6"/>
                </a:solidFill>
                <a:effectLst/>
                <a:latin typeface="Montserrat" panose="00000500000000000000" pitchFamily="2" charset="0"/>
              </a:rPr>
              <a:t>, 70-90.</a:t>
            </a:r>
            <a:endParaRPr lang="en-IN" sz="1400" dirty="0">
              <a:solidFill>
                <a:schemeClr val="accent6"/>
              </a:solidFill>
              <a:effectLst/>
              <a:latin typeface="Montserrat" panose="00000500000000000000" pitchFamily="2" charset="0"/>
              <a:ea typeface="Calibri" panose="020F0502020204030204" pitchFamily="34" charset="0"/>
              <a:cs typeface="Times New Roman" panose="02020603050405020304" pitchFamily="18" charset="0"/>
            </a:endParaRPr>
          </a:p>
        </p:txBody>
      </p:sp>
      <p:sp>
        <p:nvSpPr>
          <p:cNvPr id="45" name="Google Shape;690;p48">
            <a:extLst>
              <a:ext uri="{FF2B5EF4-FFF2-40B4-BE49-F238E27FC236}">
                <a16:creationId xmlns:a16="http://schemas.microsoft.com/office/drawing/2014/main" id="{7A88855B-FE6F-C979-3BC2-6A70BD04CE23}"/>
              </a:ext>
            </a:extLst>
          </p:cNvPr>
          <p:cNvSpPr txBox="1"/>
          <p:nvPr/>
        </p:nvSpPr>
        <p:spPr>
          <a:xfrm>
            <a:off x="563225" y="1290727"/>
            <a:ext cx="1592402" cy="441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b="1" dirty="0">
                <a:solidFill>
                  <a:srgbClr val="FFFFFF"/>
                </a:solidFill>
                <a:latin typeface="Montserrat"/>
                <a:ea typeface="Montserrat"/>
                <a:cs typeface="Montserrat"/>
                <a:sym typeface="Montserrat"/>
              </a:rPr>
              <a:t>Introduction</a:t>
            </a:r>
            <a:endParaRPr b="1" dirty="0">
              <a:solidFill>
                <a:srgbClr val="FFFFFF"/>
              </a:solidFill>
              <a:latin typeface="Montserrat"/>
              <a:ea typeface="Montserrat"/>
              <a:cs typeface="Montserrat"/>
              <a:sym typeface="Montserrat"/>
            </a:endParaRPr>
          </a:p>
        </p:txBody>
      </p:sp>
      <p:sp>
        <p:nvSpPr>
          <p:cNvPr id="46" name="Google Shape;687;p48">
            <a:extLst>
              <a:ext uri="{FF2B5EF4-FFF2-40B4-BE49-F238E27FC236}">
                <a16:creationId xmlns:a16="http://schemas.microsoft.com/office/drawing/2014/main" id="{66108867-8CD8-42C4-4180-007853565E46}"/>
              </a:ext>
            </a:extLst>
          </p:cNvPr>
          <p:cNvSpPr txBox="1"/>
          <p:nvPr/>
        </p:nvSpPr>
        <p:spPr>
          <a:xfrm>
            <a:off x="4154047" y="4934991"/>
            <a:ext cx="11886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dirty="0">
                <a:solidFill>
                  <a:schemeClr val="accent6"/>
                </a:solidFill>
                <a:latin typeface="Montserrat"/>
                <a:ea typeface="Montserrat"/>
                <a:cs typeface="Montserrat"/>
                <a:sym typeface="Montserrat"/>
              </a:rPr>
              <a:t>End</a:t>
            </a:r>
            <a:endParaRPr sz="1200" b="1" dirty="0">
              <a:solidFill>
                <a:schemeClr val="accent6"/>
              </a:solidFill>
              <a:latin typeface="Montserrat"/>
              <a:ea typeface="Montserrat"/>
              <a:cs typeface="Montserrat"/>
              <a:sym typeface="Montserrat"/>
            </a:endParaRPr>
          </a:p>
        </p:txBody>
      </p:sp>
    </p:spTree>
    <p:extLst>
      <p:ext uri="{BB962C8B-B14F-4D97-AF65-F5344CB8AC3E}">
        <p14:creationId xmlns:p14="http://schemas.microsoft.com/office/powerpoint/2010/main" val="327621273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Brain Tumor Disease by Slidesgo">
  <a:themeElements>
    <a:clrScheme name="Simple Light">
      <a:dk1>
        <a:srgbClr val="FFFFFF"/>
      </a:dk1>
      <a:lt1>
        <a:srgbClr val="170C25"/>
      </a:lt1>
      <a:dk2>
        <a:srgbClr val="1F0065"/>
      </a:dk2>
      <a:lt2>
        <a:srgbClr val="0201BD"/>
      </a:lt2>
      <a:accent1>
        <a:srgbClr val="007FCA"/>
      </a:accent1>
      <a:accent2>
        <a:srgbClr val="00DBF6"/>
      </a:accent2>
      <a:accent3>
        <a:srgbClr val="00FFFD"/>
      </a:accent3>
      <a:accent4>
        <a:srgbClr val="51E0FF"/>
      </a:accent4>
      <a:accent5>
        <a:srgbClr val="DE002B"/>
      </a:accent5>
      <a:accent6>
        <a:srgbClr val="FF275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5815</Words>
  <Application>Microsoft Office PowerPoint</Application>
  <PresentationFormat>On-screen Show (16:9)</PresentationFormat>
  <Paragraphs>414</Paragraphs>
  <Slides>32</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Montserrat</vt:lpstr>
      <vt:lpstr>Raleway</vt:lpstr>
      <vt:lpstr>Arial</vt:lpstr>
      <vt:lpstr>Calibri</vt:lpstr>
      <vt:lpstr>Brain Tumor Disease by Slidesgo</vt:lpstr>
      <vt:lpstr>DEEP LEARNING BASED BRAIN TUMOR DETECTION:  A CNN APPROACH FOR ACCURATE MEDICAL IMAGING ANALYSIS </vt:lpstr>
      <vt:lpstr>Introduction</vt:lpstr>
      <vt:lpstr>Disease prevalence</vt:lpstr>
      <vt:lpstr>Introduction to the disease</vt:lpstr>
      <vt:lpstr>Abstract</vt:lpstr>
      <vt:lpstr>Problem Statement</vt:lpstr>
      <vt:lpstr>Literature Review-1</vt:lpstr>
      <vt:lpstr>Literature Review-2</vt:lpstr>
      <vt:lpstr>Literature Review-3</vt:lpstr>
      <vt:lpstr>Literature Review-4</vt:lpstr>
      <vt:lpstr>Literature Review-5</vt:lpstr>
      <vt:lpstr>Literature Review-6</vt:lpstr>
      <vt:lpstr>Literature Review-7</vt:lpstr>
      <vt:lpstr>Literature Review-8</vt:lpstr>
      <vt:lpstr>Literature Review-9</vt:lpstr>
      <vt:lpstr>Literature Review-10</vt:lpstr>
      <vt:lpstr>Literature Review-11</vt:lpstr>
      <vt:lpstr>Literature Review-12</vt:lpstr>
      <vt:lpstr>Literature Review-13</vt:lpstr>
      <vt:lpstr>Literature Review-14</vt:lpstr>
      <vt:lpstr>Literature Review-15</vt:lpstr>
      <vt:lpstr>Literature Review-16</vt:lpstr>
      <vt:lpstr>Literature Review-17</vt:lpstr>
      <vt:lpstr>Literature Review-18</vt:lpstr>
      <vt:lpstr>Architecture Diagram</vt:lpstr>
      <vt:lpstr>DataSet  Description</vt:lpstr>
      <vt:lpstr>Final Result </vt:lpstr>
      <vt:lpstr>Status of work to be completed (Timeline)</vt:lpstr>
      <vt:lpstr>Guide  Approval Mail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Ravi kumar Gupta</cp:lastModifiedBy>
  <cp:revision>77</cp:revision>
  <dcterms:modified xsi:type="dcterms:W3CDTF">2024-11-27T06:06:50Z</dcterms:modified>
</cp:coreProperties>
</file>