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576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268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580174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259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114513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4295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8599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217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13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506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537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381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792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371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2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842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328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Zomato Clone using MERN Stack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A Full-Stack Food Delivery Application</a:t>
            </a:r>
          </a:p>
          <a:p>
            <a:r>
              <a:rPr dirty="0"/>
              <a:t>Built with MongoDB, Express.js, React.js, and Node.js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 Zomato Clone is a food ordering and delivery platform where users can explore restaurants, view menus, place orders, and track deliveries.</a:t>
            </a:r>
          </a:p>
          <a:p>
            <a:endParaRPr/>
          </a:p>
          <a:p>
            <a:r>
              <a:t>MERN Stack:</a:t>
            </a:r>
          </a:p>
          <a:p>
            <a:r>
              <a:t>- MongoDB: NoSQL Database</a:t>
            </a:r>
          </a:p>
          <a:p>
            <a:r>
              <a:t>- Express.js: Backend Framework</a:t>
            </a:r>
          </a:p>
          <a:p>
            <a:r>
              <a:t>- React.js: Frontend Library</a:t>
            </a:r>
          </a:p>
          <a:p>
            <a:r>
              <a:t>- Node.js: Server Environment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Features:</a:t>
            </a:r>
          </a:p>
          <a:p>
            <a:r>
              <a:t>1. User Authentication &amp; Authorization</a:t>
            </a:r>
          </a:p>
          <a:p>
            <a:r>
              <a:t>2. Restaurant Listings with Menus</a:t>
            </a:r>
          </a:p>
          <a:p>
            <a:r>
              <a:t>3. Order Placement &amp; Tracking</a:t>
            </a:r>
          </a:p>
          <a:p>
            <a:r>
              <a:t>4. Payment Gateway Integration</a:t>
            </a:r>
          </a:p>
          <a:p>
            <a:r>
              <a:t>5. User Reviews &amp; Ratings</a:t>
            </a:r>
          </a:p>
          <a:p>
            <a:r>
              <a:t>6. Admin Dashboard for Restaurant Management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t>The project follows a structured MVC (Model-View-Controller) approach:</a:t>
            </a:r>
          </a:p>
          <a:p>
            <a:endParaRPr/>
          </a:p>
          <a:p>
            <a:r>
              <a:t>1. **Frontend (React.js)** - User interface for browsing and ordering.</a:t>
            </a:r>
          </a:p>
          <a:p>
            <a:r>
              <a:t>2. **Backend (Node.js &amp; Express.js)** - API handling authentication, orders, and restaurants.</a:t>
            </a:r>
          </a:p>
          <a:p>
            <a:r>
              <a:t>3. **Database (MongoDB)** - Stores users, restaurants, orders, and reviews.</a:t>
            </a:r>
          </a:p>
          <a:p>
            <a:r>
              <a:t>4. **State Management (Redux/Context API)** - Manages global state.</a:t>
            </a:r>
          </a:p>
          <a:p>
            <a:endParaRPr/>
          </a:p>
          <a:p>
            <a:r>
              <a:t>The frontend interacts with the backend through RESTful APIs.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Database Schema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**Users Collection** - Stores user details, order history.</a:t>
            </a:r>
          </a:p>
          <a:p>
            <a:r>
              <a:t>2. **Restaurants Collection** - Stores restaurant data, menus, ratings.</a:t>
            </a:r>
          </a:p>
          <a:p>
            <a:r>
              <a:t>3. **Orders Collection** - Tracks placed orders, status updates.</a:t>
            </a:r>
          </a:p>
          <a:p>
            <a:r>
              <a:t>4. **Reviews Collection** - Stores user reviews and feedback.</a:t>
            </a:r>
          </a:p>
          <a:p>
            <a:endParaRPr/>
          </a:p>
          <a:p>
            <a:r>
              <a:t>Each collection is connected via MongoDB relationships.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Backend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**Express.js Framework** - Handles API routes.</a:t>
            </a:r>
          </a:p>
          <a:p>
            <a:r>
              <a:t>2. **MongoDB &amp; Mongoose** - Manages database operations.</a:t>
            </a:r>
          </a:p>
          <a:p>
            <a:r>
              <a:t>3. **Authentication (JWT &amp; bcrypt)** - Secure login &amp; sign-up.</a:t>
            </a:r>
          </a:p>
          <a:p>
            <a:r>
              <a:t>4. **Order Management APIs** - Handles order placement and updates.</a:t>
            </a:r>
          </a:p>
          <a:p>
            <a:r>
              <a:t>5. **Middleware** - Authentication, logging, error handling.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Frontend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**React.js with Functional Components** - UI development.</a:t>
            </a:r>
          </a:p>
          <a:p>
            <a:r>
              <a:t>2. **React Router** - Enables navigation.</a:t>
            </a:r>
          </a:p>
          <a:p>
            <a:r>
              <a:t>3. **Redux/Context API** - Manages state.</a:t>
            </a:r>
          </a:p>
          <a:p>
            <a:r>
              <a:t>4. **Styled with Tailwind CSS / Material-UI** - Enhances UI.</a:t>
            </a:r>
          </a:p>
          <a:p>
            <a:r>
              <a:t>5. **API Integration** - Fetching restaurant and order data from the backend.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Deployment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**Frontend:** Deployed on Vercel/Netlify.</a:t>
            </a:r>
          </a:p>
          <a:p>
            <a:r>
              <a:t>2. **Backend:** Hosted on Render/Heroku.</a:t>
            </a:r>
          </a:p>
          <a:p>
            <a:r>
              <a:t>3. **Database:** MongoDB Atlas for cloud storage.</a:t>
            </a:r>
          </a:p>
          <a:p>
            <a:r>
              <a:t>4. **Environment Variables:** Used for API keys and security.</a:t>
            </a:r>
          </a:p>
          <a:p>
            <a:r>
              <a:t>5. **CI/CD Pipeline:** Automates deployment updates.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Enhancements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**Live Order Tracking** - Real-time order updates.</a:t>
            </a:r>
          </a:p>
          <a:p>
            <a:r>
              <a:t>2. **AI-based Recommendations** - Personalized restaurant suggestions.</a:t>
            </a:r>
          </a:p>
          <a:p>
            <a:r>
              <a:t>3. **Push Notifications** - Alerts for order status.</a:t>
            </a:r>
          </a:p>
          <a:p>
            <a:r>
              <a:t>4. **Progressive Web App (PWA)** - Mobile-friendly offline support.</a:t>
            </a:r>
          </a:p>
          <a:p>
            <a:r>
              <a:t>5. **Multi-Vendor Support** - Allowing multiple restaurants to register and manage orders.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</TotalTime>
  <Words>549</Words>
  <Application>Microsoft Office PowerPoint</Application>
  <PresentationFormat>On-screen Show (4:3)</PresentationFormat>
  <Paragraphs>59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Facet</vt:lpstr>
      <vt:lpstr>Zomato Clone using MERN Stack</vt:lpstr>
      <vt:lpstr>Introduction</vt:lpstr>
      <vt:lpstr>Project Overview</vt:lpstr>
      <vt:lpstr>Project Architecture</vt:lpstr>
      <vt:lpstr>Database Schema</vt:lpstr>
      <vt:lpstr>Backend Development</vt:lpstr>
      <vt:lpstr>Frontend Development</vt:lpstr>
      <vt:lpstr>Deployment Strategy</vt:lpstr>
      <vt:lpstr>Future Enhancements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Ravi kumar Gupta</cp:lastModifiedBy>
  <cp:revision>3</cp:revision>
  <dcterms:created xsi:type="dcterms:W3CDTF">2013-01-27T09:14:16Z</dcterms:created>
  <dcterms:modified xsi:type="dcterms:W3CDTF">2025-03-07T14:05:05Z</dcterms:modified>
  <cp:category/>
</cp:coreProperties>
</file>