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86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3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4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58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3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35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7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0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0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9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9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3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9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16" y="2219618"/>
            <a:ext cx="8683160" cy="12093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BLOOD BANK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40" y="4310606"/>
            <a:ext cx="508115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 :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Ravi Kumar Gupta -23MCA1031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Pradhum Niroula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– 23MCA1053</a:t>
            </a:r>
            <a:endParaRPr lang="en-IN" sz="1800" b="1" dirty="0">
              <a:solidFill>
                <a:schemeClr val="tx1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47EDA-6BE7-ABFE-9A30-48E14E67E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4" y="0"/>
            <a:ext cx="6984776" cy="1826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3D01C0-2CD2-BF43-825F-150741D33F01}"/>
              </a:ext>
            </a:extLst>
          </p:cNvPr>
          <p:cNvSpPr txBox="1"/>
          <p:nvPr/>
        </p:nvSpPr>
        <p:spPr>
          <a:xfrm>
            <a:off x="4995430" y="4239491"/>
            <a:ext cx="61046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Submitted To :</a:t>
            </a:r>
          </a:p>
          <a:p>
            <a:pPr algn="ctr"/>
            <a:r>
              <a:rPr lang="en-US" b="1" dirty="0"/>
              <a:t>Dr. Sandhya M</a:t>
            </a:r>
          </a:p>
          <a:p>
            <a:pPr algn="ctr"/>
            <a:r>
              <a:rPr lang="en-US" b="1" dirty="0"/>
              <a:t>Professor </a:t>
            </a:r>
          </a:p>
          <a:p>
            <a:pPr algn="ctr"/>
            <a:r>
              <a:rPr lang="en-US" b="1" dirty="0"/>
              <a:t>Vellore institute of Technology ,Chennai 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29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3" y="2730734"/>
            <a:ext cx="9603275" cy="1396533"/>
          </a:xfrm>
        </p:spPr>
        <p:txBody>
          <a:bodyPr>
            <a:noAutofit/>
          </a:bodyPr>
          <a:lstStyle/>
          <a:p>
            <a:r>
              <a:rPr lang="en-US" sz="11500" dirty="0"/>
              <a:t>Thank 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409909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blood bank management system project is like a test run. It helps the blood bank collect blood from different person and give it to people who really need it.</a:t>
            </a:r>
          </a:p>
          <a:p>
            <a:r>
              <a:rPr lang="en-US" dirty="0"/>
              <a:t>The software is designed to handle the daily transactions of the blood bank and search the details when required. </a:t>
            </a:r>
          </a:p>
          <a:p>
            <a:r>
              <a:rPr lang="en-US" dirty="0"/>
              <a:t>It also helps to register the details of donors, and hospitals and work as a bridge between donor and patients.</a:t>
            </a:r>
          </a:p>
          <a:p>
            <a:r>
              <a:rPr lang="en-US" dirty="0"/>
              <a:t>The software application is designed in such a manner that it can suit the needs of all the blood bank requirements in the course of future.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21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EXISTING SYSTEM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 The operation of the blood bank still now is maintained in the manual system.</a:t>
            </a:r>
          </a:p>
          <a:p>
            <a:pPr marL="342900" indent="-342900"/>
            <a:r>
              <a:rPr lang="en-US" dirty="0"/>
              <a:t>The operation is tedious, time consuming and space consuming.</a:t>
            </a:r>
          </a:p>
          <a:p>
            <a:pPr marL="342900" indent="-342900"/>
            <a:r>
              <a:rPr lang="en-US" dirty="0"/>
              <a:t> It creates room for errors as the data is entered manually by the persons. </a:t>
            </a:r>
          </a:p>
          <a:p>
            <a:pPr marL="342900" indent="-342900"/>
            <a:r>
              <a:rPr lang="en-US" dirty="0"/>
              <a:t> It includes the risk of the documents being lost over years and maintenance of the records is difficult.</a:t>
            </a:r>
          </a:p>
          <a:p>
            <a:pPr marL="342900" indent="-342900"/>
            <a:r>
              <a:rPr lang="en-US" dirty="0"/>
              <a:t> The data recorded during testing or while acquiring the details of different aspects of blood bank management system is not so accurate and precise.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79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PROBLEM STATEMENT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08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Not having enough blood in an emergency.</a:t>
            </a:r>
          </a:p>
          <a:p>
            <a:r>
              <a:rPr lang="en-US" dirty="0"/>
              <a:t>People don't know much about donating blood and getting blood transfusions. </a:t>
            </a:r>
          </a:p>
          <a:p>
            <a:r>
              <a:rPr lang="en-US" dirty="0"/>
              <a:t> Deaths due to lack of blood during operations. </a:t>
            </a:r>
          </a:p>
          <a:p>
            <a:r>
              <a:rPr lang="en-US" dirty="0"/>
              <a:t>The Blood Bank Management System project aims to make all the procedures automated and therefore with computer system it can be more fast and accurate.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2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5B4C4-F96B-9868-E173-C993CC4D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25"/>
            <a:ext cx="11149445" cy="601666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BED82D5-2BE9-4720-E049-513D2CEA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43" y="0"/>
            <a:ext cx="5287048" cy="1320800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1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EBA58-B628-397C-4123-809BE303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503"/>
            <a:ext cx="10370127" cy="53994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928F3A-E439-D929-086D-03650910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1" y="137703"/>
            <a:ext cx="8596668" cy="1320800"/>
          </a:xfrm>
        </p:spPr>
        <p:txBody>
          <a:bodyPr/>
          <a:lstStyle/>
          <a:p>
            <a:r>
              <a:rPr lang="en-US" dirty="0"/>
              <a:t>Registration/Login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2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28F3A-E439-D929-086D-03650910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1" y="137703"/>
            <a:ext cx="8596668" cy="1320800"/>
          </a:xfrm>
        </p:spPr>
        <p:txBody>
          <a:bodyPr/>
          <a:lstStyle/>
          <a:p>
            <a:r>
              <a:rPr lang="en-US" dirty="0"/>
              <a:t>Hospital/Clinic Profile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895E7-5F3E-8915-3787-61AF2D5B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518" y="1136385"/>
            <a:ext cx="12192000" cy="53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28F3A-E439-D929-086D-03650910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1" y="137703"/>
            <a:ext cx="8596668" cy="1320800"/>
          </a:xfrm>
        </p:spPr>
        <p:txBody>
          <a:bodyPr/>
          <a:lstStyle/>
          <a:p>
            <a:r>
              <a:rPr lang="en-US" dirty="0"/>
              <a:t>Hospital blood management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23C49-3C2E-3780-68E0-579E489A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528"/>
            <a:ext cx="11918373" cy="56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28F3A-E439-D929-086D-03650910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1" y="137703"/>
            <a:ext cx="8596668" cy="1320800"/>
          </a:xfrm>
        </p:spPr>
        <p:txBody>
          <a:bodyPr/>
          <a:lstStyle/>
          <a:p>
            <a:r>
              <a:rPr lang="en-US" dirty="0"/>
              <a:t>Database and tables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C2E6D-13E3-C865-C81D-DB66355E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864"/>
            <a:ext cx="12192000" cy="52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28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301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Trebuchet MS</vt:lpstr>
      <vt:lpstr>Wingdings 3</vt:lpstr>
      <vt:lpstr>Facet</vt:lpstr>
      <vt:lpstr>BLOOD BANK MANAGEMENT SYSTEM</vt:lpstr>
      <vt:lpstr>INTRODUCTION</vt:lpstr>
      <vt:lpstr>EXISTING SYSTEM</vt:lpstr>
      <vt:lpstr>PROBLEM STATEMENT</vt:lpstr>
      <vt:lpstr>Home Page</vt:lpstr>
      <vt:lpstr>Registration/Login page</vt:lpstr>
      <vt:lpstr>Hospital/Clinic Profile Page</vt:lpstr>
      <vt:lpstr>Hospital blood management Page</vt:lpstr>
      <vt:lpstr>Database and tables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WAKAR</dc:creator>
  <cp:lastModifiedBy>ravi kumar gupta</cp:lastModifiedBy>
  <cp:revision>12</cp:revision>
  <dcterms:created xsi:type="dcterms:W3CDTF">2019-03-31T15:24:07Z</dcterms:created>
  <dcterms:modified xsi:type="dcterms:W3CDTF">2023-11-08T02:02:25Z</dcterms:modified>
</cp:coreProperties>
</file>