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328C-BAF1-4D19-A648-A10FD7A7FD17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A1366-698E-41CC-B900-3C55E9FD3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1E90-8C0E-4510-B0CB-C8788CF781F9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267F-9049-45EA-8625-8C558F50E59D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DFE5-290A-4F7D-B140-865413AB36C8}" type="datetime1">
              <a:rPr lang="en-US" smtClean="0"/>
              <a:t>8/17/2022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930E-E208-48D2-8A39-03A0361DA96C}" type="datetime1">
              <a:rPr lang="en-US" smtClean="0"/>
              <a:t>8/17/2022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6349-3059-433C-B004-C5FFAE61E0E9}" type="datetime1">
              <a:rPr lang="en-US" smtClean="0"/>
              <a:t>8/17/2022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3700" y="5330999"/>
                </a:moveTo>
                <a:lnTo>
                  <a:pt x="0" y="5330999"/>
                </a:lnTo>
                <a:lnTo>
                  <a:pt x="0" y="0"/>
                </a:lnTo>
                <a:lnTo>
                  <a:pt x="3443700" y="0"/>
                </a:lnTo>
                <a:lnTo>
                  <a:pt x="3443700" y="5330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99"/>
                </a:lnTo>
                <a:lnTo>
                  <a:pt x="0" y="5330999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2675" y="6070725"/>
            <a:ext cx="629324" cy="787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1387" y="1029708"/>
            <a:ext cx="133286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2171" y="1395468"/>
            <a:ext cx="718185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950" y="6437841"/>
            <a:ext cx="2279015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66666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C830-DB38-462D-92AF-4AED46B9C3AE}" type="datetime1">
              <a:rPr lang="en-US" smtClean="0"/>
              <a:t>8/17/2022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0875" y="6468683"/>
            <a:ext cx="2374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0BAD1"/>
                </a:solidFill>
                <a:latin typeface="Corbel"/>
                <a:cs typeface="Corbel"/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99" y="5333999"/>
                </a:moveTo>
                <a:lnTo>
                  <a:pt x="0" y="5333999"/>
                </a:lnTo>
                <a:lnTo>
                  <a:pt x="0" y="0"/>
                </a:lnTo>
                <a:lnTo>
                  <a:pt x="9141599" y="0"/>
                </a:lnTo>
                <a:lnTo>
                  <a:pt x="9141599" y="5333999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3999"/>
                  </a:lnTo>
                  <a:lnTo>
                    <a:pt x="0" y="5333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50" y="1694645"/>
            <a:ext cx="2511425" cy="59727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lang="en-US" sz="1900" spc="-5" dirty="0">
                <a:solidFill>
                  <a:srgbClr val="0098A3"/>
                </a:solidFill>
                <a:latin typeface="Arial MT"/>
                <a:cs typeface="Arial MT"/>
              </a:rPr>
              <a:t> Computer Engineering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2327097"/>
            <a:ext cx="5100955" cy="935513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895"/>
              </a:spcBef>
            </a:pPr>
            <a:r>
              <a:rPr lang="en-IN" sz="5900" b="1" spc="-15" dirty="0" smtClean="0">
                <a:solidFill>
                  <a:srgbClr val="FFFFFF"/>
                </a:solidFill>
                <a:latin typeface="Corbel"/>
                <a:cs typeface="Corbel"/>
              </a:rPr>
              <a:t>Project Title</a:t>
            </a:r>
            <a:endParaRPr sz="5900" dirty="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3428764"/>
            <a:ext cx="6751760" cy="1405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b="1" spc="-5" dirty="0" smtClean="0">
                <a:solidFill>
                  <a:schemeClr val="bg1"/>
                </a:solidFill>
                <a:latin typeface="Corbel"/>
                <a:cs typeface="Corbel"/>
              </a:rPr>
              <a:t>Team Member Name 1 – Enrolment no – Division</a:t>
            </a:r>
          </a:p>
          <a:p>
            <a:pPr marL="12700">
              <a:spcBef>
                <a:spcPts val="100"/>
              </a:spcBef>
            </a:pPr>
            <a:r>
              <a:rPr lang="en-US" sz="2200" b="1" spc="-5" dirty="0">
                <a:solidFill>
                  <a:schemeClr val="bg1"/>
                </a:solidFill>
                <a:latin typeface="Corbel"/>
                <a:cs typeface="Corbel"/>
              </a:rPr>
              <a:t>Team Member Name </a:t>
            </a:r>
            <a:r>
              <a:rPr lang="en-US" sz="2200" b="1" spc="-5" dirty="0" smtClean="0">
                <a:solidFill>
                  <a:schemeClr val="bg1"/>
                </a:solidFill>
                <a:latin typeface="Corbel"/>
                <a:cs typeface="Corbel"/>
              </a:rPr>
              <a:t>2 </a:t>
            </a:r>
            <a:r>
              <a:rPr lang="en-US" sz="2200" b="1" spc="-5" dirty="0">
                <a:solidFill>
                  <a:schemeClr val="bg1"/>
                </a:solidFill>
                <a:latin typeface="Corbel"/>
                <a:cs typeface="Corbel"/>
              </a:rPr>
              <a:t>– Enrolment no - Division</a:t>
            </a:r>
            <a:endParaRPr lang="en-US" sz="2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12700">
              <a:spcBef>
                <a:spcPts val="100"/>
              </a:spcBef>
            </a:pPr>
            <a:r>
              <a:rPr lang="en-US" sz="2200" b="1" spc="-5" dirty="0">
                <a:solidFill>
                  <a:schemeClr val="bg1"/>
                </a:solidFill>
                <a:latin typeface="Corbel"/>
                <a:cs typeface="Corbel"/>
              </a:rPr>
              <a:t>Team Member Name </a:t>
            </a:r>
            <a:r>
              <a:rPr lang="en-US" sz="2200" b="1" spc="-5" dirty="0" smtClean="0">
                <a:solidFill>
                  <a:schemeClr val="bg1"/>
                </a:solidFill>
                <a:latin typeface="Corbel"/>
                <a:cs typeface="Corbel"/>
              </a:rPr>
              <a:t>3 </a:t>
            </a:r>
            <a:r>
              <a:rPr lang="en-US" sz="2200" b="1" spc="-5" dirty="0">
                <a:solidFill>
                  <a:schemeClr val="bg1"/>
                </a:solidFill>
                <a:latin typeface="Corbel"/>
                <a:cs typeface="Corbel"/>
              </a:rPr>
              <a:t>– Enrolment no - Division</a:t>
            </a:r>
            <a:endParaRPr lang="en-US" sz="2200" dirty="0">
              <a:solidFill>
                <a:schemeClr val="bg1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0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59749" y="3262610"/>
            <a:ext cx="2185035" cy="7822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spcBef>
                <a:spcPts val="340"/>
              </a:spcBef>
            </a:pPr>
            <a:r>
              <a:rPr lang="en-IN" sz="2400" spc="-5" dirty="0" smtClean="0">
                <a:solidFill>
                  <a:srgbClr val="0098A3"/>
                </a:solidFill>
                <a:latin typeface="Arial MT"/>
                <a:cs typeface="Arial MT"/>
              </a:rPr>
              <a:t>Mini Project Presentation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B7BAB643-67C3-47DF-8985-91446075E2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lang="en-US" spc="-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E7553A84-C1EC-4C84-B3AC-0C411ED40D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2645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>
                <a:solidFill>
                  <a:srgbClr val="FFFFFF"/>
                </a:solidFill>
                <a:latin typeface="Corbel"/>
                <a:cs typeface="Corbel"/>
              </a:rPr>
              <a:t>Conclusion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49757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Paragraph 1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211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2645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>
                <a:solidFill>
                  <a:srgbClr val="FFFFFF"/>
                </a:solidFill>
                <a:latin typeface="Corbel"/>
                <a:cs typeface="Corbel"/>
              </a:rPr>
              <a:t>References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49757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dirty="0" smtClean="0">
                <a:latin typeface="Corbel"/>
                <a:cs typeface="Corbel"/>
              </a:rPr>
              <a:t>IEEE Format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713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>
                <a:solidFill>
                  <a:srgbClr val="FFFFFF"/>
                </a:solidFill>
                <a:latin typeface="Corbel"/>
                <a:cs typeface="Corbel"/>
              </a:rPr>
              <a:t>Contents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346761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Abstract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Introduction to Project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Tools and Technologies 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Existing System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Proposed System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Screenshots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Conclusion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1962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>
                <a:solidFill>
                  <a:srgbClr val="FFFFFF"/>
                </a:solidFill>
                <a:latin typeface="Corbel"/>
                <a:cs typeface="Corbel"/>
              </a:rPr>
              <a:t>Abstract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49757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Paragraph</a:t>
            </a:r>
          </a:p>
        </p:txBody>
      </p:sp>
    </p:spTree>
    <p:extLst>
      <p:ext uri="{BB962C8B-B14F-4D97-AF65-F5344CB8AC3E}">
        <p14:creationId xmlns:p14="http://schemas.microsoft.com/office/powerpoint/2010/main" val="100732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667000"/>
            <a:ext cx="2950656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>
                <a:solidFill>
                  <a:srgbClr val="FFFFFF"/>
                </a:solidFill>
                <a:latin typeface="Corbel"/>
                <a:cs typeface="Corbel"/>
              </a:rPr>
              <a:t>Introduction to Project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1487587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Paragraph 1</a:t>
            </a: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endParaRPr lang="en-IN" sz="2800" spc="-5" dirty="0">
              <a:latin typeface="Corbel"/>
              <a:cs typeface="Corbel"/>
            </a:endParaRPr>
          </a:p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Paragraph 2 ., </a:t>
            </a:r>
            <a:r>
              <a:rPr lang="en-IN" sz="2800" spc="-5" dirty="0" err="1" smtClean="0">
                <a:latin typeface="Corbel"/>
                <a:cs typeface="Corbel"/>
              </a:rPr>
              <a:t>etc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6109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828467"/>
            <a:ext cx="279825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>
                <a:solidFill>
                  <a:srgbClr val="FFFFFF"/>
                </a:solidFill>
                <a:latin typeface="Corbel"/>
                <a:cs typeface="Corbel"/>
              </a:rPr>
              <a:t>Tools and Technologies 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49757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List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017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828467"/>
            <a:ext cx="2798256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>
                <a:solidFill>
                  <a:srgbClr val="FFFFFF"/>
                </a:solidFill>
                <a:latin typeface="Corbel"/>
                <a:cs typeface="Corbel"/>
              </a:rPr>
              <a:t>Core Java Concepts used in Project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49757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List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8009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382" y="2819400"/>
            <a:ext cx="19621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>
                <a:solidFill>
                  <a:srgbClr val="FFFFFF"/>
                </a:solidFill>
                <a:latin typeface="Corbel"/>
                <a:cs typeface="Corbel"/>
              </a:rPr>
              <a:t>Existing System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49757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List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69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50" y="2819400"/>
            <a:ext cx="19621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>
                <a:solidFill>
                  <a:srgbClr val="FFFFFF"/>
                </a:solidFill>
                <a:latin typeface="Corbel"/>
                <a:cs typeface="Corbel"/>
              </a:rPr>
              <a:t>Proposed System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49757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List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987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1857"/>
            <a:ext cx="26458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 smtClean="0">
                <a:solidFill>
                  <a:srgbClr val="FFFFFF"/>
                </a:solidFill>
                <a:latin typeface="Corbel"/>
                <a:cs typeface="Corbel"/>
              </a:rPr>
              <a:t>Screenshots</a:t>
            </a:r>
            <a:endParaRPr sz="3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lang="en-US" spc="-5"/>
              <a:t>Department of Computer Engineering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86200" y="1655069"/>
            <a:ext cx="6800215" cy="497572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520"/>
              </a:spcBef>
              <a:buClr>
                <a:srgbClr val="40BAD1"/>
              </a:buClr>
              <a:buSzPct val="91666"/>
              <a:buFont typeface="Arial MT"/>
              <a:buChar char="●"/>
              <a:tabLst>
                <a:tab pos="409575" algn="l"/>
                <a:tab pos="410209" algn="l"/>
              </a:tabLst>
            </a:pPr>
            <a:r>
              <a:rPr lang="en-IN" sz="2800" spc="-5" dirty="0" smtClean="0">
                <a:latin typeface="Corbel"/>
                <a:cs typeface="Corbel"/>
              </a:rPr>
              <a:t>Screenshot 1</a:t>
            </a:r>
            <a:endParaRPr sz="28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8353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224</TotalTime>
  <Words>142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Calibri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Ravikumar</dc:creator>
  <cp:lastModifiedBy>DELL</cp:lastModifiedBy>
  <cp:revision>22</cp:revision>
  <dcterms:created xsi:type="dcterms:W3CDTF">2021-08-01T15:07:07Z</dcterms:created>
  <dcterms:modified xsi:type="dcterms:W3CDTF">2022-08-17T08:34:03Z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