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D9A2-812C-4ADF-88FE-F7ABD699202F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D11B-CC5D-44EA-83B8-8772FD66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7" y="2055386"/>
            <a:ext cx="3631474" cy="1674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50" y="2606071"/>
            <a:ext cx="3413977" cy="145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4241700"/>
            <a:ext cx="3595553" cy="1438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6" y="2599509"/>
            <a:ext cx="4143647" cy="1742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3"/>
          <a:stretch/>
        </p:blipFill>
        <p:spPr>
          <a:xfrm>
            <a:off x="4575810" y="862149"/>
            <a:ext cx="5120640" cy="1498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22" y="4525312"/>
            <a:ext cx="3676348" cy="14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 sagar</dc:creator>
  <cp:lastModifiedBy>ravi kumar sagar</cp:lastModifiedBy>
  <cp:revision>1</cp:revision>
  <dcterms:created xsi:type="dcterms:W3CDTF">2019-07-21T11:53:09Z</dcterms:created>
  <dcterms:modified xsi:type="dcterms:W3CDTF">2019-07-21T11:53:40Z</dcterms:modified>
</cp:coreProperties>
</file>