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4" r:id="rId7"/>
    <p:sldId id="261" r:id="rId8"/>
    <p:sldId id="262" r:id="rId9"/>
    <p:sldId id="263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BB89-B4D6-44B0-9821-090CDDCDC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E9494-1385-459C-9E7A-EEFF245BE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7CE2B-ED35-4439-ACE9-ACED5ACD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1667-0BA5-4F8A-9E8C-02FD298F337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7CB77-E8B7-4A83-A01E-3A8DA78D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9AEAF-B90B-4BCC-A1B6-F98309D6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27E6-AD63-430E-B2C7-057FE2E1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8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557D-EF12-4D32-A306-455595D8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799E5-C4E0-47AE-978D-C91E6376C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3C2ED-5A58-435C-BF02-906A1E9E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1667-0BA5-4F8A-9E8C-02FD298F337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7F739-C72E-4A07-A563-7BF39D35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5E6C2-E901-4E7E-B0CC-372C4E06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27E6-AD63-430E-B2C7-057FE2E1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3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830A4-9362-46A9-A8DA-5DD93E195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CC43B-A3FF-42A2-97CD-654B67C73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9C22-38DB-4CDF-BCA3-C2DEF9D9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1667-0BA5-4F8A-9E8C-02FD298F337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86AB3-B940-4AC1-8D4E-839D40B5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0D604-0D6E-477E-935F-4BCDBED3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27E6-AD63-430E-B2C7-057FE2E1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5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03F2-F9FE-4DD8-9CD6-ACC189FD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CDAB-E363-45C3-83B6-BDC85FF8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FF9B-DFD1-41B2-A7B6-467D61F3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1667-0BA5-4F8A-9E8C-02FD298F337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32DBE-DFF6-4516-A010-780B9149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9CBA9-56D6-4C84-BD10-052B604F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27E6-AD63-430E-B2C7-057FE2E1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7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5006-29BA-4A35-BD85-3F75F3F1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E33A4-BA35-4D58-982E-7D92E88C0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06A55-F893-4688-BCF8-84703A01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1667-0BA5-4F8A-9E8C-02FD298F337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DF3D3-F164-4703-A444-07C58B8E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36D-7E3B-45B4-B283-EB03F08C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27E6-AD63-430E-B2C7-057FE2E1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4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2EB8-DC51-4A5E-B1BC-72731026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8792-D4D9-43E9-9EED-D708478F4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A99B5-3C7C-46DC-9DA4-385299A78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9C9D0-9018-4246-9702-E404E077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1667-0BA5-4F8A-9E8C-02FD298F337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2161F-C03A-498A-86BE-F49C4DD7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DE206-9213-45DA-8BE7-4B75D6C1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27E6-AD63-430E-B2C7-057FE2E1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9418-F083-41FC-BC88-D757F60D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12BB7-00A5-4C80-924E-635DD79D8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197B2-BCFB-4874-BA71-45C7A6D36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F198A-2E0E-4362-BF16-4C3E32C8A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3123F-4BB4-403B-A60F-349CC7E0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05823-BAE7-4EEB-9EA5-5403B0D1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1667-0BA5-4F8A-9E8C-02FD298F337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A87AD-6005-48A8-96CC-8B8B9277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274C1-48B0-4207-B3B8-397DB21C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27E6-AD63-430E-B2C7-057FE2E1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2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B717-555B-46AA-BB32-272F0E8E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132EF-23DE-4389-A73B-D1AC5DAB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1667-0BA5-4F8A-9E8C-02FD298F337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A3170-FFB3-4BBF-BF4A-FC61A149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23780-7A4C-4361-9C51-3E70AD98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27E6-AD63-430E-B2C7-057FE2E1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1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B2104-B81F-464C-95BF-D281FD2A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1667-0BA5-4F8A-9E8C-02FD298F337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D54BF-C18B-4513-A3FB-9A08C301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68731-E9CF-4619-8AB2-F1524B3C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27E6-AD63-430E-B2C7-057FE2E1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7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863F-56B0-40BB-A2E7-5106C6DB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7304-360C-4839-A46D-0157B70B6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35041-D257-4BA9-8D51-F8F9D440E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03308-D963-40E5-B190-BB53356D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1667-0BA5-4F8A-9E8C-02FD298F337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10B12-F999-456E-855D-CE3B7DEC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84FC6-D3CA-4318-897F-67A83D5A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27E6-AD63-430E-B2C7-057FE2E1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0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79AF-ABBE-40C7-8BC5-85029F56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81B74-B340-448C-BBBB-9E60C2DCC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61CA0-2FEA-4E17-80F7-D4CD2EBA4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41281-977F-418C-BF75-71054C50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1667-0BA5-4F8A-9E8C-02FD298F337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3D2B9-E4CA-49F6-AB33-E1E7E3FB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4A26A-FEFA-4C18-9F93-A896CA1D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27E6-AD63-430E-B2C7-057FE2E1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3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96636-113B-4011-928F-A975957D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7D62C-5733-4702-BAA6-3AD88F92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144E9-6415-42DA-AE4A-F00398EC1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1667-0BA5-4F8A-9E8C-02FD298F337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F5FA-36A0-4C1E-8E93-2F2958CD1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BDBB-D01F-4E2E-9853-A8145E24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27E6-AD63-430E-B2C7-057FE2E1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4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23D5-EBCD-48AB-9527-AEDAD1E2C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AIS Vessels Traffic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97AE9-0887-4A43-B448-A298861B6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Ravi Shankar</a:t>
            </a:r>
          </a:p>
          <a:p>
            <a:r>
              <a:rPr lang="en-US" dirty="0"/>
              <a:t>				  		01647513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73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0C07937-B2E3-44AA-8B89-59E54288B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210" y="1675227"/>
            <a:ext cx="9657580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6AB7E0-D0C7-4B33-82FF-EA5F3ACF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Spark Files output into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41094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B7E0-D0C7-4B33-82FF-EA5F3ACF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E86C0-970C-4B79-B39F-F5B6F5F6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AIS Vessels Traffic Data: Is large amount of the trajectory data for the ships,</a:t>
            </a:r>
          </a:p>
          <a:p>
            <a:r>
              <a:rPr lang="en-GB" dirty="0"/>
              <a:t>Data is taken from their webpage Marine Cadastre – Vessels traffic data, available here on the following webpage</a:t>
            </a:r>
          </a:p>
          <a:p>
            <a:pPr marL="0" indent="0">
              <a:buNone/>
            </a:pPr>
            <a:r>
              <a:rPr lang="en-US" dirty="0"/>
              <a:t> https://marinecadastre.gov/ais/ </a:t>
            </a:r>
          </a:p>
          <a:p>
            <a:r>
              <a:rPr lang="en-GB" dirty="0"/>
              <a:t>Data is divided into a hierarchy of Year, and sub hierarchy of Zones and by Month, even available the full years data to download. Data contains the Vessels Information, Broadcast points and the Voyages information.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1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EB8BAB-0F6D-44DC-8459-33BBD714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64407"/>
            <a:ext cx="10905066" cy="492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6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B7E0-D0C7-4B33-82FF-EA5F3ACF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Work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E86C0-970C-4B79-B39F-F5B6F5F6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Goal is to find out the stops from the trajectory dataset, to segment the trajectory into multiple sub trajectories.</a:t>
            </a:r>
          </a:p>
          <a:p>
            <a:r>
              <a:rPr lang="en-US" dirty="0"/>
              <a:t>So, in the starting I worked on the single Vessel Data.</a:t>
            </a:r>
          </a:p>
          <a:p>
            <a:r>
              <a:rPr lang="en-US" dirty="0"/>
              <a:t>Later on I worked on three months data, which contains around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54582842 </a:t>
            </a:r>
            <a:r>
              <a:rPr lang="en-US" altLang="en-US" dirty="0"/>
              <a:t>records.</a:t>
            </a:r>
          </a:p>
          <a:p>
            <a:r>
              <a:rPr lang="en-US" altLang="en-US" dirty="0"/>
              <a:t>The analysis is to clean the dirty data and to remove the outliers, to get the right path.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68DFC0F-10FF-472F-8A63-51623555C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96361"/>
            <a:ext cx="32060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B7E0-D0C7-4B33-82FF-EA5F3ACF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and find Sub Trajectories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E86C0-970C-4B79-B39F-F5B6F5F6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find out stops, I followed some basic steps.</a:t>
            </a:r>
          </a:p>
          <a:p>
            <a:pPr marL="0" indent="0">
              <a:buNone/>
            </a:pPr>
            <a:r>
              <a:rPr lang="en-US" dirty="0"/>
              <a:t>1- First I sorted out the whole Data on the Basis of MMSI(represents the Vessels) and BaseDateTime(Date and Time)</a:t>
            </a:r>
          </a:p>
          <a:p>
            <a:pPr marL="0" indent="0">
              <a:buNone/>
            </a:pPr>
            <a:r>
              <a:rPr lang="en-US" dirty="0"/>
              <a:t>2- Calculated the Distance through the given latitude and longitude value, and calculated the total hours through the given </a:t>
            </a:r>
            <a:r>
              <a:rPr lang="en-US" dirty="0" err="1"/>
              <a:t>BaseDateTIme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3- Calculated Speed through the Given hours and Distance.</a:t>
            </a:r>
          </a:p>
          <a:p>
            <a:pPr marL="0" indent="0">
              <a:buNone/>
            </a:pPr>
            <a:r>
              <a:rPr lang="en-US" dirty="0"/>
              <a:t>4- then Calculated the stops through the speed, if the speed goes below some threshold, it will segment the trajectory into sub trajectories.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68DFC0F-10FF-472F-8A63-51623555C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96361"/>
            <a:ext cx="32060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6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F333-BD43-46D5-BF26-5F8BF4F2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/>
              <a:t>Results: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CC1D8-46F1-4651-A877-9F185557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144" y="221108"/>
            <a:ext cx="4774783" cy="6415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BD93BF-CDEA-414F-B086-08EB68FD9A14}"/>
              </a:ext>
            </a:extLst>
          </p:cNvPr>
          <p:cNvSpPr txBox="1"/>
          <p:nvPr/>
        </p:nvSpPr>
        <p:spPr>
          <a:xfrm>
            <a:off x="201924" y="2430379"/>
            <a:ext cx="4224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 threshold greater than 5 </a:t>
            </a:r>
          </a:p>
          <a:p>
            <a:r>
              <a:rPr lang="en-US" dirty="0"/>
              <a:t>Separating through different </a:t>
            </a:r>
            <a:r>
              <a:rPr lang="en-US" dirty="0" err="1"/>
              <a:t>SubVoyageIDs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1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B7E0-D0C7-4B33-82FF-EA5F3ACF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E86C0-970C-4B79-B39F-F5B6F5F67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68" y="1804356"/>
            <a:ext cx="10515600" cy="26085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a part of Scalability, I used the PySpark python to improve the performance for the calculation.</a:t>
            </a:r>
          </a:p>
          <a:p>
            <a:pPr marL="0" indent="0">
              <a:buNone/>
            </a:pPr>
            <a:r>
              <a:rPr lang="en-US" dirty="0"/>
              <a:t>As I did the same work in Pandas it took little more time than PySpark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comparison Pandas took 4.3 minutes to run and for the Same code PySpark took 2.83 minutes.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68DFC0F-10FF-472F-8A63-51623555C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96361"/>
            <a:ext cx="32060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4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44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46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48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5C0AA3D-8F1A-43DC-A887-2B32895D3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456190"/>
            <a:ext cx="5455917" cy="3700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2EBB30-A06C-4C70-B06C-5D7D6C781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1248901"/>
            <a:ext cx="5455917" cy="2115296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68DFC0F-10FF-472F-8A63-51623555C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96361"/>
            <a:ext cx="32060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AB7E0-D0C7-4B33-82FF-EA5F3ACF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Pandas Vs PySpark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E86C0-970C-4B79-B39F-F5B6F5F67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FA100"/>
                </a:solidFill>
              </a:rPr>
              <a:t>Comparison between PySpark and pandas performance </a:t>
            </a:r>
          </a:p>
        </p:txBody>
      </p:sp>
    </p:spTree>
    <p:extLst>
      <p:ext uri="{BB962C8B-B14F-4D97-AF65-F5344CB8AC3E}">
        <p14:creationId xmlns:p14="http://schemas.microsoft.com/office/powerpoint/2010/main" val="151923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F74C4AA6-85EF-4FF3-A6E1-91D8B66C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451538"/>
            <a:ext cx="5455917" cy="3710023"/>
          </a:xfrm>
          <a:prstGeom prst="rect">
            <a:avLst/>
          </a:prstGeom>
        </p:spPr>
      </p:pic>
      <p:pic>
        <p:nvPicPr>
          <p:cNvPr id="19" name="Content Placeholder 9" descr="A close up of a map&#10;&#10;Description generated with high confidence">
            <a:extLst>
              <a:ext uri="{FF2B5EF4-FFF2-40B4-BE49-F238E27FC236}">
                <a16:creationId xmlns:a16="http://schemas.microsoft.com/office/drawing/2014/main" id="{43851039-E9AD-4946-9427-941DB9D811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" r="32699" b="-1"/>
          <a:stretch/>
        </p:blipFill>
        <p:spPr>
          <a:xfrm>
            <a:off x="6942633" y="307731"/>
            <a:ext cx="4402737" cy="399763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68DFC0F-10FF-472F-8A63-51623555C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96361"/>
            <a:ext cx="32060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AB7E0-D0C7-4B33-82FF-EA5F3ACF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Plotting the Sub Trajectory</a:t>
            </a:r>
          </a:p>
        </p:txBody>
      </p:sp>
    </p:spTree>
    <p:extLst>
      <p:ext uri="{BB962C8B-B14F-4D97-AF65-F5344CB8AC3E}">
        <p14:creationId xmlns:p14="http://schemas.microsoft.com/office/powerpoint/2010/main" val="426314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351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AIS Vessels Traffic Data</vt:lpstr>
      <vt:lpstr>Data Set:</vt:lpstr>
      <vt:lpstr>PowerPoint Presentation</vt:lpstr>
      <vt:lpstr>Initial Work and Analysis</vt:lpstr>
      <vt:lpstr>Calculation and find Sub Trajectories</vt:lpstr>
      <vt:lpstr>Results:</vt:lpstr>
      <vt:lpstr>Scalability </vt:lpstr>
      <vt:lpstr>Pandas Vs PySpark </vt:lpstr>
      <vt:lpstr>Plotting the Sub Trajectory</vt:lpstr>
      <vt:lpstr>Spark Files output into multiple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AIS Vessels Traffic Data</dc:title>
  <dc:creator>Ravi Shankar</dc:creator>
  <cp:lastModifiedBy>Ravi Shankar</cp:lastModifiedBy>
  <cp:revision>36</cp:revision>
  <dcterms:created xsi:type="dcterms:W3CDTF">2017-12-15T19:56:04Z</dcterms:created>
  <dcterms:modified xsi:type="dcterms:W3CDTF">2017-12-16T06:15:54Z</dcterms:modified>
</cp:coreProperties>
</file>