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6"/>
  </p:notesMasterIdLst>
  <p:sldIdLst>
    <p:sldId id="310" r:id="rId5"/>
    <p:sldId id="307" r:id="rId6"/>
    <p:sldId id="312" r:id="rId7"/>
    <p:sldId id="324" r:id="rId8"/>
    <p:sldId id="314" r:id="rId9"/>
    <p:sldId id="317" r:id="rId10"/>
    <p:sldId id="325" r:id="rId11"/>
    <p:sldId id="318" r:id="rId12"/>
    <p:sldId id="326" r:id="rId13"/>
    <p:sldId id="320"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avika ravilla" initials="vr" lastIdx="1" clrIdx="0">
    <p:extLst>
      <p:ext uri="{19B8F6BF-5375-455C-9EA6-DF929625EA0E}">
        <p15:presenceInfo xmlns:p15="http://schemas.microsoft.com/office/powerpoint/2012/main" userId="81e63a695aa77f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704" autoAdjust="0"/>
  </p:normalViewPr>
  <p:slideViewPr>
    <p:cSldViewPr snapToGrid="0">
      <p:cViewPr varScale="1">
        <p:scale>
          <a:sx n="54" d="100"/>
          <a:sy n="54" d="100"/>
        </p:scale>
        <p:origin x="1104" y="31"/>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vika ravilla" userId="81e63a695aa77f89" providerId="LiveId" clId="{A6E4E5D0-0CC5-454A-B579-0D699F83CDD7}"/>
    <pc:docChg chg="custSel addSld delSld modSld sldOrd">
      <pc:chgData name="vasavika ravilla" userId="81e63a695aa77f89" providerId="LiveId" clId="{A6E4E5D0-0CC5-454A-B579-0D699F83CDD7}" dt="2022-06-17T13:57:08.358" v="766" actId="14100"/>
      <pc:docMkLst>
        <pc:docMk/>
      </pc:docMkLst>
      <pc:sldChg chg="delSp modSp mod modTransition">
        <pc:chgData name="vasavika ravilla" userId="81e63a695aa77f89" providerId="LiveId" clId="{A6E4E5D0-0CC5-454A-B579-0D699F83CDD7}" dt="2022-06-17T11:36:36.576" v="145"/>
        <pc:sldMkLst>
          <pc:docMk/>
          <pc:sldMk cId="1476309329" sldId="307"/>
        </pc:sldMkLst>
        <pc:spChg chg="mod">
          <ac:chgData name="vasavika ravilla" userId="81e63a695aa77f89" providerId="LiveId" clId="{A6E4E5D0-0CC5-454A-B579-0D699F83CDD7}" dt="2022-06-17T10:56:02.380" v="80" actId="20577"/>
          <ac:spMkLst>
            <pc:docMk/>
            <pc:sldMk cId="1476309329" sldId="307"/>
            <ac:spMk id="16" creationId="{77E04B0E-40F7-4745-B762-934BAE25CD21}"/>
          </ac:spMkLst>
        </pc:spChg>
        <pc:spChg chg="del mod">
          <ac:chgData name="vasavika ravilla" userId="81e63a695aa77f89" providerId="LiveId" clId="{A6E4E5D0-0CC5-454A-B579-0D699F83CDD7}" dt="2022-06-17T10:56:24.874" v="99" actId="478"/>
          <ac:spMkLst>
            <pc:docMk/>
            <pc:sldMk cId="1476309329" sldId="307"/>
            <ac:spMk id="17" creationId="{FAF00753-16A6-4826-97EB-67D8291BE963}"/>
          </ac:spMkLst>
        </pc:spChg>
      </pc:sldChg>
      <pc:sldChg chg="addSp delSp modSp mod">
        <pc:chgData name="vasavika ravilla" userId="81e63a695aa77f89" providerId="LiveId" clId="{A6E4E5D0-0CC5-454A-B579-0D699F83CDD7}" dt="2022-06-17T10:54:55.611" v="47" actId="207"/>
        <pc:sldMkLst>
          <pc:docMk/>
          <pc:sldMk cId="2371232027" sldId="310"/>
        </pc:sldMkLst>
        <pc:spChg chg="mod">
          <ac:chgData name="vasavika ravilla" userId="81e63a695aa77f89" providerId="LiveId" clId="{A6E4E5D0-0CC5-454A-B579-0D699F83CDD7}" dt="2022-06-17T10:54:55.611" v="47" actId="207"/>
          <ac:spMkLst>
            <pc:docMk/>
            <pc:sldMk cId="2371232027" sldId="310"/>
            <ac:spMk id="3" creationId="{694257CD-11EF-4848-8D0C-C19CF6154B50}"/>
          </ac:spMkLst>
        </pc:spChg>
        <pc:spChg chg="del">
          <ac:chgData name="vasavika ravilla" userId="81e63a695aa77f89" providerId="LiveId" clId="{A6E4E5D0-0CC5-454A-B579-0D699F83CDD7}" dt="2022-06-17T10:54:22.572" v="44" actId="478"/>
          <ac:spMkLst>
            <pc:docMk/>
            <pc:sldMk cId="2371232027" sldId="310"/>
            <ac:spMk id="4" creationId="{B5E34824-B508-4F9B-9AF8-D7C38E7F37AB}"/>
          </ac:spMkLst>
        </pc:spChg>
        <pc:spChg chg="add del mod">
          <ac:chgData name="vasavika ravilla" userId="81e63a695aa77f89" providerId="LiveId" clId="{A6E4E5D0-0CC5-454A-B579-0D699F83CDD7}" dt="2022-06-17T10:54:31.852" v="45" actId="478"/>
          <ac:spMkLst>
            <pc:docMk/>
            <pc:sldMk cId="2371232027" sldId="310"/>
            <ac:spMk id="5" creationId="{73F03B1C-B7C4-7443-938C-124E01C0F56D}"/>
          </ac:spMkLst>
        </pc:spChg>
      </pc:sldChg>
      <pc:sldChg chg="delSp modSp mod modTransition">
        <pc:chgData name="vasavika ravilla" userId="81e63a695aa77f89" providerId="LiveId" clId="{A6E4E5D0-0CC5-454A-B579-0D699F83CDD7}" dt="2022-06-17T11:36:23.098" v="144"/>
        <pc:sldMkLst>
          <pc:docMk/>
          <pc:sldMk cId="1195628240" sldId="312"/>
        </pc:sldMkLst>
        <pc:spChg chg="mod">
          <ac:chgData name="vasavika ravilla" userId="81e63a695aa77f89" providerId="LiveId" clId="{A6E4E5D0-0CC5-454A-B579-0D699F83CDD7}" dt="2022-06-17T10:56:39.943" v="101"/>
          <ac:spMkLst>
            <pc:docMk/>
            <pc:sldMk cId="1195628240" sldId="312"/>
            <ac:spMk id="10" creationId="{EB4CE206-F42E-4D3A-BF53-47DAC7871854}"/>
          </ac:spMkLst>
        </pc:spChg>
        <pc:spChg chg="del">
          <ac:chgData name="vasavika ravilla" userId="81e63a695aa77f89" providerId="LiveId" clId="{A6E4E5D0-0CC5-454A-B579-0D699F83CDD7}" dt="2022-06-17T10:56:33.447" v="100" actId="478"/>
          <ac:spMkLst>
            <pc:docMk/>
            <pc:sldMk cId="1195628240" sldId="312"/>
            <ac:spMk id="11" creationId="{4DCB402D-A6C5-458C-9A07-A86DAE2F5F94}"/>
          </ac:spMkLst>
        </pc:spChg>
      </pc:sldChg>
      <pc:sldChg chg="delSp modSp mod modTransition">
        <pc:chgData name="vasavika ravilla" userId="81e63a695aa77f89" providerId="LiveId" clId="{A6E4E5D0-0CC5-454A-B579-0D699F83CDD7}" dt="2022-06-17T11:37:14.382" v="147"/>
        <pc:sldMkLst>
          <pc:docMk/>
          <pc:sldMk cId="2199825124" sldId="314"/>
        </pc:sldMkLst>
        <pc:spChg chg="mod">
          <ac:chgData name="vasavika ravilla" userId="81e63a695aa77f89" providerId="LiveId" clId="{A6E4E5D0-0CC5-454A-B579-0D699F83CDD7}" dt="2022-06-17T10:56:54.652" v="103"/>
          <ac:spMkLst>
            <pc:docMk/>
            <pc:sldMk cId="2199825124" sldId="314"/>
            <ac:spMk id="7" creationId="{971B1FDE-DF7B-4BC6-8E9D-605FAF91A30D}"/>
          </ac:spMkLst>
        </pc:spChg>
        <pc:spChg chg="del">
          <ac:chgData name="vasavika ravilla" userId="81e63a695aa77f89" providerId="LiveId" clId="{A6E4E5D0-0CC5-454A-B579-0D699F83CDD7}" dt="2022-06-17T10:56:49.664" v="102" actId="478"/>
          <ac:spMkLst>
            <pc:docMk/>
            <pc:sldMk cId="2199825124" sldId="314"/>
            <ac:spMk id="8" creationId="{48B8FE5F-FEB1-4F21-A501-72DA81623D7C}"/>
          </ac:spMkLst>
        </pc:spChg>
      </pc:sldChg>
      <pc:sldChg chg="delSp modSp del mod modTransition">
        <pc:chgData name="vasavika ravilla" userId="81e63a695aa77f89" providerId="LiveId" clId="{A6E4E5D0-0CC5-454A-B579-0D699F83CDD7}" dt="2022-06-17T13:13:28.083" v="154" actId="2696"/>
        <pc:sldMkLst>
          <pc:docMk/>
          <pc:sldMk cId="4265392195" sldId="315"/>
        </pc:sldMkLst>
        <pc:spChg chg="mod">
          <ac:chgData name="vasavika ravilla" userId="81e63a695aa77f89" providerId="LiveId" clId="{A6E4E5D0-0CC5-454A-B579-0D699F83CDD7}" dt="2022-06-17T10:57:04.487" v="105"/>
          <ac:spMkLst>
            <pc:docMk/>
            <pc:sldMk cId="4265392195" sldId="315"/>
            <ac:spMk id="8" creationId="{47504F82-FC6E-46EB-9563-5D11B0A2C336}"/>
          </ac:spMkLst>
        </pc:spChg>
        <pc:spChg chg="del">
          <ac:chgData name="vasavika ravilla" userId="81e63a695aa77f89" providerId="LiveId" clId="{A6E4E5D0-0CC5-454A-B579-0D699F83CDD7}" dt="2022-06-17T10:57:00.892" v="104" actId="478"/>
          <ac:spMkLst>
            <pc:docMk/>
            <pc:sldMk cId="4265392195" sldId="315"/>
            <ac:spMk id="9" creationId="{A2CFEC54-1925-4DC4-A784-10178D1C543C}"/>
          </ac:spMkLst>
        </pc:spChg>
      </pc:sldChg>
      <pc:sldChg chg="delSp modSp del mod modTransition">
        <pc:chgData name="vasavika ravilla" userId="81e63a695aa77f89" providerId="LiveId" clId="{A6E4E5D0-0CC5-454A-B579-0D699F83CDD7}" dt="2022-06-17T13:13:31.898" v="155" actId="2696"/>
        <pc:sldMkLst>
          <pc:docMk/>
          <pc:sldMk cId="242679285" sldId="316"/>
        </pc:sldMkLst>
        <pc:spChg chg="mod">
          <ac:chgData name="vasavika ravilla" userId="81e63a695aa77f89" providerId="LiveId" clId="{A6E4E5D0-0CC5-454A-B579-0D699F83CDD7}" dt="2022-06-17T10:57:30.562" v="108"/>
          <ac:spMkLst>
            <pc:docMk/>
            <pc:sldMk cId="242679285" sldId="316"/>
            <ac:spMk id="13" creationId="{444BE950-5FEE-4C80-A05C-7C12657DFBA7}"/>
          </ac:spMkLst>
        </pc:spChg>
        <pc:spChg chg="del">
          <ac:chgData name="vasavika ravilla" userId="81e63a695aa77f89" providerId="LiveId" clId="{A6E4E5D0-0CC5-454A-B579-0D699F83CDD7}" dt="2022-06-17T10:57:16.270" v="106" actId="478"/>
          <ac:spMkLst>
            <pc:docMk/>
            <pc:sldMk cId="242679285" sldId="316"/>
            <ac:spMk id="14" creationId="{9158A729-7C01-4F67-AE42-3F49712016BC}"/>
          </ac:spMkLst>
        </pc:spChg>
      </pc:sldChg>
      <pc:sldChg chg="delSp modSp mod ord modTransition delCm">
        <pc:chgData name="vasavika ravilla" userId="81e63a695aa77f89" providerId="LiveId" clId="{A6E4E5D0-0CC5-454A-B579-0D699F83CDD7}" dt="2022-06-17T13:13:54.417" v="156" actId="1592"/>
        <pc:sldMkLst>
          <pc:docMk/>
          <pc:sldMk cId="2897687745" sldId="317"/>
        </pc:sldMkLst>
        <pc:spChg chg="mod">
          <ac:chgData name="vasavika ravilla" userId="81e63a695aa77f89" providerId="LiveId" clId="{A6E4E5D0-0CC5-454A-B579-0D699F83CDD7}" dt="2022-06-17T10:57:40.223" v="110"/>
          <ac:spMkLst>
            <pc:docMk/>
            <pc:sldMk cId="2897687745" sldId="317"/>
            <ac:spMk id="7" creationId="{0B5560A2-758E-48F8-8C47-E858FB0B0011}"/>
          </ac:spMkLst>
        </pc:spChg>
        <pc:spChg chg="del">
          <ac:chgData name="vasavika ravilla" userId="81e63a695aa77f89" providerId="LiveId" clId="{A6E4E5D0-0CC5-454A-B579-0D699F83CDD7}" dt="2022-06-17T10:57:36.516" v="109" actId="478"/>
          <ac:spMkLst>
            <pc:docMk/>
            <pc:sldMk cId="2897687745" sldId="317"/>
            <ac:spMk id="8" creationId="{6F97571D-3E03-47C9-A7DF-738BADE1370E}"/>
          </ac:spMkLst>
        </pc:spChg>
      </pc:sldChg>
      <pc:sldChg chg="delSp modSp mod modTransition">
        <pc:chgData name="vasavika ravilla" userId="81e63a695aa77f89" providerId="LiveId" clId="{A6E4E5D0-0CC5-454A-B579-0D699F83CDD7}" dt="2022-06-17T13:57:08.358" v="766" actId="14100"/>
        <pc:sldMkLst>
          <pc:docMk/>
          <pc:sldMk cId="911610840" sldId="318"/>
        </pc:sldMkLst>
        <pc:spChg chg="mod">
          <ac:chgData name="vasavika ravilla" userId="81e63a695aa77f89" providerId="LiveId" clId="{A6E4E5D0-0CC5-454A-B579-0D699F83CDD7}" dt="2022-06-17T13:57:08.358" v="766" actId="14100"/>
          <ac:spMkLst>
            <pc:docMk/>
            <pc:sldMk cId="911610840" sldId="318"/>
            <ac:spMk id="4" creationId="{68437DC2-24E2-44B3-B3ED-128FC59DE8AB}"/>
          </ac:spMkLst>
        </pc:spChg>
        <pc:spChg chg="mod">
          <ac:chgData name="vasavika ravilla" userId="81e63a695aa77f89" providerId="LiveId" clId="{A6E4E5D0-0CC5-454A-B579-0D699F83CDD7}" dt="2022-06-17T10:57:56.468" v="113"/>
          <ac:spMkLst>
            <pc:docMk/>
            <pc:sldMk cId="911610840" sldId="318"/>
            <ac:spMk id="11" creationId="{3680FC98-8879-4E37-9BDD-9FD0603E56D8}"/>
          </ac:spMkLst>
        </pc:spChg>
        <pc:spChg chg="del mod">
          <ac:chgData name="vasavika ravilla" userId="81e63a695aa77f89" providerId="LiveId" clId="{A6E4E5D0-0CC5-454A-B579-0D699F83CDD7}" dt="2022-06-17T10:57:50.396" v="112" actId="478"/>
          <ac:spMkLst>
            <pc:docMk/>
            <pc:sldMk cId="911610840" sldId="318"/>
            <ac:spMk id="12" creationId="{A6B7FD5A-954C-4A6D-9B44-2BC7A322C28D}"/>
          </ac:spMkLst>
        </pc:spChg>
        <pc:picChg chg="mod">
          <ac:chgData name="vasavika ravilla" userId="81e63a695aa77f89" providerId="LiveId" clId="{A6E4E5D0-0CC5-454A-B579-0D699F83CDD7}" dt="2022-06-17T13:56:50.891" v="762" actId="14100"/>
          <ac:picMkLst>
            <pc:docMk/>
            <pc:sldMk cId="911610840" sldId="318"/>
            <ac:picMk id="25" creationId="{14D7FCC8-F2C8-0457-FA4A-AF9F44759ED9}"/>
          </ac:picMkLst>
        </pc:picChg>
      </pc:sldChg>
      <pc:sldChg chg="delSp modSp mod modTransition">
        <pc:chgData name="vasavika ravilla" userId="81e63a695aa77f89" providerId="LiveId" clId="{A6E4E5D0-0CC5-454A-B579-0D699F83CDD7}" dt="2022-06-17T11:33:06.102" v="137"/>
        <pc:sldMkLst>
          <pc:docMk/>
          <pc:sldMk cId="3272963045" sldId="320"/>
        </pc:sldMkLst>
        <pc:spChg chg="mod">
          <ac:chgData name="vasavika ravilla" userId="81e63a695aa77f89" providerId="LiveId" clId="{A6E4E5D0-0CC5-454A-B579-0D699F83CDD7}" dt="2022-06-17T10:58:09.960" v="115"/>
          <ac:spMkLst>
            <pc:docMk/>
            <pc:sldMk cId="3272963045" sldId="320"/>
            <ac:spMk id="12" creationId="{6AA940CA-4F98-4E5C-B1C8-81F8FC099726}"/>
          </ac:spMkLst>
        </pc:spChg>
        <pc:spChg chg="del">
          <ac:chgData name="vasavika ravilla" userId="81e63a695aa77f89" providerId="LiveId" clId="{A6E4E5D0-0CC5-454A-B579-0D699F83CDD7}" dt="2022-06-17T10:58:05.204" v="114" actId="478"/>
          <ac:spMkLst>
            <pc:docMk/>
            <pc:sldMk cId="3272963045" sldId="320"/>
            <ac:spMk id="13" creationId="{148C17DC-528C-4D3E-95D0-CCFE9F6353C5}"/>
          </ac:spMkLst>
        </pc:spChg>
      </pc:sldChg>
      <pc:sldChg chg="delSp modSp mod modTransition">
        <pc:chgData name="vasavika ravilla" userId="81e63a695aa77f89" providerId="LiveId" clId="{A6E4E5D0-0CC5-454A-B579-0D699F83CDD7}" dt="2022-06-17T13:27:13.375" v="756" actId="478"/>
        <pc:sldMkLst>
          <pc:docMk/>
          <pc:sldMk cId="1315345950" sldId="321"/>
        </pc:sldMkLst>
        <pc:spChg chg="del">
          <ac:chgData name="vasavika ravilla" userId="81e63a695aa77f89" providerId="LiveId" clId="{A6E4E5D0-0CC5-454A-B579-0D699F83CDD7}" dt="2022-06-17T13:27:13.375" v="756" actId="478"/>
          <ac:spMkLst>
            <pc:docMk/>
            <pc:sldMk cId="1315345950" sldId="321"/>
            <ac:spMk id="3" creationId="{360A4C54-B3B2-4B02-A340-C72E57FEE5FE}"/>
          </ac:spMkLst>
        </pc:spChg>
        <pc:spChg chg="mod">
          <ac:chgData name="vasavika ravilla" userId="81e63a695aa77f89" providerId="LiveId" clId="{A6E4E5D0-0CC5-454A-B579-0D699F83CDD7}" dt="2022-06-17T10:58:29.623" v="117"/>
          <ac:spMkLst>
            <pc:docMk/>
            <pc:sldMk cId="1315345950" sldId="321"/>
            <ac:spMk id="7" creationId="{0E645985-45F9-4BAE-831E-BE78B8D400ED}"/>
          </ac:spMkLst>
        </pc:spChg>
        <pc:spChg chg="del">
          <ac:chgData name="vasavika ravilla" userId="81e63a695aa77f89" providerId="LiveId" clId="{A6E4E5D0-0CC5-454A-B579-0D699F83CDD7}" dt="2022-06-17T10:58:19.401" v="116" actId="478"/>
          <ac:spMkLst>
            <pc:docMk/>
            <pc:sldMk cId="1315345950" sldId="321"/>
            <ac:spMk id="8" creationId="{506AA6E5-2EF7-4786-9E1A-4FAB76BF12D3}"/>
          </ac:spMkLst>
        </pc:spChg>
      </pc:sldChg>
      <pc:sldChg chg="modTransition">
        <pc:chgData name="vasavika ravilla" userId="81e63a695aa77f89" providerId="LiveId" clId="{A6E4E5D0-0CC5-454A-B579-0D699F83CDD7}" dt="2022-06-17T11:36:55.220" v="146"/>
        <pc:sldMkLst>
          <pc:docMk/>
          <pc:sldMk cId="936898866" sldId="324"/>
        </pc:sldMkLst>
      </pc:sldChg>
      <pc:sldChg chg="addSp delSp modSp new mod">
        <pc:chgData name="vasavika ravilla" userId="81e63a695aa77f89" providerId="LiveId" clId="{A6E4E5D0-0CC5-454A-B579-0D699F83CDD7}" dt="2022-06-17T13:25:50.565" v="755"/>
        <pc:sldMkLst>
          <pc:docMk/>
          <pc:sldMk cId="2906703783" sldId="326"/>
        </pc:sldMkLst>
        <pc:spChg chg="mod">
          <ac:chgData name="vasavika ravilla" userId="81e63a695aa77f89" providerId="LiveId" clId="{A6E4E5D0-0CC5-454A-B579-0D699F83CDD7}" dt="2022-06-17T13:25:01.809" v="754" actId="20577"/>
          <ac:spMkLst>
            <pc:docMk/>
            <pc:sldMk cId="2906703783" sldId="326"/>
            <ac:spMk id="2" creationId="{FC554E7A-4343-2219-5464-EA3790AEF90F}"/>
          </ac:spMkLst>
        </pc:spChg>
        <pc:spChg chg="mod">
          <ac:chgData name="vasavika ravilla" userId="81e63a695aa77f89" providerId="LiveId" clId="{A6E4E5D0-0CC5-454A-B579-0D699F83CDD7}" dt="2022-06-17T13:24:39.109" v="750" actId="20577"/>
          <ac:spMkLst>
            <pc:docMk/>
            <pc:sldMk cId="2906703783" sldId="326"/>
            <ac:spMk id="3" creationId="{7DD58733-E141-FEC0-6ECC-9C2F497B97CB}"/>
          </ac:spMkLst>
        </pc:spChg>
        <pc:spChg chg="del">
          <ac:chgData name="vasavika ravilla" userId="81e63a695aa77f89" providerId="LiveId" clId="{A6E4E5D0-0CC5-454A-B579-0D699F83CDD7}" dt="2022-06-17T13:25:50.565" v="755"/>
          <ac:spMkLst>
            <pc:docMk/>
            <pc:sldMk cId="2906703783" sldId="326"/>
            <ac:spMk id="4" creationId="{2685C892-4867-2C61-4B9E-EFC19BB61BF3}"/>
          </ac:spMkLst>
        </pc:spChg>
        <pc:picChg chg="add mod">
          <ac:chgData name="vasavika ravilla" userId="81e63a695aa77f89" providerId="LiveId" clId="{A6E4E5D0-0CC5-454A-B579-0D699F83CDD7}" dt="2022-06-17T13:25:50.565" v="755"/>
          <ac:picMkLst>
            <pc:docMk/>
            <pc:sldMk cId="2906703783" sldId="326"/>
            <ac:picMk id="6" creationId="{043C03A6-C52E-2398-1031-BFF62F5808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6/17/2022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70960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antechelearning.com/students-project/internet-of-things-project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568960" y="4476329"/>
            <a:ext cx="6321486" cy="1558680"/>
          </a:xfrm>
        </p:spPr>
        <p:txBody>
          <a:bodyPr/>
          <a:lstStyle/>
          <a:p>
            <a:r>
              <a:rPr lang="en-US" dirty="0">
                <a:solidFill>
                  <a:schemeClr val="accent5">
                    <a:lumMod val="50000"/>
                  </a:schemeClr>
                </a:solidFill>
              </a:rPr>
              <a:t>Baby Monitoring System</a:t>
            </a:r>
          </a:p>
        </p:txBody>
      </p:sp>
      <p:pic>
        <p:nvPicPr>
          <p:cNvPr id="8" name="Picture Placeholder 7">
            <a:extLst>
              <a:ext uri="{FF2B5EF4-FFF2-40B4-BE49-F238E27FC236}">
                <a16:creationId xmlns:a16="http://schemas.microsoft.com/office/drawing/2014/main" id="{3702465A-F3FF-96B2-2DF4-D44626FE267B}"/>
              </a:ext>
            </a:extLst>
          </p:cNvPr>
          <p:cNvPicPr>
            <a:picLocks noGrp="1" noChangeAspect="1"/>
          </p:cNvPicPr>
          <p:nvPr>
            <p:ph type="pic" sz="quarter" idx="13"/>
          </p:nvPr>
        </p:nvPicPr>
        <p:blipFill>
          <a:blip r:embed="rId3"/>
          <a:srcRect t="25601" b="25601"/>
          <a:stretch>
            <a:fillRect/>
          </a:stretch>
        </p:blipFill>
        <p:spPr>
          <a:xfrm>
            <a:off x="1524" y="0"/>
            <a:ext cx="12190476" cy="4271133"/>
          </a:xfrm>
        </p:spPr>
      </p:pic>
    </p:spTree>
    <p:extLst>
      <p:ext uri="{BB962C8B-B14F-4D97-AF65-F5344CB8AC3E}">
        <p14:creationId xmlns:p14="http://schemas.microsoft.com/office/powerpoint/2010/main" val="237123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3366-097D-49B2-BEEA-81A815AD36F1}"/>
              </a:ext>
            </a:extLst>
          </p:cNvPr>
          <p:cNvSpPr>
            <a:spLocks noGrp="1"/>
          </p:cNvSpPr>
          <p:nvPr>
            <p:ph type="title"/>
          </p:nvPr>
        </p:nvSpPr>
        <p:spPr>
          <a:xfrm>
            <a:off x="574039" y="594360"/>
            <a:ext cx="3464561" cy="2585568"/>
          </a:xfrm>
        </p:spPr>
        <p:txBody>
          <a:bodyPr/>
          <a:lstStyle/>
          <a:p>
            <a:r>
              <a:rPr lang="en-US" dirty="0">
                <a:solidFill>
                  <a:schemeClr val="accent6">
                    <a:lumMod val="75000"/>
                  </a:schemeClr>
                </a:solidFill>
              </a:rPr>
              <a:t>Summary</a:t>
            </a:r>
          </a:p>
        </p:txBody>
      </p:sp>
      <p:sp>
        <p:nvSpPr>
          <p:cNvPr id="3" name="Content Placeholder 2">
            <a:extLst>
              <a:ext uri="{FF2B5EF4-FFF2-40B4-BE49-F238E27FC236}">
                <a16:creationId xmlns:a16="http://schemas.microsoft.com/office/drawing/2014/main" id="{4C60A8D4-7BF4-4460-BA9F-D14097787290}"/>
              </a:ext>
            </a:extLst>
          </p:cNvPr>
          <p:cNvSpPr>
            <a:spLocks noGrp="1"/>
          </p:cNvSpPr>
          <p:nvPr>
            <p:ph idx="1"/>
          </p:nvPr>
        </p:nvSpPr>
        <p:spPr>
          <a:xfrm>
            <a:off x="4561840" y="636448"/>
            <a:ext cx="6791960" cy="2631440"/>
          </a:xfrm>
        </p:spPr>
        <p:txBody>
          <a:bodyPr>
            <a:noAutofit/>
          </a:bodyPr>
          <a:lstStyle/>
          <a:p>
            <a:r>
              <a:rPr lang="en-US" sz="2000" b="0" i="0" u="none" strike="noStrike" baseline="0" dirty="0">
                <a:solidFill>
                  <a:srgbClr val="000000"/>
                </a:solidFill>
                <a:latin typeface="+mj-lt"/>
              </a:rPr>
              <a:t>Innovation has been created incredibly that its makes human work less complex. This programmed infant support would let the working mother to do family works other than dealing with infant in the meantime. It is conservative and easy to understand. The programmed child support can be utilized in clinics and home. </a:t>
            </a:r>
            <a:endParaRPr lang="en-US" sz="2000" dirty="0">
              <a:latin typeface="+mj-lt"/>
            </a:endParaRPr>
          </a:p>
        </p:txBody>
      </p:sp>
      <p:sp>
        <p:nvSpPr>
          <p:cNvPr id="12" name="Date Placeholder 11">
            <a:extLst>
              <a:ext uri="{FF2B5EF4-FFF2-40B4-BE49-F238E27FC236}">
                <a16:creationId xmlns:a16="http://schemas.microsoft.com/office/drawing/2014/main" id="{6AA940CA-4F98-4E5C-B1C8-81F8FC099726}"/>
              </a:ext>
            </a:extLst>
          </p:cNvPr>
          <p:cNvSpPr>
            <a:spLocks noGrp="1"/>
          </p:cNvSpPr>
          <p:nvPr>
            <p:ph type="dt" sz="half" idx="10"/>
          </p:nvPr>
        </p:nvSpPr>
        <p:spPr>
          <a:xfrm>
            <a:off x="420624" y="6217920"/>
            <a:ext cx="2743200" cy="640080"/>
          </a:xfrm>
        </p:spPr>
        <p:txBody>
          <a:bodyPr/>
          <a:lstStyle/>
          <a:p>
            <a:r>
              <a:rPr lang="en-US" dirty="0"/>
              <a:t>Friday, June 17, 2022</a:t>
            </a:r>
          </a:p>
        </p:txBody>
      </p:sp>
      <p:sp>
        <p:nvSpPr>
          <p:cNvPr id="14" name="Slide Number Placeholder 13">
            <a:extLst>
              <a:ext uri="{FF2B5EF4-FFF2-40B4-BE49-F238E27FC236}">
                <a16:creationId xmlns:a16="http://schemas.microsoft.com/office/drawing/2014/main" id="{2A2C7052-C5E5-47FE-B977-930D156AA76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pic>
        <p:nvPicPr>
          <p:cNvPr id="16" name="Picture 15">
            <a:extLst>
              <a:ext uri="{FF2B5EF4-FFF2-40B4-BE49-F238E27FC236}">
                <a16:creationId xmlns:a16="http://schemas.microsoft.com/office/drawing/2014/main" id="{2A42A5B1-0C96-CA72-7900-4D53EFFF7189}"/>
              </a:ext>
            </a:extLst>
          </p:cNvPr>
          <p:cNvPicPr>
            <a:picLocks noChangeAspect="1"/>
          </p:cNvPicPr>
          <p:nvPr/>
        </p:nvPicPr>
        <p:blipFill>
          <a:blip r:embed="rId2"/>
          <a:stretch>
            <a:fillRect/>
          </a:stretch>
        </p:blipFill>
        <p:spPr>
          <a:xfrm>
            <a:off x="7863840" y="3346710"/>
            <a:ext cx="3591560" cy="2779769"/>
          </a:xfrm>
          <a:prstGeom prst="rect">
            <a:avLst/>
          </a:prstGeom>
        </p:spPr>
      </p:pic>
      <p:pic>
        <p:nvPicPr>
          <p:cNvPr id="20" name="Picture Placeholder 19">
            <a:extLst>
              <a:ext uri="{FF2B5EF4-FFF2-40B4-BE49-F238E27FC236}">
                <a16:creationId xmlns:a16="http://schemas.microsoft.com/office/drawing/2014/main" id="{5F1CA4A8-98C0-898C-CB45-EC787B46445F}"/>
              </a:ext>
            </a:extLst>
          </p:cNvPr>
          <p:cNvPicPr>
            <a:picLocks noGrp="1" noChangeAspect="1"/>
          </p:cNvPicPr>
          <p:nvPr>
            <p:ph type="pic" sz="quarter" idx="13"/>
          </p:nvPr>
        </p:nvPicPr>
        <p:blipFill>
          <a:blip r:embed="rId3"/>
          <a:srcRect t="27571" b="27571"/>
          <a:stretch>
            <a:fillRect/>
          </a:stretch>
        </p:blipFill>
        <p:spPr>
          <a:xfrm>
            <a:off x="420624" y="3355848"/>
            <a:ext cx="7341616" cy="2816352"/>
          </a:xfrm>
        </p:spPr>
      </p:pic>
    </p:spTree>
    <p:extLst>
      <p:ext uri="{BB962C8B-B14F-4D97-AF65-F5344CB8AC3E}">
        <p14:creationId xmlns:p14="http://schemas.microsoft.com/office/powerpoint/2010/main" val="327296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422897" y="539496"/>
            <a:ext cx="5228393" cy="2697190"/>
          </a:xfrm>
        </p:spPr>
        <p:txBody>
          <a:bodyPr/>
          <a:lstStyle/>
          <a:p>
            <a:r>
              <a:rPr lang="en-US" dirty="0"/>
              <a:t>Thank You</a:t>
            </a:r>
          </a:p>
        </p:txBody>
      </p:sp>
      <p:pic>
        <p:nvPicPr>
          <p:cNvPr id="6" name="Picture Placeholder 5" descr="vase, pink flowers, bowl">
            <a:extLst>
              <a:ext uri="{FF2B5EF4-FFF2-40B4-BE49-F238E27FC236}">
                <a16:creationId xmlns:a16="http://schemas.microsoft.com/office/drawing/2014/main" id="{2D88F9B6-8295-40BD-BE4A-5724B9E30904}"/>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6604000" y="1227328"/>
            <a:ext cx="4377944" cy="4377944"/>
          </a:xfrm>
        </p:spPr>
      </p:pic>
      <p:sp>
        <p:nvSpPr>
          <p:cNvPr id="7" name="Date Placeholder 6">
            <a:extLst>
              <a:ext uri="{FF2B5EF4-FFF2-40B4-BE49-F238E27FC236}">
                <a16:creationId xmlns:a16="http://schemas.microsoft.com/office/drawing/2014/main" id="{0E645985-45F9-4BAE-831E-BE78B8D400ED}"/>
              </a:ext>
            </a:extLst>
          </p:cNvPr>
          <p:cNvSpPr>
            <a:spLocks noGrp="1"/>
          </p:cNvSpPr>
          <p:nvPr>
            <p:ph type="dt" sz="half" idx="10"/>
          </p:nvPr>
        </p:nvSpPr>
        <p:spPr>
          <a:xfrm>
            <a:off x="420624" y="6217920"/>
            <a:ext cx="2743200" cy="640080"/>
          </a:xfrm>
        </p:spPr>
        <p:txBody>
          <a:bodyPr/>
          <a:lstStyle/>
          <a:p>
            <a:r>
              <a:rPr lang="en-US" dirty="0"/>
              <a:t>Friday, June 17, 2022</a:t>
            </a:r>
          </a:p>
        </p:txBody>
      </p:sp>
      <p:sp>
        <p:nvSpPr>
          <p:cNvPr id="9" name="Slide Number Placeholder 8">
            <a:extLst>
              <a:ext uri="{FF2B5EF4-FFF2-40B4-BE49-F238E27FC236}">
                <a16:creationId xmlns:a16="http://schemas.microsoft.com/office/drawing/2014/main" id="{786D5C7B-55D2-44E5-9F45-7BA7BEDE5D51}"/>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131534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1787136"/>
          </a:xfrm>
        </p:spPr>
        <p:txBody>
          <a:bodyPr/>
          <a:lstStyle/>
          <a:p>
            <a:r>
              <a:rPr lang="en-US" dirty="0"/>
              <a:t>Abstract</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845122" y="2880452"/>
            <a:ext cx="6355998" cy="3095445"/>
          </a:xfrm>
        </p:spPr>
        <p:txBody>
          <a:bodyPr>
            <a:normAutofit fontScale="85000" lnSpcReduction="10000"/>
          </a:bodyPr>
          <a:lstStyle/>
          <a:p>
            <a:r>
              <a:rPr lang="en-US" sz="2400" b="0" i="0" dirty="0">
                <a:solidFill>
                  <a:srgbClr val="FF0000"/>
                </a:solidFill>
                <a:effectLst/>
                <a:latin typeface="+mj-lt"/>
                <a:cs typeface="MV Boli" panose="02000500030200090000" pitchFamily="2" charset="0"/>
              </a:rPr>
              <a:t>    </a:t>
            </a:r>
            <a:r>
              <a:rPr lang="en-US" sz="2400" b="0" i="0" dirty="0">
                <a:solidFill>
                  <a:schemeClr val="tx1">
                    <a:lumMod val="95000"/>
                    <a:lumOff val="5000"/>
                  </a:schemeClr>
                </a:solidFill>
                <a:effectLst/>
                <a:latin typeface="+mj-lt"/>
                <a:cs typeface="MV Boli" panose="02000500030200090000" pitchFamily="2" charset="0"/>
              </a:rPr>
              <a:t>This paper presents an idea to design a Smart Cradle</a:t>
            </a:r>
            <a:r>
              <a:rPr lang="en-US" dirty="0">
                <a:solidFill>
                  <a:schemeClr val="tx1">
                    <a:lumMod val="95000"/>
                    <a:lumOff val="5000"/>
                  </a:schemeClr>
                </a:solidFill>
                <a:latin typeface="+mj-lt"/>
                <a:cs typeface="MV Boli" panose="02000500030200090000" pitchFamily="2" charset="0"/>
              </a:rPr>
              <a:t> </a:t>
            </a:r>
            <a:r>
              <a:rPr lang="en-US" sz="2400" b="0" i="0" dirty="0">
                <a:solidFill>
                  <a:schemeClr val="tx1">
                    <a:lumMod val="95000"/>
                    <a:lumOff val="5000"/>
                  </a:schemeClr>
                </a:solidFill>
                <a:effectLst/>
                <a:latin typeface="+mj-lt"/>
                <a:cs typeface="MV Boli" panose="02000500030200090000" pitchFamily="2" charset="0"/>
              </a:rPr>
              <a:t>System using IoT which will help the parents to monitor their child even if they are away from home &amp; detect every activity of the Baby from any distant corner of the world. It is an innovative , smart &amp; protective Cradle System to nurture an infant in an efficient way. This system considers all the minute details required for the care &amp; protection of the Baby in the cradle.</a:t>
            </a:r>
          </a:p>
          <a:p>
            <a:endParaRPr lang="en-US" dirty="0"/>
          </a:p>
        </p:txBody>
      </p:sp>
      <p:sp>
        <p:nvSpPr>
          <p:cNvPr id="16" name="Date Placeholder 15">
            <a:extLst>
              <a:ext uri="{FF2B5EF4-FFF2-40B4-BE49-F238E27FC236}">
                <a16:creationId xmlns:a16="http://schemas.microsoft.com/office/drawing/2014/main" id="{77E04B0E-40F7-4745-B762-934BAE25CD21}"/>
              </a:ext>
            </a:extLst>
          </p:cNvPr>
          <p:cNvSpPr>
            <a:spLocks noGrp="1"/>
          </p:cNvSpPr>
          <p:nvPr>
            <p:ph type="dt" sz="half" idx="10"/>
          </p:nvPr>
        </p:nvSpPr>
        <p:spPr>
          <a:xfrm>
            <a:off x="420624" y="6217920"/>
            <a:ext cx="2743200" cy="640080"/>
          </a:xfrm>
        </p:spPr>
        <p:txBody>
          <a:bodyPr/>
          <a:lstStyle/>
          <a:p>
            <a:r>
              <a:rPr lang="en-US" dirty="0"/>
              <a:t>Friday, June 17, 2022</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
        <p:nvSpPr>
          <p:cNvPr id="10" name="AutoShape 2">
            <a:extLst>
              <a:ext uri="{FF2B5EF4-FFF2-40B4-BE49-F238E27FC236}">
                <a16:creationId xmlns:a16="http://schemas.microsoft.com/office/drawing/2014/main" id="{D628F3A2-CFCC-A7CD-F6DB-B1E19DFF46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 name="Picture Placeholder 21">
            <a:hlinkClick r:id="" action="ppaction://noaction">
              <a:snd r:embed="rId2" name="breeze.wav"/>
            </a:hlinkClick>
            <a:extLst>
              <a:ext uri="{FF2B5EF4-FFF2-40B4-BE49-F238E27FC236}">
                <a16:creationId xmlns:a16="http://schemas.microsoft.com/office/drawing/2014/main" id="{CE063029-9A8A-A1C3-33CA-2D40E41E821C}"/>
              </a:ext>
            </a:extLst>
          </p:cNvPr>
          <p:cNvPicPr>
            <a:picLocks noGrp="1" noChangeAspect="1"/>
          </p:cNvPicPr>
          <p:nvPr>
            <p:ph type="pic" sz="quarter" idx="13"/>
          </p:nvPr>
        </p:nvPicPr>
        <p:blipFill>
          <a:blip r:embed="rId3"/>
          <a:srcRect t="9145" b="9145"/>
          <a:stretch>
            <a:fillRect/>
          </a:stretch>
        </p:blipFill>
        <p:spPr>
          <a:xfrm>
            <a:off x="0" y="2578100"/>
            <a:ext cx="4383088" cy="3581400"/>
          </a:xfrm>
        </p:spPr>
      </p:pic>
    </p:spTree>
    <p:extLst>
      <p:ext uri="{BB962C8B-B14F-4D97-AF65-F5344CB8AC3E}">
        <p14:creationId xmlns:p14="http://schemas.microsoft.com/office/powerpoint/2010/main" val="147630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2656114" y="982132"/>
            <a:ext cx="5486389" cy="1011103"/>
          </a:xfrm>
        </p:spPr>
        <p:txBody>
          <a:bodyPr/>
          <a:lstStyle/>
          <a:p>
            <a:r>
              <a:rPr lang="en-US" dirty="0">
                <a:solidFill>
                  <a:srgbClr val="C00000"/>
                </a:solidFill>
              </a:rPr>
              <a:t>Introduction</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2298096" y="2196495"/>
            <a:ext cx="8606971" cy="3764890"/>
          </a:xfrm>
        </p:spPr>
        <p:txBody>
          <a:bodyPr>
            <a:normAutofit/>
          </a:bodyPr>
          <a:lstStyle/>
          <a:p>
            <a:pPr marL="342900" indent="-342900">
              <a:buFont typeface="Arial" panose="020B0604020202020204" pitchFamily="34" charset="0"/>
              <a:buChar char="•"/>
            </a:pPr>
            <a:r>
              <a:rPr lang="en-US" sz="2200" dirty="0">
                <a:solidFill>
                  <a:schemeClr val="tx1">
                    <a:lumMod val="95000"/>
                    <a:lumOff val="5000"/>
                  </a:schemeClr>
                </a:solidFill>
                <a:effectLst/>
                <a:latin typeface="+mj-lt"/>
                <a:cs typeface="MV Boli" panose="02000500030200090000" pitchFamily="2" charset="0"/>
              </a:rPr>
              <a:t>As we are very well familiar with the hurdles faced by Parents to nurture their infants and especially in case both the parents are working. To give 24 hours of time in such cases is next to impossible. Thus, we need to develop something unique that can help Parents to have continuous surveillance/watch on the Baby/Infant and can notify about the same.</a:t>
            </a:r>
          </a:p>
          <a:p>
            <a:pPr marL="342900" indent="-342900">
              <a:buFont typeface="Arial" panose="020B0604020202020204" pitchFamily="34" charset="0"/>
              <a:buChar char="•"/>
            </a:pPr>
            <a:r>
              <a:rPr lang="en-US" dirty="0">
                <a:solidFill>
                  <a:schemeClr val="tx1">
                    <a:lumMod val="95000"/>
                    <a:lumOff val="5000"/>
                  </a:schemeClr>
                </a:solidFill>
                <a:effectLst/>
                <a:latin typeface="+mj-lt"/>
                <a:cs typeface="MV Boli" panose="02000500030200090000" pitchFamily="2" charset="0"/>
              </a:rPr>
              <a:t>Thus, we have come up with an idea to design a Smart Cradle System using</a:t>
            </a:r>
            <a:r>
              <a:rPr lang="en-US" dirty="0">
                <a:solidFill>
                  <a:schemeClr val="tx1">
                    <a:lumMod val="95000"/>
                    <a:lumOff val="5000"/>
                  </a:schemeClr>
                </a:solidFill>
                <a:latin typeface="+mj-lt"/>
                <a:cs typeface="MV Boli" panose="02000500030200090000" pitchFamily="2" charset="0"/>
              </a:rPr>
              <a:t> </a:t>
            </a:r>
            <a:r>
              <a:rPr lang="en-US" u="none" strike="noStrike" dirty="0">
                <a:solidFill>
                  <a:schemeClr val="tx1">
                    <a:lumMod val="95000"/>
                    <a:lumOff val="5000"/>
                  </a:schemeClr>
                </a:solidFill>
                <a:effectLst/>
                <a:latin typeface="+mj-lt"/>
                <a:cs typeface="MV Boli" panose="02000500030200090000" pitchFamily="2" charset="0"/>
                <a:hlinkClick r:id="rId2">
                  <a:extLst>
                    <a:ext uri="{A12FA001-AC4F-418D-AE19-62706E023703}">
                      <ahyp:hlinkClr xmlns:ahyp="http://schemas.microsoft.com/office/drawing/2018/hyperlinkcolor" val="tx"/>
                    </a:ext>
                  </a:extLst>
                </a:hlinkClick>
              </a:rPr>
              <a:t>IoT</a:t>
            </a:r>
            <a:r>
              <a:rPr lang="en-US" dirty="0">
                <a:solidFill>
                  <a:schemeClr val="tx1">
                    <a:lumMod val="95000"/>
                    <a:lumOff val="5000"/>
                  </a:schemeClr>
                </a:solidFill>
                <a:effectLst/>
                <a:latin typeface="+mj-lt"/>
                <a:cs typeface="MV Boli" panose="02000500030200090000" pitchFamily="2" charset="0"/>
              </a:rPr>
              <a:t> which will help the parents to monitor their child even if they are away from home &amp; detect every activity of the Baby from any distant corner of the world.</a:t>
            </a:r>
          </a:p>
          <a:p>
            <a:pPr marL="342900" indent="-342900">
              <a:buFont typeface="Arial" panose="020B0604020202020204" pitchFamily="34" charset="0"/>
              <a:buChar char="•"/>
            </a:pPr>
            <a:endParaRPr lang="en-US" sz="2200" dirty="0">
              <a:solidFill>
                <a:schemeClr val="tx1">
                  <a:lumMod val="95000"/>
                  <a:lumOff val="5000"/>
                </a:schemeClr>
              </a:solidFill>
              <a:latin typeface="+mj-lt"/>
            </a:endParaRPr>
          </a:p>
        </p:txBody>
      </p:sp>
      <p:sp>
        <p:nvSpPr>
          <p:cNvPr id="10" name="Date Placeholder 9">
            <a:extLst>
              <a:ext uri="{FF2B5EF4-FFF2-40B4-BE49-F238E27FC236}">
                <a16:creationId xmlns:a16="http://schemas.microsoft.com/office/drawing/2014/main" id="{EB4CE206-F42E-4D3A-BF53-47DAC7871854}"/>
              </a:ext>
            </a:extLst>
          </p:cNvPr>
          <p:cNvSpPr>
            <a:spLocks noGrp="1"/>
          </p:cNvSpPr>
          <p:nvPr>
            <p:ph type="dt" sz="half" idx="10"/>
          </p:nvPr>
        </p:nvSpPr>
        <p:spPr>
          <a:xfrm>
            <a:off x="420624" y="6217920"/>
            <a:ext cx="2743200" cy="640080"/>
          </a:xfrm>
        </p:spPr>
        <p:txBody>
          <a:bodyPr/>
          <a:lstStyle/>
          <a:p>
            <a:r>
              <a:rPr lang="en-US" dirty="0"/>
              <a:t>Friday, June 17, 2022</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119562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8" y="576263"/>
            <a:ext cx="4977777" cy="2967606"/>
          </a:xfrm>
        </p:spPr>
        <p:txBody>
          <a:bodyPr>
            <a:normAutofit/>
          </a:bodyPr>
          <a:lstStyle/>
          <a:p>
            <a:r>
              <a:rPr lang="en-US" sz="4800" dirty="0">
                <a:solidFill>
                  <a:srgbClr val="C00000"/>
                </a:solidFill>
              </a:rPr>
              <a:t>Components</a:t>
            </a:r>
          </a:p>
        </p:txBody>
      </p:sp>
      <p:sp>
        <p:nvSpPr>
          <p:cNvPr id="6" name="Subtitle 5">
            <a:extLst>
              <a:ext uri="{FF2B5EF4-FFF2-40B4-BE49-F238E27FC236}">
                <a16:creationId xmlns:a16="http://schemas.microsoft.com/office/drawing/2014/main" id="{4552F1CF-68AA-447B-B5B0-C65BB72A5D6D}"/>
              </a:ext>
            </a:extLst>
          </p:cNvPr>
          <p:cNvSpPr>
            <a:spLocks noGrp="1"/>
          </p:cNvSpPr>
          <p:nvPr>
            <p:ph type="subTitle" idx="1"/>
          </p:nvPr>
        </p:nvSpPr>
        <p:spPr>
          <a:xfrm>
            <a:off x="422898" y="3764975"/>
            <a:ext cx="4977777" cy="2192683"/>
          </a:xfrm>
        </p:spPr>
        <p:txBody>
          <a:bodyPr>
            <a:normAutofit/>
          </a:bodyPr>
          <a:lstStyle/>
          <a:p>
            <a:pPr marL="342900" indent="-342900">
              <a:buFont typeface="Arial" panose="020B0604020202020204" pitchFamily="34" charset="0"/>
              <a:buChar char="•"/>
            </a:pPr>
            <a:r>
              <a:rPr lang="en-US" sz="2800" dirty="0"/>
              <a:t>Hardware Requirements</a:t>
            </a:r>
          </a:p>
          <a:p>
            <a:pPr marL="342900" indent="-342900">
              <a:buFont typeface="Arial" panose="020B0604020202020204" pitchFamily="34" charset="0"/>
              <a:buChar char="•"/>
            </a:pPr>
            <a:r>
              <a:rPr lang="en-US" sz="2800" dirty="0"/>
              <a:t>Software Requirements</a:t>
            </a:r>
          </a:p>
        </p:txBody>
      </p:sp>
      <p:pic>
        <p:nvPicPr>
          <p:cNvPr id="8" name="Picture Placeholder 9">
            <a:extLst>
              <a:ext uri="{FF2B5EF4-FFF2-40B4-BE49-F238E27FC236}">
                <a16:creationId xmlns:a16="http://schemas.microsoft.com/office/drawing/2014/main" id="{F2AA0C34-3171-2D72-B024-54EC3EE014A1}"/>
              </a:ext>
            </a:extLst>
          </p:cNvPr>
          <p:cNvPicPr>
            <a:picLocks noGrp="1" noChangeAspect="1"/>
          </p:cNvPicPr>
          <p:nvPr>
            <p:ph type="pic" sz="quarter" idx="13"/>
          </p:nvPr>
        </p:nvPicPr>
        <p:blipFill>
          <a:blip r:embed="rId2"/>
          <a:srcRect t="4452" b="4452"/>
          <a:stretch>
            <a:fillRect/>
          </a:stretch>
        </p:blipFill>
        <p:spPr>
          <a:xfrm>
            <a:off x="6483350" y="0"/>
            <a:ext cx="5019675" cy="6848475"/>
          </a:xfrm>
        </p:spPr>
      </p:pic>
    </p:spTree>
    <p:extLst>
      <p:ext uri="{BB962C8B-B14F-4D97-AF65-F5344CB8AC3E}">
        <p14:creationId xmlns:p14="http://schemas.microsoft.com/office/powerpoint/2010/main" val="93689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1064380" y="365125"/>
            <a:ext cx="9899275" cy="1325563"/>
          </a:xfrm>
        </p:spPr>
        <p:txBody>
          <a:bodyPr>
            <a:normAutofit fontScale="90000"/>
          </a:bodyPr>
          <a:lstStyle/>
          <a:p>
            <a:br>
              <a:rPr lang="en-IN" sz="5400" b="1" i="0" dirty="0">
                <a:solidFill>
                  <a:srgbClr val="002060"/>
                </a:solidFill>
                <a:effectLst/>
              </a:rPr>
            </a:br>
            <a:r>
              <a:rPr lang="en-IN" sz="5400" b="1" i="0" dirty="0">
                <a:solidFill>
                  <a:srgbClr val="002060"/>
                </a:solidFill>
                <a:effectLst/>
              </a:rPr>
              <a:t>Hardware Requirements</a:t>
            </a:r>
            <a:br>
              <a:rPr lang="en-IN" sz="5400" b="0" i="0" dirty="0">
                <a:solidFill>
                  <a:srgbClr val="002060"/>
                </a:solidFill>
                <a:effectLst/>
                <a:latin typeface="Rockwell" panose="02060603020205020403" pitchFamily="18" charset="0"/>
              </a:rPr>
            </a:br>
            <a:endParaRPr lang="en-US" dirty="0"/>
          </a:p>
        </p:txBody>
      </p:sp>
      <p:sp>
        <p:nvSpPr>
          <p:cNvPr id="7" name="Date Placeholder 6">
            <a:extLst>
              <a:ext uri="{FF2B5EF4-FFF2-40B4-BE49-F238E27FC236}">
                <a16:creationId xmlns:a16="http://schemas.microsoft.com/office/drawing/2014/main" id="{971B1FDE-DF7B-4BC6-8E9D-605FAF91A30D}"/>
              </a:ext>
            </a:extLst>
          </p:cNvPr>
          <p:cNvSpPr>
            <a:spLocks noGrp="1"/>
          </p:cNvSpPr>
          <p:nvPr>
            <p:ph type="dt" sz="half" idx="10"/>
          </p:nvPr>
        </p:nvSpPr>
        <p:spPr>
          <a:xfrm>
            <a:off x="420624" y="6217920"/>
            <a:ext cx="2743200" cy="640080"/>
          </a:xfrm>
        </p:spPr>
        <p:txBody>
          <a:bodyPr/>
          <a:lstStyle/>
          <a:p>
            <a:r>
              <a:rPr lang="en-US" dirty="0"/>
              <a:t>Friday, June 17, 2022</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4" name="Content Placeholder 3">
            <a:extLst>
              <a:ext uri="{FF2B5EF4-FFF2-40B4-BE49-F238E27FC236}">
                <a16:creationId xmlns:a16="http://schemas.microsoft.com/office/drawing/2014/main" id="{49268209-AC83-4F75-6D51-A5678732FBC0}"/>
              </a:ext>
            </a:extLst>
          </p:cNvPr>
          <p:cNvSpPr>
            <a:spLocks noGrp="1"/>
          </p:cNvSpPr>
          <p:nvPr>
            <p:ph idx="1"/>
          </p:nvPr>
        </p:nvSpPr>
        <p:spPr>
          <a:xfrm>
            <a:off x="1112761" y="1978781"/>
            <a:ext cx="10254755" cy="4053227"/>
          </a:xfrm>
        </p:spPr>
        <p:txBody>
          <a:bodyPr/>
          <a:lstStyle/>
          <a:p>
            <a:pPr algn="l">
              <a:buFont typeface="Arial" panose="020B0604020202020204" pitchFamily="34" charset="0"/>
              <a:buChar char="•"/>
            </a:pPr>
            <a:r>
              <a:rPr lang="en-IN" sz="2400" b="0" i="0" dirty="0">
                <a:solidFill>
                  <a:srgbClr val="002060"/>
                </a:solidFill>
                <a:effectLst/>
                <a:latin typeface="Rockwell" panose="02060603020205020403" pitchFamily="18" charset="0"/>
              </a:rPr>
              <a:t>Arduino UNO</a:t>
            </a:r>
          </a:p>
          <a:p>
            <a:pPr algn="l">
              <a:buFont typeface="Arial" panose="020B0604020202020204" pitchFamily="34" charset="0"/>
              <a:buChar char="•"/>
            </a:pPr>
            <a:r>
              <a:rPr lang="en-IN" sz="2400" b="0" i="0" dirty="0">
                <a:solidFill>
                  <a:srgbClr val="002060"/>
                </a:solidFill>
                <a:effectLst/>
                <a:latin typeface="Rockwell" panose="02060603020205020403" pitchFamily="18" charset="0"/>
              </a:rPr>
              <a:t>Sound Sensor</a:t>
            </a:r>
          </a:p>
          <a:p>
            <a:pPr algn="l">
              <a:buFont typeface="Arial" panose="020B0604020202020204" pitchFamily="34" charset="0"/>
              <a:buChar char="•"/>
            </a:pPr>
            <a:r>
              <a:rPr lang="en-IN" sz="2400" b="0" i="0" dirty="0">
                <a:solidFill>
                  <a:srgbClr val="002060"/>
                </a:solidFill>
                <a:effectLst/>
                <a:latin typeface="Rockwell" panose="02060603020205020403" pitchFamily="18" charset="0"/>
              </a:rPr>
              <a:t>S</a:t>
            </a:r>
            <a:r>
              <a:rPr lang="en-IN" sz="2400" dirty="0">
                <a:solidFill>
                  <a:srgbClr val="002060"/>
                </a:solidFill>
                <a:latin typeface="Rockwell" panose="02060603020205020403" pitchFamily="18" charset="0"/>
              </a:rPr>
              <a:t>ervo Motor</a:t>
            </a:r>
          </a:p>
          <a:p>
            <a:pPr>
              <a:buFont typeface="Arial" panose="020B0604020202020204" pitchFamily="34" charset="0"/>
              <a:buChar char="•"/>
            </a:pPr>
            <a:r>
              <a:rPr lang="en-IN" sz="2400" dirty="0">
                <a:solidFill>
                  <a:srgbClr val="002060"/>
                </a:solidFill>
                <a:latin typeface="Rockwell" panose="02060603020205020403" pitchFamily="18" charset="0"/>
              </a:rPr>
              <a:t>LM-35</a:t>
            </a:r>
          </a:p>
          <a:p>
            <a:endParaRPr lang="en-IN" dirty="0"/>
          </a:p>
        </p:txBody>
      </p:sp>
      <p:pic>
        <p:nvPicPr>
          <p:cNvPr id="6" name="Picture 5">
            <a:extLst>
              <a:ext uri="{FF2B5EF4-FFF2-40B4-BE49-F238E27FC236}">
                <a16:creationId xmlns:a16="http://schemas.microsoft.com/office/drawing/2014/main" id="{D4A3FA60-58F7-20C7-EA3A-12D45074AA56}"/>
              </a:ext>
            </a:extLst>
          </p:cNvPr>
          <p:cNvPicPr>
            <a:picLocks noChangeAspect="1"/>
          </p:cNvPicPr>
          <p:nvPr/>
        </p:nvPicPr>
        <p:blipFill>
          <a:blip r:embed="rId2"/>
          <a:stretch>
            <a:fillRect/>
          </a:stretch>
        </p:blipFill>
        <p:spPr>
          <a:xfrm>
            <a:off x="5932338" y="2108829"/>
            <a:ext cx="4363660" cy="3272745"/>
          </a:xfrm>
          <a:prstGeom prst="rect">
            <a:avLst/>
          </a:prstGeom>
        </p:spPr>
      </p:pic>
    </p:spTree>
    <p:extLst>
      <p:ext uri="{BB962C8B-B14F-4D97-AF65-F5344CB8AC3E}">
        <p14:creationId xmlns:p14="http://schemas.microsoft.com/office/powerpoint/2010/main" val="21998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a:xfrm>
            <a:off x="1792224" y="655132"/>
            <a:ext cx="7179733" cy="960136"/>
          </a:xfrm>
        </p:spPr>
        <p:txBody>
          <a:bodyPr/>
          <a:lstStyle/>
          <a:p>
            <a:r>
              <a:rPr lang="en-US" dirty="0">
                <a:solidFill>
                  <a:schemeClr val="accent1">
                    <a:lumMod val="75000"/>
                  </a:schemeClr>
                </a:solidFill>
              </a:rPr>
              <a:t>Software Requirements</a:t>
            </a:r>
          </a:p>
        </p:txBody>
      </p:sp>
      <p:sp>
        <p:nvSpPr>
          <p:cNvPr id="4" name="Content Placeholder 3">
            <a:extLst>
              <a:ext uri="{FF2B5EF4-FFF2-40B4-BE49-F238E27FC236}">
                <a16:creationId xmlns:a16="http://schemas.microsoft.com/office/drawing/2014/main" id="{BB6FF9F1-02F2-4FD4-A3BF-42428815EF2E}"/>
              </a:ext>
            </a:extLst>
          </p:cNvPr>
          <p:cNvSpPr>
            <a:spLocks noGrp="1"/>
          </p:cNvSpPr>
          <p:nvPr>
            <p:ph sz="half" idx="2"/>
          </p:nvPr>
        </p:nvSpPr>
        <p:spPr>
          <a:xfrm>
            <a:off x="1562415" y="1771850"/>
            <a:ext cx="6981662" cy="1968212"/>
          </a:xfrm>
        </p:spPr>
        <p:txBody>
          <a:bodyPr>
            <a:normAutofit/>
          </a:bodyPr>
          <a:lstStyle/>
          <a:p>
            <a:pPr marL="0" indent="0">
              <a:buNone/>
            </a:pPr>
            <a:r>
              <a:rPr lang="en-US" sz="2800" dirty="0">
                <a:solidFill>
                  <a:srgbClr val="00B050"/>
                </a:solidFill>
              </a:rPr>
              <a:t>   Arduino IDE</a:t>
            </a:r>
            <a:endParaRPr lang="en-US" sz="2000" dirty="0"/>
          </a:p>
          <a:p>
            <a:r>
              <a:rPr lang="en-US" sz="2000" dirty="0"/>
              <a:t>The open-source </a:t>
            </a:r>
            <a:r>
              <a:rPr lang="en-US" sz="2000" b="1" dirty="0"/>
              <a:t>Arduino </a:t>
            </a:r>
            <a:r>
              <a:rPr lang="en-US" sz="2000" dirty="0"/>
              <a:t>Software (</a:t>
            </a:r>
            <a:r>
              <a:rPr lang="en-US" sz="2000" b="1" dirty="0"/>
              <a:t>IDE</a:t>
            </a:r>
            <a:r>
              <a:rPr lang="en-US" sz="2000" dirty="0"/>
              <a:t>) makes it easy to write code and upload it to the board. This software can be used with any </a:t>
            </a:r>
            <a:r>
              <a:rPr lang="en-US" sz="2000" b="1" dirty="0"/>
              <a:t>Arduino </a:t>
            </a:r>
            <a:r>
              <a:rPr lang="en-US" sz="2000" dirty="0"/>
              <a:t>board. Add transitions, animations, and motion. </a:t>
            </a:r>
          </a:p>
        </p:txBody>
      </p:sp>
      <p:sp>
        <p:nvSpPr>
          <p:cNvPr id="6" name="Content Placeholder 5">
            <a:extLst>
              <a:ext uri="{FF2B5EF4-FFF2-40B4-BE49-F238E27FC236}">
                <a16:creationId xmlns:a16="http://schemas.microsoft.com/office/drawing/2014/main" id="{964EF738-C546-48C9-8CF1-CCC2D0FA0902}"/>
              </a:ext>
            </a:extLst>
          </p:cNvPr>
          <p:cNvSpPr>
            <a:spLocks noGrp="1"/>
          </p:cNvSpPr>
          <p:nvPr>
            <p:ph sz="quarter" idx="4"/>
          </p:nvPr>
        </p:nvSpPr>
        <p:spPr>
          <a:xfrm>
            <a:off x="1523710" y="3849575"/>
            <a:ext cx="9386728" cy="2139987"/>
          </a:xfrm>
        </p:spPr>
        <p:txBody>
          <a:bodyPr>
            <a:normAutofit/>
          </a:bodyPr>
          <a:lstStyle/>
          <a:p>
            <a:pPr marL="0" indent="0">
              <a:buNone/>
            </a:pPr>
            <a:r>
              <a:rPr lang="en-IN" sz="1800" b="0" i="0" dirty="0">
                <a:solidFill>
                  <a:srgbClr val="00B050"/>
                </a:solidFill>
                <a:effectLst/>
                <a:latin typeface="+mj-lt"/>
              </a:rPr>
              <a:t>    </a:t>
            </a:r>
            <a:r>
              <a:rPr lang="en-IN" sz="2800" b="0" i="0" dirty="0">
                <a:solidFill>
                  <a:srgbClr val="00B050"/>
                </a:solidFill>
                <a:effectLst/>
                <a:latin typeface="+mj-lt"/>
              </a:rPr>
              <a:t>Language-Embedded C</a:t>
            </a:r>
            <a:endParaRPr lang="en-US" sz="2000" dirty="0"/>
          </a:p>
          <a:p>
            <a:r>
              <a:rPr lang="en-US" sz="2000" dirty="0"/>
              <a:t>Embedded C is most popular programming language in software field for developing electronic gadgets. Each processor used in electronic system is associated with embedded software.</a:t>
            </a:r>
          </a:p>
        </p:txBody>
      </p:sp>
      <p:sp>
        <p:nvSpPr>
          <p:cNvPr id="7" name="Date Placeholder 6">
            <a:extLst>
              <a:ext uri="{FF2B5EF4-FFF2-40B4-BE49-F238E27FC236}">
                <a16:creationId xmlns:a16="http://schemas.microsoft.com/office/drawing/2014/main" id="{0B5560A2-758E-48F8-8C47-E858FB0B0011}"/>
              </a:ext>
            </a:extLst>
          </p:cNvPr>
          <p:cNvSpPr>
            <a:spLocks noGrp="1"/>
          </p:cNvSpPr>
          <p:nvPr>
            <p:ph type="dt" sz="half" idx="10"/>
          </p:nvPr>
        </p:nvSpPr>
        <p:spPr>
          <a:xfrm>
            <a:off x="420624" y="6217920"/>
            <a:ext cx="2743200" cy="640080"/>
          </a:xfrm>
        </p:spPr>
        <p:txBody>
          <a:bodyPr/>
          <a:lstStyle/>
          <a:p>
            <a:r>
              <a:rPr lang="en-US" dirty="0"/>
              <a:t>Friday, June 17, 2022</a:t>
            </a:r>
          </a:p>
        </p:txBody>
      </p:sp>
      <p:sp>
        <p:nvSpPr>
          <p:cNvPr id="9" name="Slide Number Placeholder 8">
            <a:extLst>
              <a:ext uri="{FF2B5EF4-FFF2-40B4-BE49-F238E27FC236}">
                <a16:creationId xmlns:a16="http://schemas.microsoft.com/office/drawing/2014/main" id="{F0571D59-3C1F-48C1-A842-77AA29E0639A}"/>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pic>
        <p:nvPicPr>
          <p:cNvPr id="11" name="Picture 10">
            <a:extLst>
              <a:ext uri="{FF2B5EF4-FFF2-40B4-BE49-F238E27FC236}">
                <a16:creationId xmlns:a16="http://schemas.microsoft.com/office/drawing/2014/main" id="{1DDC426B-3BE6-D209-FFF9-2C9AFA33FCBC}"/>
              </a:ext>
            </a:extLst>
          </p:cNvPr>
          <p:cNvPicPr>
            <a:picLocks noChangeAspect="1"/>
          </p:cNvPicPr>
          <p:nvPr/>
        </p:nvPicPr>
        <p:blipFill>
          <a:blip r:embed="rId2"/>
          <a:stretch>
            <a:fillRect/>
          </a:stretch>
        </p:blipFill>
        <p:spPr>
          <a:xfrm>
            <a:off x="8869588" y="1878080"/>
            <a:ext cx="2467428" cy="1755752"/>
          </a:xfrm>
          <a:prstGeom prst="rect">
            <a:avLst/>
          </a:prstGeom>
        </p:spPr>
      </p:pic>
    </p:spTree>
    <p:extLst>
      <p:ext uri="{BB962C8B-B14F-4D97-AF65-F5344CB8AC3E}">
        <p14:creationId xmlns:p14="http://schemas.microsoft.com/office/powerpoint/2010/main" val="289768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D541-C252-8A93-1CA0-819441EFB717}"/>
              </a:ext>
            </a:extLst>
          </p:cNvPr>
          <p:cNvSpPr>
            <a:spLocks noGrp="1"/>
          </p:cNvSpPr>
          <p:nvPr>
            <p:ph type="title"/>
          </p:nvPr>
        </p:nvSpPr>
        <p:spPr>
          <a:xfrm>
            <a:off x="3990906" y="116004"/>
            <a:ext cx="4210188" cy="1325563"/>
          </a:xfrm>
        </p:spPr>
        <p:txBody>
          <a:bodyPr/>
          <a:lstStyle/>
          <a:p>
            <a:r>
              <a:rPr lang="en-US" dirty="0">
                <a:solidFill>
                  <a:schemeClr val="accent1">
                    <a:lumMod val="75000"/>
                  </a:schemeClr>
                </a:solidFill>
              </a:rPr>
              <a:t>Block Diagram</a:t>
            </a:r>
            <a:endParaRPr lang="en-IN" dirty="0">
              <a:solidFill>
                <a:schemeClr val="accent1">
                  <a:lumMod val="75000"/>
                </a:schemeClr>
              </a:solidFill>
            </a:endParaRPr>
          </a:p>
        </p:txBody>
      </p:sp>
      <p:sp>
        <p:nvSpPr>
          <p:cNvPr id="3" name="Date Placeholder 2">
            <a:extLst>
              <a:ext uri="{FF2B5EF4-FFF2-40B4-BE49-F238E27FC236}">
                <a16:creationId xmlns:a16="http://schemas.microsoft.com/office/drawing/2014/main" id="{B4C66749-CCA1-0EA1-369B-B237DAC52444}"/>
              </a:ext>
            </a:extLst>
          </p:cNvPr>
          <p:cNvSpPr>
            <a:spLocks noGrp="1"/>
          </p:cNvSpPr>
          <p:nvPr>
            <p:ph type="dt" sz="half" idx="10"/>
          </p:nvPr>
        </p:nvSpPr>
        <p:spPr/>
        <p:txBody>
          <a:bodyPr/>
          <a:lstStyle/>
          <a:p>
            <a:r>
              <a:rPr lang="en-US"/>
              <a:t>Monday, February 1, 20XX</a:t>
            </a:r>
            <a:endParaRPr lang="en-US" dirty="0"/>
          </a:p>
        </p:txBody>
      </p:sp>
      <p:sp>
        <p:nvSpPr>
          <p:cNvPr id="4" name="Footer Placeholder 3">
            <a:extLst>
              <a:ext uri="{FF2B5EF4-FFF2-40B4-BE49-F238E27FC236}">
                <a16:creationId xmlns:a16="http://schemas.microsoft.com/office/drawing/2014/main" id="{CCF41205-8736-2649-BB2E-F60A42A08C1D}"/>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DF44B085-420F-5889-9351-3E6C20C7CD57}"/>
              </a:ext>
            </a:extLst>
          </p:cNvPr>
          <p:cNvSpPr>
            <a:spLocks noGrp="1"/>
          </p:cNvSpPr>
          <p:nvPr>
            <p:ph type="sldNum" sz="quarter" idx="12"/>
          </p:nvPr>
        </p:nvSpPr>
        <p:spPr/>
        <p:txBody>
          <a:bodyPr/>
          <a:lstStyle/>
          <a:p>
            <a:fld id="{3A4F6043-7A67-491B-98BC-F933DED7226D}" type="slidenum">
              <a:rPr lang="en-US" smtClean="0"/>
              <a:pPr/>
              <a:t>7</a:t>
            </a:fld>
            <a:endParaRPr lang="en-US" dirty="0"/>
          </a:p>
        </p:txBody>
      </p:sp>
      <p:pic>
        <p:nvPicPr>
          <p:cNvPr id="8" name="Picture 7" descr="Baby Monitoring System using IoT and Arduino">
            <a:extLst>
              <a:ext uri="{FF2B5EF4-FFF2-40B4-BE49-F238E27FC236}">
                <a16:creationId xmlns:a16="http://schemas.microsoft.com/office/drawing/2014/main" id="{FD1C2103-9904-7E69-5191-FD96ABF0D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674" y="1441567"/>
            <a:ext cx="8739822" cy="48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52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8437DC2-24E2-44B3-B3ED-128FC59DE8AB}"/>
              </a:ext>
            </a:extLst>
          </p:cNvPr>
          <p:cNvSpPr>
            <a:spLocks noGrp="1"/>
          </p:cNvSpPr>
          <p:nvPr>
            <p:ph sz="half" idx="2"/>
          </p:nvPr>
        </p:nvSpPr>
        <p:spPr>
          <a:xfrm>
            <a:off x="0" y="1624870"/>
            <a:ext cx="7525709" cy="4282549"/>
          </a:xfrm>
        </p:spPr>
        <p:txBody>
          <a:bodyPr>
            <a:noAutofit/>
          </a:bodyPr>
          <a:lstStyle/>
          <a:p>
            <a:r>
              <a:rPr lang="en-US" sz="2400" b="0" i="0" u="none" strike="noStrike" baseline="0" dirty="0">
                <a:solidFill>
                  <a:srgbClr val="000000"/>
                </a:solidFill>
                <a:latin typeface="+mj-lt"/>
              </a:rPr>
              <a:t>The working of child support is structured like there are four modules which highlights comparing work in the plan like 5v apparatus servo motor , sound sensor, temperature sensor and wet sensor are going to be depicted with highlights and the technique for working. </a:t>
            </a:r>
          </a:p>
          <a:p>
            <a:r>
              <a:rPr lang="en-US" sz="2400" b="0" i="0" u="none" strike="noStrike" baseline="0" dirty="0">
                <a:solidFill>
                  <a:srgbClr val="000000"/>
                </a:solidFill>
                <a:latin typeface="+mj-lt"/>
              </a:rPr>
              <a:t>When baby cries, automatically the cradle will swing &amp; toys placed in cradle rotates simultaneously till baby stops crying. </a:t>
            </a:r>
          </a:p>
          <a:p>
            <a:r>
              <a:rPr lang="en-US" sz="2400" b="0" i="0" u="none" strike="noStrike" baseline="0" dirty="0">
                <a:solidFill>
                  <a:srgbClr val="000000"/>
                </a:solidFill>
                <a:latin typeface="+mj-lt"/>
              </a:rPr>
              <a:t>A wet sensor continuously keeps on checking whether the baby’s mattress is wet or not. When the wetness is sensed the parents are intimated by sending SMS. This system helps in keeping the baby in a hygienic environment.</a:t>
            </a:r>
          </a:p>
        </p:txBody>
      </p:sp>
      <p:sp>
        <p:nvSpPr>
          <p:cNvPr id="11" name="Date Placeholder 10">
            <a:extLst>
              <a:ext uri="{FF2B5EF4-FFF2-40B4-BE49-F238E27FC236}">
                <a16:creationId xmlns:a16="http://schemas.microsoft.com/office/drawing/2014/main" id="{3680FC98-8879-4E37-9BDD-9FD0603E56D8}"/>
              </a:ext>
            </a:extLst>
          </p:cNvPr>
          <p:cNvSpPr>
            <a:spLocks noGrp="1"/>
          </p:cNvSpPr>
          <p:nvPr>
            <p:ph type="dt" sz="half" idx="10"/>
          </p:nvPr>
        </p:nvSpPr>
        <p:spPr>
          <a:xfrm>
            <a:off x="420624" y="6217920"/>
            <a:ext cx="2743200" cy="640080"/>
          </a:xfrm>
        </p:spPr>
        <p:txBody>
          <a:bodyPr/>
          <a:lstStyle/>
          <a:p>
            <a:r>
              <a:rPr lang="en-US" dirty="0"/>
              <a:t>Friday, June 17, 2022</a:t>
            </a:r>
          </a:p>
        </p:txBody>
      </p:sp>
      <p:sp>
        <p:nvSpPr>
          <p:cNvPr id="13" name="Slide Number Placeholder 12">
            <a:extLst>
              <a:ext uri="{FF2B5EF4-FFF2-40B4-BE49-F238E27FC236}">
                <a16:creationId xmlns:a16="http://schemas.microsoft.com/office/drawing/2014/main" id="{BCEA833C-2CBF-44B6-9550-2F1067071C3A}"/>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21" name="Title 20">
            <a:extLst>
              <a:ext uri="{FF2B5EF4-FFF2-40B4-BE49-F238E27FC236}">
                <a16:creationId xmlns:a16="http://schemas.microsoft.com/office/drawing/2014/main" id="{6CD7A106-D927-71D5-0664-3840BD09762B}"/>
              </a:ext>
            </a:extLst>
          </p:cNvPr>
          <p:cNvSpPr>
            <a:spLocks noGrp="1"/>
          </p:cNvSpPr>
          <p:nvPr>
            <p:ph type="title"/>
          </p:nvPr>
        </p:nvSpPr>
        <p:spPr>
          <a:xfrm>
            <a:off x="56826" y="1302491"/>
            <a:ext cx="8591296" cy="261127"/>
          </a:xfrm>
        </p:spPr>
        <p:txBody>
          <a:bodyPr>
            <a:normAutofit fontScale="90000"/>
          </a:bodyPr>
          <a:lstStyle/>
          <a:p>
            <a:r>
              <a:rPr lang="en-IN" sz="5400" b="1" i="0" u="none" strike="noStrike" baseline="0" dirty="0">
                <a:solidFill>
                  <a:schemeClr val="accent2">
                    <a:lumMod val="75000"/>
                  </a:schemeClr>
                </a:solidFill>
              </a:rPr>
              <a:t>  Proposed Work </a:t>
            </a:r>
            <a:br>
              <a:rPr lang="en-IN" sz="5400" b="0" i="0" u="none" strike="noStrike" baseline="0" dirty="0">
                <a:solidFill>
                  <a:srgbClr val="000000"/>
                </a:solidFill>
                <a:latin typeface="Times New Roman" panose="02020603050405020304" pitchFamily="18" charset="0"/>
              </a:rPr>
            </a:br>
            <a:endParaRPr lang="en-IN" dirty="0"/>
          </a:p>
        </p:txBody>
      </p:sp>
      <p:pic>
        <p:nvPicPr>
          <p:cNvPr id="25" name="Picture 24">
            <a:extLst>
              <a:ext uri="{FF2B5EF4-FFF2-40B4-BE49-F238E27FC236}">
                <a16:creationId xmlns:a16="http://schemas.microsoft.com/office/drawing/2014/main" id="{14D7FCC8-F2C8-0457-FA4A-AF9F44759ED9}"/>
              </a:ext>
            </a:extLst>
          </p:cNvPr>
          <p:cNvPicPr>
            <a:picLocks noChangeAspect="1"/>
          </p:cNvPicPr>
          <p:nvPr/>
        </p:nvPicPr>
        <p:blipFill>
          <a:blip r:embed="rId2"/>
          <a:stretch>
            <a:fillRect/>
          </a:stretch>
        </p:blipFill>
        <p:spPr>
          <a:xfrm>
            <a:off x="7658772" y="1006498"/>
            <a:ext cx="3844379" cy="4850741"/>
          </a:xfrm>
          <a:prstGeom prst="rect">
            <a:avLst/>
          </a:prstGeom>
        </p:spPr>
      </p:pic>
    </p:spTree>
    <p:extLst>
      <p:ext uri="{BB962C8B-B14F-4D97-AF65-F5344CB8AC3E}">
        <p14:creationId xmlns:p14="http://schemas.microsoft.com/office/powerpoint/2010/main" val="91161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4E7A-4343-2219-5464-EA3790AEF90F}"/>
              </a:ext>
            </a:extLst>
          </p:cNvPr>
          <p:cNvSpPr>
            <a:spLocks noGrp="1"/>
          </p:cNvSpPr>
          <p:nvPr>
            <p:ph type="ctrTitle"/>
          </p:nvPr>
        </p:nvSpPr>
        <p:spPr>
          <a:xfrm>
            <a:off x="422898" y="576263"/>
            <a:ext cx="5734501" cy="1173596"/>
          </a:xfrm>
        </p:spPr>
        <p:txBody>
          <a:bodyPr>
            <a:normAutofit/>
          </a:bodyPr>
          <a:lstStyle/>
          <a:p>
            <a:r>
              <a:rPr lang="en-US" sz="3600" dirty="0"/>
              <a:t>Working parents struggle in childcare </a:t>
            </a:r>
            <a:endParaRPr lang="en-IN" sz="3600" dirty="0"/>
          </a:p>
        </p:txBody>
      </p:sp>
      <p:sp>
        <p:nvSpPr>
          <p:cNvPr id="3" name="Subtitle 2">
            <a:extLst>
              <a:ext uri="{FF2B5EF4-FFF2-40B4-BE49-F238E27FC236}">
                <a16:creationId xmlns:a16="http://schemas.microsoft.com/office/drawing/2014/main" id="{7DD58733-E141-FEC0-6ECC-9C2F497B97CB}"/>
              </a:ext>
            </a:extLst>
          </p:cNvPr>
          <p:cNvSpPr>
            <a:spLocks noGrp="1"/>
          </p:cNvSpPr>
          <p:nvPr>
            <p:ph type="subTitle" idx="1"/>
          </p:nvPr>
        </p:nvSpPr>
        <p:spPr>
          <a:xfrm>
            <a:off x="422898" y="1881427"/>
            <a:ext cx="5852912" cy="4400310"/>
          </a:xfrm>
        </p:spPr>
        <p:txBody>
          <a:bodyPr>
            <a:normAutofit/>
          </a:bodyPr>
          <a:lstStyle/>
          <a:p>
            <a:pPr marL="342900" indent="-342900">
              <a:buFont typeface="Arial" panose="020B0604020202020204" pitchFamily="34" charset="0"/>
              <a:buChar char="•"/>
            </a:pPr>
            <a:r>
              <a:rPr lang="en-US" sz="2000" dirty="0">
                <a:latin typeface="+mj-lt"/>
              </a:rPr>
              <a:t> Childcare  is difficult for parents even when they are not working . But working parents need to balance their work and life balance.</a:t>
            </a:r>
          </a:p>
          <a:p>
            <a:pPr marL="342900" indent="-342900">
              <a:buFont typeface="Arial" panose="020B0604020202020204" pitchFamily="34" charset="0"/>
              <a:buChar char="•"/>
            </a:pPr>
            <a:r>
              <a:rPr lang="en-US" sz="2000" dirty="0">
                <a:latin typeface="+mj-lt"/>
              </a:rPr>
              <a:t>But that is not the case in daily life , they struggle a lot even hardly finding time for themselves.</a:t>
            </a:r>
          </a:p>
          <a:p>
            <a:pPr marL="342900" indent="-342900">
              <a:buFont typeface="Arial" panose="020B0604020202020204" pitchFamily="34" charset="0"/>
              <a:buChar char="•"/>
            </a:pPr>
            <a:r>
              <a:rPr lang="en-US" sz="2000" dirty="0">
                <a:latin typeface="+mj-lt"/>
              </a:rPr>
              <a:t>This system helps them monitor their child while working </a:t>
            </a:r>
          </a:p>
        </p:txBody>
      </p:sp>
      <p:pic>
        <p:nvPicPr>
          <p:cNvPr id="6" name="Picture Placeholder 5">
            <a:extLst>
              <a:ext uri="{FF2B5EF4-FFF2-40B4-BE49-F238E27FC236}">
                <a16:creationId xmlns:a16="http://schemas.microsoft.com/office/drawing/2014/main" id="{043C03A6-C52E-2398-1031-BFF62F580814}"/>
              </a:ext>
            </a:extLst>
          </p:cNvPr>
          <p:cNvPicPr>
            <a:picLocks noGrp="1" noChangeAspect="1"/>
          </p:cNvPicPr>
          <p:nvPr>
            <p:ph type="pic" sz="quarter" idx="13"/>
          </p:nvPr>
        </p:nvPicPr>
        <p:blipFill>
          <a:blip r:embed="rId2"/>
          <a:srcRect l="29385" r="29385"/>
          <a:stretch>
            <a:fillRect/>
          </a:stretch>
        </p:blipFill>
        <p:spPr/>
      </p:pic>
    </p:spTree>
    <p:extLst>
      <p:ext uri="{BB962C8B-B14F-4D97-AF65-F5344CB8AC3E}">
        <p14:creationId xmlns:p14="http://schemas.microsoft.com/office/powerpoint/2010/main" val="2906703783"/>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TotalTime>163</TotalTime>
  <Words>588</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Dante</vt:lpstr>
      <vt:lpstr>Dante (Headings)2</vt:lpstr>
      <vt:lpstr>Helvetica Neue Medium</vt:lpstr>
      <vt:lpstr>Rockwell</vt:lpstr>
      <vt:lpstr>Times New Roman</vt:lpstr>
      <vt:lpstr>Wingdings 2</vt:lpstr>
      <vt:lpstr>OffsetVTI</vt:lpstr>
      <vt:lpstr>Baby Monitoring System</vt:lpstr>
      <vt:lpstr>Abstract</vt:lpstr>
      <vt:lpstr>Introduction</vt:lpstr>
      <vt:lpstr>Components</vt:lpstr>
      <vt:lpstr> Hardware Requirements </vt:lpstr>
      <vt:lpstr>Software Requirements</vt:lpstr>
      <vt:lpstr>Block Diagram</vt:lpstr>
      <vt:lpstr>  Proposed Work  </vt:lpstr>
      <vt:lpstr>Working parents struggle in childcare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vasavika ravilla</dc:creator>
  <cp:lastModifiedBy>vasavika ravilla</cp:lastModifiedBy>
  <cp:revision>16</cp:revision>
  <dcterms:created xsi:type="dcterms:W3CDTF">2022-06-17T07:50:07Z</dcterms:created>
  <dcterms:modified xsi:type="dcterms:W3CDTF">2022-06-17T13:57:21Z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