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4" r:id="rId7"/>
    <p:sldId id="262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qyz5-8RMlc" TargetMode="External"/><Relationship Id="rId2" Type="http://schemas.openxmlformats.org/officeDocument/2006/relationships/hyperlink" Target="https://www.youtube.com/watch?v=BJvyR2p2RL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9B4-C1C7-41A7-8FF7-B39A72DD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 Finding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CAD6-26CB-4E26-BF1E-C1AA4B611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John Paul C. Villanueva and Raymond Anthony A. Villaflores II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17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D738-5307-4671-BDCD-20884610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&amp; FEEDBACK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3AFC-231F-4B05-80D8-9E7A8DF52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33622"/>
            <a:ext cx="4893081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Suggestions:</a:t>
            </a:r>
          </a:p>
          <a:p>
            <a:r>
              <a:rPr lang="en-US" dirty="0"/>
              <a:t>Pop-up Nearby Bus Stop Suggestion</a:t>
            </a:r>
          </a:p>
          <a:p>
            <a:r>
              <a:rPr lang="en-US" dirty="0"/>
              <a:t>Vacant Bus Suggestion</a:t>
            </a:r>
          </a:p>
          <a:p>
            <a:r>
              <a:rPr lang="en-US" dirty="0"/>
              <a:t>Live Track of Bus Time</a:t>
            </a:r>
          </a:p>
          <a:p>
            <a:r>
              <a:rPr lang="en-US" dirty="0"/>
              <a:t>Know which Bus Reserved</a:t>
            </a:r>
          </a:p>
          <a:p>
            <a:r>
              <a:rPr lang="en-US" dirty="0"/>
              <a:t>GPS Tracker</a:t>
            </a:r>
          </a:p>
          <a:p>
            <a:endParaRPr lang="en-US" dirty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AD6F47-0117-4CA6-BB07-47CFF53DDB53}"/>
              </a:ext>
            </a:extLst>
          </p:cNvPr>
          <p:cNvSpPr txBox="1">
            <a:spLocks/>
          </p:cNvSpPr>
          <p:nvPr/>
        </p:nvSpPr>
        <p:spPr>
          <a:xfrm>
            <a:off x="5971707" y="2233622"/>
            <a:ext cx="48930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Feedback:</a:t>
            </a:r>
          </a:p>
          <a:p>
            <a:r>
              <a:rPr lang="en-US" dirty="0"/>
              <a:t>Convenient for Commuters</a:t>
            </a:r>
          </a:p>
          <a:p>
            <a:r>
              <a:rPr lang="en-US"/>
              <a:t>Overcrowding</a:t>
            </a:r>
            <a:endParaRPr lang="en-P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DA4D-2FD7-43F4-B011-2361AF33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301932"/>
            <a:ext cx="9784080" cy="1508760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74B0-D315-4A36-8D36-4033E680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Manila has always had traffic issues, let alone very difficult to travel, especially commuting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EDSA, one of the busiest streets or avenue in Philippines, needs to be addressed</a:t>
            </a:r>
          </a:p>
          <a:p>
            <a:endParaRPr lang="en-US" sz="2400" dirty="0"/>
          </a:p>
          <a:p>
            <a:r>
              <a:rPr lang="en-US" sz="2400" dirty="0"/>
              <a:t>Commuting is a hassle when there are no available seats or the transportation is full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92708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28B9-4035-47E1-AF5C-2B9BB9EA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CDC7-5F22-4029-959E-BAAC4BC1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Revisited:</a:t>
            </a:r>
          </a:p>
          <a:p>
            <a:r>
              <a:rPr lang="en-US" dirty="0"/>
              <a:t>Stated that commuters arriving early on the bus stop tend to wait long for the bus to arrive, only to have a longer queue.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Present:</a:t>
            </a:r>
          </a:p>
          <a:p>
            <a:r>
              <a:rPr lang="en-US" dirty="0"/>
              <a:t>Commuters tend to wait on the bus stop, either early or late, due to crowding and no available spot on the bus (standing or seating).</a:t>
            </a:r>
          </a:p>
          <a:p>
            <a:r>
              <a:rPr lang="en-US" dirty="0"/>
              <a:t>Commuters overcrowd on bus stops, making it difficult to ride.</a:t>
            </a:r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969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31CE-F747-4174-A4A9-8C070EB3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1E72-8642-413F-89E9-58CC4B26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2155"/>
            <a:ext cx="97840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Revisited: </a:t>
            </a:r>
          </a:p>
          <a:p>
            <a:r>
              <a:rPr lang="en-US" dirty="0"/>
              <a:t>Commuters need an available bus ready at the bus stop</a:t>
            </a:r>
          </a:p>
          <a:p>
            <a:r>
              <a:rPr lang="en-US" dirty="0"/>
              <a:t>Commuters need a spot on the bus, but a seat is much advisable</a:t>
            </a:r>
          </a:p>
          <a:p>
            <a:r>
              <a:rPr lang="en-US" dirty="0"/>
              <a:t>Commuters need to know when the bus will arrive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Present:</a:t>
            </a:r>
          </a:p>
          <a:p>
            <a:r>
              <a:rPr lang="en-PH" dirty="0"/>
              <a:t>Commuters need to have a sure seat on the bus, to travel in comfort</a:t>
            </a:r>
          </a:p>
          <a:p>
            <a:r>
              <a:rPr lang="en-PH" dirty="0"/>
              <a:t>Commuters need to know if the bus will have an available seat or it is standing.</a:t>
            </a:r>
          </a:p>
          <a:p>
            <a:r>
              <a:rPr lang="en-PH" dirty="0"/>
              <a:t>Commuters need to know when the bus will arrive and when it will leave.</a:t>
            </a:r>
          </a:p>
        </p:txBody>
      </p:sp>
    </p:spTree>
    <p:extLst>
      <p:ext uri="{BB962C8B-B14F-4D97-AF65-F5344CB8AC3E}">
        <p14:creationId xmlns:p14="http://schemas.microsoft.com/office/powerpoint/2010/main" val="238018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EB73-8722-434A-816A-F8BD11ED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view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368C-5A82-4B3A-9285-77D9D084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Revisited:</a:t>
            </a:r>
          </a:p>
          <a:p>
            <a:pPr lvl="0"/>
            <a:r>
              <a:rPr lang="en-US" dirty="0"/>
              <a:t>Time eats away as we wait for the bus, better go and do something else while waiting.</a:t>
            </a:r>
            <a:endParaRPr lang="en-PH" dirty="0"/>
          </a:p>
          <a:p>
            <a:pPr lvl="0"/>
            <a:r>
              <a:rPr lang="en-US" dirty="0"/>
              <a:t>Arriving on a bus stop as the bus waits leads to comfortable ride.</a:t>
            </a:r>
            <a:endParaRPr lang="en-PH" dirty="0"/>
          </a:p>
          <a:p>
            <a:pPr lvl="0"/>
            <a:r>
              <a:rPr lang="en-US" dirty="0"/>
              <a:t>Early to arrive takes away time, but arriving on time makes good use of time.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Present:</a:t>
            </a:r>
          </a:p>
          <a:p>
            <a:r>
              <a:rPr lang="en-PH" dirty="0"/>
              <a:t>Availability is necessary</a:t>
            </a:r>
          </a:p>
          <a:p>
            <a:r>
              <a:rPr lang="en-PH" dirty="0"/>
              <a:t>Standing gets you going, but Free-seating is relaxing</a:t>
            </a:r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582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D5C6-E87A-4BD8-872E-1041D2FB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CAC7-11E3-464C-9055-71E0A51E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002EF-6867-44B2-803F-AB16E8611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5" t="549" r="72658"/>
          <a:stretch/>
        </p:blipFill>
        <p:spPr>
          <a:xfrm>
            <a:off x="2295143" y="1969928"/>
            <a:ext cx="4102610" cy="830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CD2A6-F202-4484-92ED-3990A3D88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7" y="3001036"/>
            <a:ext cx="1092225" cy="830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88FFA-469F-4411-A7D6-C58A4E4D5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6" r="40133"/>
          <a:stretch/>
        </p:blipFill>
        <p:spPr>
          <a:xfrm>
            <a:off x="2295143" y="3001036"/>
            <a:ext cx="5961889" cy="83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50A15-696F-45EC-BC5B-589EAD56F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8" y="1969928"/>
            <a:ext cx="1092225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64A32-0C55-40D8-82AE-07DDE8B6D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67" r="17576"/>
          <a:stretch/>
        </p:blipFill>
        <p:spPr>
          <a:xfrm>
            <a:off x="2295141" y="4026968"/>
            <a:ext cx="5961889" cy="830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E95FE-4E7D-4A88-8157-B0188CF9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6" y="4020890"/>
            <a:ext cx="1092225" cy="83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CE31D0-DA21-4F47-95ED-926CBB791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16" b="-1"/>
          <a:stretch/>
        </p:blipFill>
        <p:spPr>
          <a:xfrm>
            <a:off x="1202916" y="5008537"/>
            <a:ext cx="1092225" cy="824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754298-F414-4B49-B77F-C0F2AA44E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25" r="485"/>
          <a:stretch/>
        </p:blipFill>
        <p:spPr>
          <a:xfrm>
            <a:off x="2212845" y="5014642"/>
            <a:ext cx="4407411" cy="8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9B4-C1C7-41A7-8FF7-B39A72DD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prototype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CAD6-26CB-4E26-BF1E-C1AA4B611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73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6695-651B-4669-B4D1-77A0746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WireframeS</a:t>
            </a:r>
            <a:r>
              <a:rPr lang="en-US" dirty="0"/>
              <a:t> &amp; Screens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FDD53-CEB3-4232-A6C7-FAB9F6AC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95" t="1107" r="50903" b="13510"/>
          <a:stretch/>
        </p:blipFill>
        <p:spPr>
          <a:xfrm>
            <a:off x="331333" y="2120666"/>
            <a:ext cx="2173654" cy="39959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00698-6539-498B-A979-B99F83A0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36" y="2120665"/>
            <a:ext cx="2173654" cy="3995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D8789-DCC4-40FA-AFD4-0D65B9F2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640" y="2120666"/>
            <a:ext cx="2222552" cy="3995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2F702-0FE4-49A0-A96D-FF708D107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118" y="2120666"/>
            <a:ext cx="2222552" cy="4025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FD9564-FE74-494E-A6F7-B42A2158D6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18" t="1165" r="2637" b="2525"/>
          <a:stretch/>
        </p:blipFill>
        <p:spPr>
          <a:xfrm>
            <a:off x="2748032" y="2120666"/>
            <a:ext cx="2173654" cy="40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7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9B4-C1C7-41A7-8FF7-B39A72DD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Demo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CAD6-26CB-4E26-BF1E-C1AA4B61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408" y="4366394"/>
            <a:ext cx="11506200" cy="667245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https://www.youtube.com/watch?v=BJvyR2p2RLA</a:t>
            </a:r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Digital Prototype</a:t>
            </a:r>
            <a:b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https://www.youtube.com/watch?v=-qyz5-8RMlc</a:t>
            </a:r>
            <a:r>
              <a:rPr lang="en-PH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Paper Prototype</a:t>
            </a:r>
          </a:p>
        </p:txBody>
      </p:sp>
    </p:spTree>
    <p:extLst>
      <p:ext uri="{BB962C8B-B14F-4D97-AF65-F5344CB8AC3E}">
        <p14:creationId xmlns:p14="http://schemas.microsoft.com/office/powerpoint/2010/main" val="2651190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341</TotalTime>
  <Words>349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Need Finding</vt:lpstr>
      <vt:lpstr>INtroduction</vt:lpstr>
      <vt:lpstr>Statement of the problem</vt:lpstr>
      <vt:lpstr>user needs</vt:lpstr>
      <vt:lpstr>Point of view</vt:lpstr>
      <vt:lpstr>Development Plan</vt:lpstr>
      <vt:lpstr>Proposed prototype</vt:lpstr>
      <vt:lpstr>WireframeS &amp; Screens</vt:lpstr>
      <vt:lpstr>Prototype Demo</vt:lpstr>
      <vt:lpstr>Suggestion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Finding</dc:title>
  <dc:creator>Raymond Anthony II Villaflores</dc:creator>
  <cp:lastModifiedBy>Raymond Anthony II Villaflores</cp:lastModifiedBy>
  <cp:revision>20</cp:revision>
  <dcterms:created xsi:type="dcterms:W3CDTF">2019-09-19T23:34:13Z</dcterms:created>
  <dcterms:modified xsi:type="dcterms:W3CDTF">2019-09-24T14:33:42Z</dcterms:modified>
</cp:coreProperties>
</file>