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 Arrival System</a:t>
            </a:r>
            <a:endParaRPr lang="en-PH" dirty="0"/>
          </a:p>
        </p:txBody>
      </p:sp>
      <p:sp>
        <p:nvSpPr>
          <p:cNvPr id="3" name="Subtitle 2"/>
          <p:cNvSpPr>
            <a:spLocks noGrp="1"/>
          </p:cNvSpPr>
          <p:nvPr>
            <p:ph type="subTitle" idx="1"/>
          </p:nvPr>
        </p:nvSpPr>
        <p:spPr/>
        <p:txBody>
          <a:bodyPr/>
          <a:lstStyle/>
          <a:p>
            <a:r>
              <a:rPr lang="en-US" dirty="0" smtClean="0"/>
              <a:t>By: Raymond </a:t>
            </a:r>
            <a:r>
              <a:rPr lang="en-US" dirty="0" err="1" smtClean="0"/>
              <a:t>Villaflores</a:t>
            </a:r>
            <a:r>
              <a:rPr lang="en-US" dirty="0" smtClean="0"/>
              <a:t> and John Paul </a:t>
            </a:r>
            <a:r>
              <a:rPr lang="en-US" dirty="0"/>
              <a:t>V</a:t>
            </a:r>
            <a:r>
              <a:rPr lang="en-US" dirty="0" smtClean="0"/>
              <a:t>illanueva</a:t>
            </a:r>
            <a:endParaRPr lang="en-PH" dirty="0"/>
          </a:p>
        </p:txBody>
      </p:sp>
    </p:spTree>
    <p:extLst>
      <p:ext uri="{BB962C8B-B14F-4D97-AF65-F5344CB8AC3E}">
        <p14:creationId xmlns:p14="http://schemas.microsoft.com/office/powerpoint/2010/main" val="2152864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2" y="707812"/>
            <a:ext cx="3942804" cy="298028"/>
          </a:xfrm>
        </p:spPr>
        <p:txBody>
          <a:bodyPr>
            <a:normAutofit fontScale="90000"/>
          </a:bodyPr>
          <a:lstStyle/>
          <a:p>
            <a:r>
              <a:rPr lang="en-US" dirty="0" smtClean="0"/>
              <a:t>Proposed solution</a:t>
            </a:r>
            <a:endParaRPr lang="en-PH" dirty="0"/>
          </a:p>
        </p:txBody>
      </p:sp>
      <p:pic>
        <p:nvPicPr>
          <p:cNvPr id="2050" name="Picture 2" descr="https://raw.githubusercontent.com/ravillaflores/userdesmi182A1-ravillaflores-jpvillanueva/master/StoryBoard/Situation_ProposedSolutions_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264" y="1603463"/>
            <a:ext cx="5353473" cy="40919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ravillaflores/userdesmi182A1-ravillaflores-jpvillanueva/master/StoryBoard/Situation_ProposedSolution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737" y="1603463"/>
            <a:ext cx="5516252" cy="409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53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PH" dirty="0"/>
          </a:p>
        </p:txBody>
      </p:sp>
      <p:sp>
        <p:nvSpPr>
          <p:cNvPr id="3" name="Content Placeholder 2"/>
          <p:cNvSpPr>
            <a:spLocks noGrp="1"/>
          </p:cNvSpPr>
          <p:nvPr>
            <p:ph idx="1"/>
          </p:nvPr>
        </p:nvSpPr>
        <p:spPr/>
        <p:txBody>
          <a:bodyPr/>
          <a:lstStyle/>
          <a:p>
            <a:r>
              <a:rPr lang="en-US" dirty="0"/>
              <a:t>The general populace in Manila travel from place to place using public transportation, such as </a:t>
            </a:r>
            <a:r>
              <a:rPr lang="en-US" dirty="0" err="1"/>
              <a:t>jeepney</a:t>
            </a:r>
            <a:r>
              <a:rPr lang="en-US" dirty="0"/>
              <a:t>, busses, tricycle, taxi cabs or motorcycles. </a:t>
            </a:r>
            <a:endParaRPr lang="en-US" dirty="0" smtClean="0"/>
          </a:p>
          <a:p>
            <a:r>
              <a:rPr lang="en-US" dirty="0" smtClean="0"/>
              <a:t>On one of the busiest highways in Metro Manila, EDSA</a:t>
            </a:r>
            <a:endParaRPr lang="en-US" dirty="0"/>
          </a:p>
        </p:txBody>
      </p:sp>
    </p:spTree>
    <p:extLst>
      <p:ext uri="{BB962C8B-B14F-4D97-AF65-F5344CB8AC3E}">
        <p14:creationId xmlns:p14="http://schemas.microsoft.com/office/powerpoint/2010/main" val="373580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PH" dirty="0"/>
          </a:p>
        </p:txBody>
      </p:sp>
      <p:sp>
        <p:nvSpPr>
          <p:cNvPr id="3" name="Content Placeholder 2"/>
          <p:cNvSpPr>
            <a:spLocks noGrp="1"/>
          </p:cNvSpPr>
          <p:nvPr>
            <p:ph idx="1"/>
          </p:nvPr>
        </p:nvSpPr>
        <p:spPr/>
        <p:txBody>
          <a:bodyPr/>
          <a:lstStyle/>
          <a:p>
            <a:r>
              <a:rPr lang="en-US" dirty="0"/>
              <a:t>Commuters tend to arrive early on a bus stop or terminal to allow an easy and comfortable ride. However, commuters’ also have to wait for the bus and would take up their time for possibly something else along the way to the stop. </a:t>
            </a:r>
            <a:endParaRPr lang="en-PH" dirty="0"/>
          </a:p>
          <a:p>
            <a:endParaRPr lang="en-PH" dirty="0"/>
          </a:p>
        </p:txBody>
      </p:sp>
    </p:spTree>
    <p:extLst>
      <p:ext uri="{BB962C8B-B14F-4D97-AF65-F5344CB8AC3E}">
        <p14:creationId xmlns:p14="http://schemas.microsoft.com/office/powerpoint/2010/main" val="2149806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Interviewee Answer</a:t>
            </a:r>
            <a:endParaRPr lang="en-PH" dirty="0"/>
          </a:p>
        </p:txBody>
      </p:sp>
      <p:sp>
        <p:nvSpPr>
          <p:cNvPr id="3" name="Content Placeholder 2"/>
          <p:cNvSpPr>
            <a:spLocks noGrp="1"/>
          </p:cNvSpPr>
          <p:nvPr>
            <p:ph idx="1"/>
          </p:nvPr>
        </p:nvSpPr>
        <p:spPr/>
        <p:txBody>
          <a:bodyPr/>
          <a:lstStyle/>
          <a:p>
            <a:r>
              <a:rPr lang="en-US" dirty="0" smtClean="0"/>
              <a:t>Commuter 1 – Male Student</a:t>
            </a:r>
          </a:p>
          <a:p>
            <a:pPr lvl="1"/>
            <a:r>
              <a:rPr lang="en-US" dirty="0"/>
              <a:t>Rush hour is 20 minutes tops. Peak/Off would be 15 – 20 minutes</a:t>
            </a:r>
            <a:r>
              <a:rPr lang="en-US" dirty="0" smtClean="0"/>
              <a:t>.</a:t>
            </a:r>
          </a:p>
          <a:p>
            <a:pPr lvl="1"/>
            <a:r>
              <a:rPr lang="en-US" dirty="0" smtClean="0"/>
              <a:t>Distance from home: 2 </a:t>
            </a:r>
            <a:r>
              <a:rPr lang="en-US" dirty="0"/>
              <a:t>minutes</a:t>
            </a:r>
            <a:r>
              <a:rPr lang="en-US" dirty="0" smtClean="0"/>
              <a:t>.</a:t>
            </a:r>
          </a:p>
          <a:p>
            <a:pPr lvl="1"/>
            <a:r>
              <a:rPr lang="en-US" dirty="0"/>
              <a:t>Yes, because I could get a seat for my own.</a:t>
            </a:r>
            <a:endParaRPr lang="en-PH" dirty="0"/>
          </a:p>
          <a:p>
            <a:pPr lvl="1"/>
            <a:r>
              <a:rPr lang="en-US" dirty="0"/>
              <a:t>Foods and drinks</a:t>
            </a:r>
            <a:endParaRPr lang="en-PH" dirty="0"/>
          </a:p>
          <a:p>
            <a:pPr lvl="1"/>
            <a:endParaRPr lang="en-PH" dirty="0"/>
          </a:p>
        </p:txBody>
      </p:sp>
    </p:spTree>
    <p:extLst>
      <p:ext uri="{BB962C8B-B14F-4D97-AF65-F5344CB8AC3E}">
        <p14:creationId xmlns:p14="http://schemas.microsoft.com/office/powerpoint/2010/main" val="2663443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Interviewee Answer</a:t>
            </a:r>
            <a:endParaRPr lang="en-PH" dirty="0"/>
          </a:p>
        </p:txBody>
      </p:sp>
      <p:sp>
        <p:nvSpPr>
          <p:cNvPr id="3" name="Content Placeholder 2"/>
          <p:cNvSpPr>
            <a:spLocks noGrp="1"/>
          </p:cNvSpPr>
          <p:nvPr>
            <p:ph idx="1"/>
          </p:nvPr>
        </p:nvSpPr>
        <p:spPr/>
        <p:txBody>
          <a:bodyPr/>
          <a:lstStyle/>
          <a:p>
            <a:r>
              <a:rPr lang="en-US" dirty="0"/>
              <a:t>Commuter #2 – Female, </a:t>
            </a:r>
            <a:r>
              <a:rPr lang="en-US" dirty="0" smtClean="0"/>
              <a:t>Working</a:t>
            </a:r>
          </a:p>
          <a:p>
            <a:pPr lvl="1"/>
            <a:r>
              <a:rPr lang="en-US" dirty="0"/>
              <a:t>30 </a:t>
            </a:r>
            <a:r>
              <a:rPr lang="en-US" dirty="0" err="1"/>
              <a:t>mins</a:t>
            </a:r>
            <a:r>
              <a:rPr lang="en-US" dirty="0"/>
              <a:t> to 1 hour during rush hour. Off peak is 30 </a:t>
            </a:r>
            <a:r>
              <a:rPr lang="en-US" dirty="0" err="1" smtClean="0"/>
              <a:t>mins</a:t>
            </a:r>
            <a:endParaRPr lang="en-US" dirty="0" smtClean="0"/>
          </a:p>
          <a:p>
            <a:pPr lvl="1"/>
            <a:r>
              <a:rPr lang="en-US" dirty="0"/>
              <a:t>From Pasay </a:t>
            </a:r>
            <a:r>
              <a:rPr lang="en-US" dirty="0" err="1"/>
              <a:t>Tramo</a:t>
            </a:r>
            <a:r>
              <a:rPr lang="en-US" dirty="0"/>
              <a:t> to LRT </a:t>
            </a:r>
            <a:r>
              <a:rPr lang="en-US" dirty="0" err="1"/>
              <a:t>Buendia</a:t>
            </a:r>
            <a:r>
              <a:rPr lang="en-US" dirty="0"/>
              <a:t>, around 15 minutes walking</a:t>
            </a:r>
            <a:endParaRPr lang="en-PH" dirty="0"/>
          </a:p>
          <a:p>
            <a:pPr lvl="1"/>
            <a:r>
              <a:rPr lang="en-US" dirty="0"/>
              <a:t>No, I just wait in the highway until the bus comes</a:t>
            </a:r>
            <a:endParaRPr lang="en-PH" dirty="0"/>
          </a:p>
          <a:p>
            <a:pPr lvl="1"/>
            <a:r>
              <a:rPr lang="en-US" dirty="0"/>
              <a:t>Just checking my bag if I got everything I need</a:t>
            </a:r>
            <a:endParaRPr lang="en-PH" dirty="0"/>
          </a:p>
          <a:p>
            <a:pPr lvl="1"/>
            <a:endParaRPr lang="en-PH" dirty="0"/>
          </a:p>
          <a:p>
            <a:endParaRPr lang="en-PH" dirty="0"/>
          </a:p>
        </p:txBody>
      </p:sp>
    </p:spTree>
    <p:extLst>
      <p:ext uri="{BB962C8B-B14F-4D97-AF65-F5344CB8AC3E}">
        <p14:creationId xmlns:p14="http://schemas.microsoft.com/office/powerpoint/2010/main" val="3993660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Interviewee Answer</a:t>
            </a:r>
            <a:endParaRPr lang="en-PH" dirty="0"/>
          </a:p>
        </p:txBody>
      </p:sp>
      <p:sp>
        <p:nvSpPr>
          <p:cNvPr id="3" name="Content Placeholder 2"/>
          <p:cNvSpPr>
            <a:spLocks noGrp="1"/>
          </p:cNvSpPr>
          <p:nvPr>
            <p:ph idx="1"/>
          </p:nvPr>
        </p:nvSpPr>
        <p:spPr/>
        <p:txBody>
          <a:bodyPr/>
          <a:lstStyle/>
          <a:p>
            <a:r>
              <a:rPr lang="en-US" dirty="0"/>
              <a:t>Commuter #3 – Male, Working</a:t>
            </a:r>
            <a:endParaRPr lang="en-PH" dirty="0"/>
          </a:p>
          <a:p>
            <a:pPr lvl="1"/>
            <a:r>
              <a:rPr lang="en-US" dirty="0"/>
              <a:t>30 </a:t>
            </a:r>
            <a:r>
              <a:rPr lang="en-US" dirty="0" err="1"/>
              <a:t>mins</a:t>
            </a:r>
            <a:r>
              <a:rPr lang="en-US" dirty="0"/>
              <a:t> to 45 </a:t>
            </a:r>
            <a:r>
              <a:rPr lang="en-US" dirty="0" err="1"/>
              <a:t>mins</a:t>
            </a:r>
            <a:r>
              <a:rPr lang="en-US" dirty="0"/>
              <a:t>.</a:t>
            </a:r>
            <a:endParaRPr lang="en-PH" dirty="0"/>
          </a:p>
          <a:p>
            <a:pPr lvl="1"/>
            <a:r>
              <a:rPr lang="en-US" dirty="0"/>
              <a:t>1 hour.</a:t>
            </a:r>
            <a:endParaRPr lang="en-PH" dirty="0"/>
          </a:p>
          <a:p>
            <a:pPr lvl="1"/>
            <a:r>
              <a:rPr lang="en-US" dirty="0"/>
              <a:t>I would like the bus stop with the bus already waiting so that I can have a seat, whenever it will be waiting for its time to depart the station.</a:t>
            </a:r>
            <a:endParaRPr lang="en-PH" dirty="0"/>
          </a:p>
          <a:p>
            <a:pPr lvl="1"/>
            <a:r>
              <a:rPr lang="en-US" dirty="0"/>
              <a:t>No, there is none.</a:t>
            </a:r>
            <a:endParaRPr lang="en-PH" dirty="0"/>
          </a:p>
          <a:p>
            <a:pPr lvl="1"/>
            <a:endParaRPr lang="en-PH" dirty="0"/>
          </a:p>
        </p:txBody>
      </p:sp>
    </p:spTree>
    <p:extLst>
      <p:ext uri="{BB962C8B-B14F-4D97-AF65-F5344CB8AC3E}">
        <p14:creationId xmlns:p14="http://schemas.microsoft.com/office/powerpoint/2010/main" val="3082721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PH" dirty="0"/>
          </a:p>
        </p:txBody>
      </p:sp>
      <p:sp>
        <p:nvSpPr>
          <p:cNvPr id="3" name="Content Placeholder 2"/>
          <p:cNvSpPr>
            <a:spLocks noGrp="1"/>
          </p:cNvSpPr>
          <p:nvPr>
            <p:ph idx="1"/>
          </p:nvPr>
        </p:nvSpPr>
        <p:spPr/>
        <p:txBody>
          <a:bodyPr/>
          <a:lstStyle/>
          <a:p>
            <a:r>
              <a:rPr lang="en-US" dirty="0"/>
              <a:t>With the following statements and answers coming from commuters, we assumed that the waiting time could not be </a:t>
            </a:r>
            <a:r>
              <a:rPr lang="en-US" dirty="0" smtClean="0"/>
              <a:t>changed,</a:t>
            </a:r>
          </a:p>
          <a:p>
            <a:r>
              <a:rPr lang="en-US" dirty="0"/>
              <a:t>O</a:t>
            </a:r>
            <a:r>
              <a:rPr lang="en-US" dirty="0" smtClean="0"/>
              <a:t>r </a:t>
            </a:r>
            <a:r>
              <a:rPr lang="en-US" dirty="0"/>
              <a:t>the bus arrival time could not be directly </a:t>
            </a:r>
            <a:r>
              <a:rPr lang="en-US" dirty="0" smtClean="0"/>
              <a:t>manipulated</a:t>
            </a:r>
          </a:p>
          <a:p>
            <a:endParaRPr lang="en-PH" dirty="0"/>
          </a:p>
        </p:txBody>
      </p:sp>
    </p:spTree>
    <p:extLst>
      <p:ext uri="{BB962C8B-B14F-4D97-AF65-F5344CB8AC3E}">
        <p14:creationId xmlns:p14="http://schemas.microsoft.com/office/powerpoint/2010/main" val="3171559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 of view</a:t>
            </a:r>
            <a:endParaRPr lang="en-PH" dirty="0"/>
          </a:p>
        </p:txBody>
      </p:sp>
      <p:sp>
        <p:nvSpPr>
          <p:cNvPr id="3" name="Content Placeholder 2"/>
          <p:cNvSpPr>
            <a:spLocks noGrp="1"/>
          </p:cNvSpPr>
          <p:nvPr>
            <p:ph idx="1"/>
          </p:nvPr>
        </p:nvSpPr>
        <p:spPr/>
        <p:txBody>
          <a:bodyPr/>
          <a:lstStyle/>
          <a:p>
            <a:pPr lvl="0"/>
            <a:r>
              <a:rPr lang="en-US" dirty="0"/>
              <a:t>Time eats away as we wait for the bus, better go and do something else while waiting.</a:t>
            </a:r>
            <a:endParaRPr lang="en-PH" dirty="0"/>
          </a:p>
          <a:p>
            <a:pPr lvl="0"/>
            <a:r>
              <a:rPr lang="en-US" dirty="0"/>
              <a:t>Arriving on a bus stop as the bus waits leads to comfortable ride.</a:t>
            </a:r>
            <a:endParaRPr lang="en-PH" dirty="0"/>
          </a:p>
          <a:p>
            <a:pPr lvl="0"/>
            <a:r>
              <a:rPr lang="en-US" dirty="0"/>
              <a:t>Early to arrive takes away time, but arriving on time makes good use of time.</a:t>
            </a:r>
            <a:endParaRPr lang="en-PH" dirty="0"/>
          </a:p>
          <a:p>
            <a:endParaRPr lang="en-PH" dirty="0"/>
          </a:p>
        </p:txBody>
      </p:sp>
    </p:spTree>
    <p:extLst>
      <p:ext uri="{BB962C8B-B14F-4D97-AF65-F5344CB8AC3E}">
        <p14:creationId xmlns:p14="http://schemas.microsoft.com/office/powerpoint/2010/main" val="839325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9" y="747001"/>
            <a:ext cx="2636518" cy="428657"/>
          </a:xfrm>
        </p:spPr>
        <p:txBody>
          <a:bodyPr>
            <a:normAutofit fontScale="90000"/>
          </a:bodyPr>
          <a:lstStyle/>
          <a:p>
            <a:r>
              <a:rPr lang="en-US" dirty="0" smtClean="0"/>
              <a:t>Storyboard</a:t>
            </a:r>
            <a:endParaRPr lang="en-PH" dirty="0"/>
          </a:p>
        </p:txBody>
      </p:sp>
      <p:pic>
        <p:nvPicPr>
          <p:cNvPr id="1026" name="Picture 2" descr="Situation_Problem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1187" y="1342617"/>
            <a:ext cx="5635567" cy="48883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73" y="1342617"/>
            <a:ext cx="5243615" cy="4888366"/>
          </a:xfrm>
          <a:prstGeom prst="rect">
            <a:avLst/>
          </a:prstGeom>
        </p:spPr>
      </p:pic>
    </p:spTree>
    <p:extLst>
      <p:ext uri="{BB962C8B-B14F-4D97-AF65-F5344CB8AC3E}">
        <p14:creationId xmlns:p14="http://schemas.microsoft.com/office/powerpoint/2010/main" val="2582772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27</TotalTime>
  <Words>345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Bus Arrival System</vt:lpstr>
      <vt:lpstr>Introduction </vt:lpstr>
      <vt:lpstr>Statement of the Problem</vt:lpstr>
      <vt:lpstr>Interviewee Answer</vt:lpstr>
      <vt:lpstr>Interviewee Answer</vt:lpstr>
      <vt:lpstr>Interviewee Answer</vt:lpstr>
      <vt:lpstr>Observation</vt:lpstr>
      <vt:lpstr>Point of view</vt:lpstr>
      <vt:lpstr>Storyboard</vt:lpstr>
      <vt:lpstr>Proposed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Arrival System</dc:title>
  <dc:creator>LIBRARY</dc:creator>
  <cp:lastModifiedBy>LIBRARY</cp:lastModifiedBy>
  <cp:revision>3</cp:revision>
  <dcterms:created xsi:type="dcterms:W3CDTF">2019-08-09T15:26:06Z</dcterms:created>
  <dcterms:modified xsi:type="dcterms:W3CDTF">2019-08-09T15:53:30Z</dcterms:modified>
</cp:coreProperties>
</file>