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8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9B4-C1C7-41A7-8FF7-B39A72DDA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Finding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CAD6-26CB-4E26-BF1E-C1AA4B61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John Paul C. Villanueva and Raymond Anthony A. Villaflores II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17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31CE-F747-4174-A4A9-8C070EB3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user needs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1E72-8642-413F-89E9-58CC4B26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2155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Previous Needs</a:t>
            </a:r>
          </a:p>
          <a:p>
            <a:r>
              <a:rPr lang="en-US" dirty="0"/>
              <a:t>Bus to be available on Bus Stop</a:t>
            </a:r>
          </a:p>
          <a:p>
            <a:r>
              <a:rPr lang="en-US" dirty="0"/>
              <a:t>Free Seating</a:t>
            </a:r>
          </a:p>
          <a:p>
            <a:r>
              <a:rPr lang="en-US" dirty="0"/>
              <a:t>Arrival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 Needs</a:t>
            </a:r>
          </a:p>
          <a:p>
            <a:r>
              <a:rPr lang="en-PH" dirty="0"/>
              <a:t>Free-seating</a:t>
            </a:r>
          </a:p>
          <a:p>
            <a:r>
              <a:rPr lang="en-PH" dirty="0"/>
              <a:t> Available Bus</a:t>
            </a:r>
          </a:p>
          <a:p>
            <a:r>
              <a:rPr lang="en-PH" dirty="0"/>
              <a:t>Location of Bus to adjust accordingly (Bus GPS, Live Tracking)</a:t>
            </a:r>
          </a:p>
          <a:p>
            <a:r>
              <a:rPr lang="en-PH" dirty="0"/>
              <a:t>Arrival time of Bus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018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B73-8722-434A-816A-F8BD11E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Point of view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68C-5A82-4B3A-9285-77D9D084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Previous:</a:t>
            </a:r>
          </a:p>
          <a:p>
            <a:pPr lvl="0"/>
            <a:r>
              <a:rPr lang="en-US" dirty="0"/>
              <a:t>Time eats away as we wait for the bus, better go and do something else while waiting.</a:t>
            </a:r>
            <a:endParaRPr lang="en-PH" dirty="0"/>
          </a:p>
          <a:p>
            <a:pPr lvl="0"/>
            <a:r>
              <a:rPr lang="en-US" dirty="0"/>
              <a:t>Arriving on a bus stop as the bus waits leads to comfortable ride.</a:t>
            </a:r>
            <a:endParaRPr lang="en-PH" dirty="0"/>
          </a:p>
          <a:p>
            <a:pPr lvl="0"/>
            <a:r>
              <a:rPr lang="en-US" dirty="0"/>
              <a:t>Early to arrive takes away time, but arriving on time makes good use of time.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Present:</a:t>
            </a:r>
          </a:p>
          <a:p>
            <a:r>
              <a:rPr lang="en-PH" dirty="0"/>
              <a:t>Availability is necessary</a:t>
            </a:r>
          </a:p>
          <a:p>
            <a:r>
              <a:rPr lang="en-PH" dirty="0"/>
              <a:t>Standing gets you going, but Free-seating is relaxing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58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695-651B-4669-B4D1-77A0746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&amp; Screens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FDD53-CEB3-4232-A6C7-FAB9F6AC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5" r="50903" b="10340"/>
          <a:stretch/>
        </p:blipFill>
        <p:spPr>
          <a:xfrm>
            <a:off x="868680" y="2149832"/>
            <a:ext cx="2286000" cy="41961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00698-6539-498B-A979-B99F83A0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49" y="2249920"/>
            <a:ext cx="2247710" cy="399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D8789-DCC4-40FA-AFD4-0D65B9F2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28" y="2249920"/>
            <a:ext cx="2222552" cy="399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2F702-0FE4-49A0-A96D-FF708D10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049" y="2249920"/>
            <a:ext cx="2222552" cy="40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</TotalTime>
  <Words>130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Need Finding</vt:lpstr>
      <vt:lpstr>Review: user needs</vt:lpstr>
      <vt:lpstr>Review: Point of view</vt:lpstr>
      <vt:lpstr>Wireframes &amp; 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</dc:title>
  <dc:creator>Raymond Anthony II Villaflores</dc:creator>
  <cp:lastModifiedBy>Raymond Anthony II Villaflores</cp:lastModifiedBy>
  <cp:revision>6</cp:revision>
  <dcterms:created xsi:type="dcterms:W3CDTF">2019-09-19T23:34:13Z</dcterms:created>
  <dcterms:modified xsi:type="dcterms:W3CDTF">2019-09-20T00:31:41Z</dcterms:modified>
</cp:coreProperties>
</file>