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9" r:id="rId3"/>
    <p:sldId id="265" r:id="rId4"/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42424"/>
    <a:srgbClr val="1B1B1B"/>
    <a:srgbClr val="212121"/>
    <a:srgbClr val="191919"/>
    <a:srgbClr val="262626"/>
    <a:srgbClr val="323232"/>
    <a:srgbClr val="0000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00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E5B3D-B9AB-418F-8016-AFC28585656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E8E2-D803-4DF5-8FDA-91E1DB51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D853-78EB-49EA-A0CE-D5DDFD982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E529-84E5-4EA9-A8D7-40B308BD7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F82A-6BA2-4013-9C58-15029AD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FF9C-C8E8-4291-98EB-AB83ED1D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37EF-EF34-4F3E-B1C8-7AC16AB7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FB26-87B3-4F9B-9D83-ED639D0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70FFF-2584-4213-9508-67D4E2B2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332B-6158-4D9C-AA2B-41D486C9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48A6-16D9-45C1-B7B1-C787C42F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73F8-4E5B-4C10-BC0B-347B781A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929BB-FA0F-4742-865F-6F8D3AFB3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0DA06-F0B9-4AAA-8277-5DCC168B5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7B93-CC73-4984-8CAA-42791DDD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2630-2C0B-4FF8-A459-71116206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77CD-F237-48CF-9531-993E7895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8E07-8784-4084-9A82-EA96E7FE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61CA-155C-439F-9267-FD8DE5FA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911-CB30-4212-B238-6DBBD19D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6196-C178-4FBE-972B-7E4ED705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5A54-4837-4F6D-8E8C-2BD4A083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F063-789E-4725-A917-7D94E189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78F40-A242-4E97-8A59-33802D04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6C8C-DAD4-4A8A-A930-63AC78EF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18A7-8CC2-4444-B1F9-03BC1B59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1446-D4E8-4A06-813E-B88652AD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4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5C3E-F3BB-460F-B674-FD04A00F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4F9F-A269-45F0-A598-ED368DC3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1728D-96EA-45F4-8DDA-CE32FC1C4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2A71A-4DA5-407E-AE36-C9368DA1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8DA45-416C-48D8-A7AF-E71A4A60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BA935-71F6-41F5-900E-B31180C6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5431-1672-467E-BBD2-E719703E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3182-93EC-4B1B-B5C2-7D4AB93F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DD5C-11E3-4CE4-8A20-5E674D88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24611-2DEF-4950-BDA9-5257754E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4E3E-D249-474C-B4F1-B46E91141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2A26B-1695-42E2-94EC-408DB9E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C4AAA-B864-4785-B08A-6CDFDFB2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174C2-A662-485D-A3A0-5BB3591F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23E0-71AD-4623-AD9C-36CC6C08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2B78-8CD8-4793-A706-1ECF1E5A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7648-E69E-45F8-9AE0-0673FC08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26D3A-C866-4CBD-A751-B347846B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176F9-E623-4745-9F75-C2A4C7CF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0FDC-343C-44BD-A4D2-72A81751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1E16-826A-44AD-ACAE-BF4B3500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8D3D-FDE0-4076-8FD3-D8250636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CECC-0A66-4BF1-8D66-A451D6ED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8B5B-0A06-47DE-AC1F-134B13FFD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324E-FCBD-4A3C-B6BA-E82FED75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05494-1E2F-4388-A8B8-5EA83FF5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BD29-9D85-4B84-9B91-28057ADC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6E53-D4AF-4342-85CA-E5554C4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260A-5B8D-4A8F-BA2E-6359009B0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F6F5B-DA6E-4009-B594-85C432EC8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6FA22-2355-4F6B-8FD9-25875A96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7F4AC-19FC-44EF-8D25-115967F5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8C99-3A94-4497-8C1B-F2F7C58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3EFDC-3BF0-4D32-A149-3C0C6ED0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B61A-E515-4677-AB31-4E6D6D1F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222E-F30E-49FC-B8AF-22B2AECE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79F0-6F61-4C1E-852A-9809CEB0105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CE4F-4DE0-49FB-B5CE-F7493584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F83B-F77B-4B31-83A9-82B1A928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7021-0340-4FCF-93E8-F39B46D8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76BC3A-62F8-4E92-8C23-026D0CF357A1}"/>
              </a:ext>
            </a:extLst>
          </p:cNvPr>
          <p:cNvSpPr txBox="1"/>
          <p:nvPr/>
        </p:nvSpPr>
        <p:spPr>
          <a:xfrm>
            <a:off x="2595243" y="2413337"/>
            <a:ext cx="659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Modern SQL Server</a:t>
            </a:r>
          </a:p>
        </p:txBody>
      </p:sp>
    </p:spTree>
    <p:extLst>
      <p:ext uri="{BB962C8B-B14F-4D97-AF65-F5344CB8AC3E}">
        <p14:creationId xmlns:p14="http://schemas.microsoft.com/office/powerpoint/2010/main" val="278806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D0A9C-590A-4C16-9D4E-593553B9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78" y="0"/>
            <a:ext cx="4897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0FFC0C7-EB9B-44A7-9B79-2597DE58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16" y="0"/>
            <a:ext cx="5791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C8B719D-0F6F-4B26-A74D-2D29A29E8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08" y="0"/>
            <a:ext cx="6693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3A98A-74AE-4E77-9CF0-82427665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209100"/>
            <a:ext cx="5820587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BD42E-E9F8-4394-BC8E-356A451D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366285"/>
            <a:ext cx="437258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3A98A-74AE-4E77-9CF0-82427665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209100"/>
            <a:ext cx="5820587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88F32B-2663-4475-ACA9-E8B780E7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0"/>
            <a:ext cx="453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54076-E41A-459F-B3F2-5EAD36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05" y="0"/>
            <a:ext cx="4264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646523-A904-4BD0-8D52-896FC5E7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63" y="0"/>
            <a:ext cx="461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9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Lobo, Ravi</dc:creator>
  <cp:lastModifiedBy>Lobo, Ravi</cp:lastModifiedBy>
  <cp:revision>34</cp:revision>
  <dcterms:created xsi:type="dcterms:W3CDTF">2021-07-01T15:36:08Z</dcterms:created>
  <dcterms:modified xsi:type="dcterms:W3CDTF">2021-07-23T12:28:51Z</dcterms:modified>
</cp:coreProperties>
</file>