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7772400" cy="4533221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5339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"/>
            <a:ext cx="7772400" cy="452755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090" y="1560830"/>
            <a:ext cx="2571750" cy="154432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900" y="1386840"/>
            <a:ext cx="2063750" cy="162052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830" y="1616710"/>
            <a:ext cx="5246370" cy="8737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230"/>
            <a:ext cx="7772400" cy="44132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69"/>
            <a:ext cx="7772400" cy="4406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60"/>
            <a:ext cx="7772400" cy="428625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830" y="2137410"/>
            <a:ext cx="3516629" cy="928369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30" y="1522730"/>
            <a:ext cx="6527800" cy="2054859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090" y="1725930"/>
            <a:ext cx="5365750" cy="25158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139"/>
            <a:ext cx="7772400" cy="43243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40"/>
            <a:ext cx="7772400" cy="4178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20"/>
            <a:ext cx="7772400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810"/>
            <a:ext cx="7772400" cy="4273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39"/>
            <a:ext cx="7772400" cy="4279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910"/>
            <a:ext cx="7772400" cy="4451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