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6" r:id="rId4"/>
    <p:sldId id="267" r:id="rId5"/>
    <p:sldId id="268" r:id="rId6"/>
    <p:sldId id="261" r:id="rId7"/>
    <p:sldId id="269" r:id="rId8"/>
    <p:sldId id="270" r:id="rId9"/>
    <p:sldId id="263" r:id="rId10"/>
    <p:sldId id="271" r:id="rId11"/>
    <p:sldId id="265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2"/>
    <p:restoredTop sz="94567"/>
  </p:normalViewPr>
  <p:slideViewPr>
    <p:cSldViewPr snapToGrid="0" snapToObjects="1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12.11.2018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4132162" y="5857654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Bildebehandling i Photoshop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46 - 12. nov 2018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84DBA1-8B0C-644C-A965-E4477607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Fleksibel header med </a:t>
            </a:r>
            <a:r>
              <a:rPr lang="nb-NO" dirty="0" err="1"/>
              <a:t>Ps</a:t>
            </a:r>
            <a:r>
              <a:rPr lang="nb-NO" dirty="0"/>
              <a:t> og CSS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F203BE9-448C-CA4C-ACCD-94A0C7BF9F38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Hvis vi ønsker en header som kan varieres i bredde, kan vi ikke bruke et bilde som dekker hele </a:t>
            </a:r>
            <a:r>
              <a:rPr lang="nb-NO" sz="1800" b="0" dirty="0" err="1"/>
              <a:t>headeren</a:t>
            </a:r>
            <a:r>
              <a:rPr lang="nb-NO" sz="1800" b="0" dirty="0"/>
              <a:t>. I stedet kan vi bruke et lite bilde som har samme bakgrunnsfarge som vårt headerelement.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5D085B6A-F022-D74F-B835-70A27128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" y="3691054"/>
            <a:ext cx="3403600" cy="29464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954CAB69-A86C-DE4A-96C3-35771169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53" y="3847015"/>
            <a:ext cx="6603319" cy="2642995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4E940BB8-E825-7246-9F2C-04B5A37C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59" y="1971325"/>
            <a:ext cx="3948150" cy="159505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1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C64C38-5A0C-CC45-B1AD-B3D1266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Valg av filformat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B8D706-B035-E544-A518-0A8E9EA6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b="0" dirty="0"/>
              <a:t>Du bør lagre regelmessig mens du arbeider med et dokument i Adobe Photoshop, i formatet .PSD. </a:t>
            </a:r>
          </a:p>
          <a:p>
            <a:r>
              <a:rPr lang="nb-NO" b="0" dirty="0"/>
              <a:t>Når du er ferdig med et bilde, må du også lagre det i et format som kan brukes på en nettside. De vanligste alternativene er JPEG og PNG. </a:t>
            </a:r>
          </a:p>
          <a:p>
            <a:r>
              <a:rPr lang="nb-NO" b="0" dirty="0"/>
              <a:t>Generelt er det greit å bruke JPEG på bilder med fotografier, og PNG på bilder med strektegninger. </a:t>
            </a:r>
          </a:p>
          <a:p>
            <a:r>
              <a:rPr lang="nb-NO" b="0" dirty="0"/>
              <a:t>For å lagre velger du File &gt; Save As… (Fil &gt; Lagre som…). </a:t>
            </a:r>
          </a:p>
          <a:p>
            <a:r>
              <a:rPr lang="nb-NO" b="0" dirty="0"/>
              <a:t>Deretter velger du JPEG eller PNG fra </a:t>
            </a:r>
            <a:r>
              <a:rPr lang="nb-NO" b="0" dirty="0" err="1"/>
              <a:t>nedtrekksmenyen</a:t>
            </a:r>
            <a:r>
              <a:rPr lang="nb-NO" b="0" dirty="0"/>
              <a:t> der det står Format (Filtype). </a:t>
            </a:r>
          </a:p>
          <a:p>
            <a:r>
              <a:rPr lang="nb-NO" b="0" dirty="0"/>
              <a:t>Dersom du velger JPEG vil du få anledning til å velge hvor mye du ønsker å komprimere bildet ditt. Selv om formatet kalles JPEG, vil filene dine få filendelsen .</a:t>
            </a:r>
            <a:r>
              <a:rPr lang="nb-NO" b="0" dirty="0" err="1"/>
              <a:t>jpg</a:t>
            </a:r>
            <a:r>
              <a:rPr lang="nb-NO" b="0" dirty="0"/>
              <a:t>. Det er greit å vite når du skal plassere bildet på en nettside.</a:t>
            </a:r>
          </a:p>
        </p:txBody>
      </p:sp>
    </p:spTree>
    <p:extLst>
      <p:ext uri="{BB962C8B-B14F-4D97-AF65-F5344CB8AC3E}">
        <p14:creationId xmlns:p14="http://schemas.microsoft.com/office/powerpoint/2010/main" val="13339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Opprette et dokument og sette bildestørrelse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/>
          </a:bodyPr>
          <a:lstStyle/>
          <a:p>
            <a:r>
              <a:rPr lang="nb-NO" sz="1800" b="0" dirty="0"/>
              <a:t>I menyen for å opprette bilde settes bildets høyde og bredde.</a:t>
            </a:r>
          </a:p>
          <a:p>
            <a:r>
              <a:rPr lang="nb-NO" sz="1800" b="0" dirty="0"/>
              <a:t>Header/overskrift har vanligvis en bredde på 800px - 1000px, og en høyde på 200px - 400px.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5E17DB5-B25F-DB47-A607-E7BAF0F3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91" y="1488315"/>
            <a:ext cx="8413187" cy="502595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3D69EFB-B297-CC4D-84AF-4E416BFE1941}"/>
              </a:ext>
            </a:extLst>
          </p:cNvPr>
          <p:cNvSpPr/>
          <p:nvPr/>
        </p:nvSpPr>
        <p:spPr>
          <a:xfrm>
            <a:off x="9746166" y="2698597"/>
            <a:ext cx="624468" cy="903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380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Forminske og forstørre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 fontScale="85000" lnSpcReduction="10000"/>
          </a:bodyPr>
          <a:lstStyle/>
          <a:p>
            <a:r>
              <a:rPr lang="nb-NO" sz="1800" b="0" dirty="0"/>
              <a:t>Ofte ønsker vi å endre størrelsen på bilder for å få de til å passe på </a:t>
            </a:r>
            <a:r>
              <a:rPr lang="nb-NO" sz="1800" b="0" dirty="0" err="1"/>
              <a:t>nettisder</a:t>
            </a:r>
            <a:r>
              <a:rPr lang="nb-NO" sz="1800" b="0" dirty="0"/>
              <a:t>. For best resultat gjøres dette ved hjelp av et bilderedigeringsprogram, og ikke ved å sette </a:t>
            </a:r>
            <a:r>
              <a:rPr lang="nb-NO" sz="1800" b="0" i="1" dirty="0" err="1"/>
              <a:t>width</a:t>
            </a:r>
            <a:r>
              <a:rPr lang="nb-NO" sz="1800" b="0" dirty="0"/>
              <a:t> og </a:t>
            </a:r>
            <a:r>
              <a:rPr lang="nb-NO" sz="1800" b="0" i="1" dirty="0" err="1"/>
              <a:t>height</a:t>
            </a:r>
            <a:r>
              <a:rPr lang="nb-NO" sz="1800" b="0" dirty="0"/>
              <a:t> i CSS.</a:t>
            </a:r>
          </a:p>
          <a:p>
            <a:endParaRPr lang="nb-NO" sz="1800" b="0" dirty="0"/>
          </a:p>
          <a:p>
            <a:r>
              <a:rPr lang="nb-NO" sz="1800" b="0" dirty="0"/>
              <a:t>For å endre bildestørrelse velger du Image &gt; Image </a:t>
            </a:r>
            <a:r>
              <a:rPr lang="nb-NO" sz="1800" b="0" dirty="0" err="1"/>
              <a:t>Size</a:t>
            </a:r>
            <a:r>
              <a:rPr lang="nb-NO" sz="1800" b="0" dirty="0"/>
              <a:t> (Bilde &gt; Bildestørrelse). Da vil følgende vindu dukke opp </a:t>
            </a:r>
            <a:r>
              <a:rPr lang="nb-NO" sz="1800" b="0" dirty="0">
                <a:sym typeface="Wingdings" pitchFamily="2" charset="2"/>
              </a:rPr>
              <a:t></a:t>
            </a:r>
            <a:endParaRPr lang="nb-NO" sz="1800" b="0" dirty="0"/>
          </a:p>
          <a:p>
            <a:endParaRPr lang="nb-NO" sz="1800" b="0" dirty="0"/>
          </a:p>
          <a:p>
            <a:r>
              <a:rPr lang="nb-NO" sz="1800" b="0" dirty="0"/>
              <a:t>Sørg for å ha </a:t>
            </a:r>
            <a:r>
              <a:rPr lang="nb-NO" sz="1800" b="0" dirty="0" err="1"/>
              <a:t>Constrain</a:t>
            </a:r>
            <a:r>
              <a:rPr lang="nb-NO" sz="1800" b="0" dirty="0"/>
              <a:t> </a:t>
            </a:r>
            <a:r>
              <a:rPr lang="nb-NO" sz="1800" b="0" dirty="0" err="1"/>
              <a:t>Proportions</a:t>
            </a:r>
            <a:r>
              <a:rPr lang="nb-NO" sz="1800" b="0" dirty="0"/>
              <a:t> (Faste proporsjoner / </a:t>
            </a:r>
            <a:r>
              <a:rPr lang="nb-NO" sz="1800" b="0" dirty="0" err="1"/>
              <a:t>kjettingikonet</a:t>
            </a:r>
            <a:r>
              <a:rPr lang="nb-NO" sz="1800" b="0" dirty="0"/>
              <a:t>/rød boks) huket av, slik at forholdet mellom bredde og høyde forblir det samme.</a:t>
            </a:r>
          </a:p>
          <a:p>
            <a:r>
              <a:rPr lang="nb-NO" sz="1800" b="0" dirty="0"/>
              <a:t> Det er ikke å anbefale å øke et bildes størrelse, da blir kvaliteten dårligere.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BD42282-4D05-E340-A5BA-0679BF1B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42" y="1690688"/>
            <a:ext cx="8491128" cy="4001429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97077E8-FA7B-7F4C-A204-BB07A2E12DF4}"/>
              </a:ext>
            </a:extLst>
          </p:cNvPr>
          <p:cNvSpPr/>
          <p:nvPr/>
        </p:nvSpPr>
        <p:spPr>
          <a:xfrm>
            <a:off x="7471317" y="3233854"/>
            <a:ext cx="367990" cy="423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29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>
            <a:extLst>
              <a:ext uri="{FF2B5EF4-FFF2-40B4-BE49-F238E27FC236}">
                <a16:creationId xmlns:a16="http://schemas.microsoft.com/office/drawing/2014/main" id="{CBB23C58-B867-4A40-B702-691A5660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49" y="1600840"/>
            <a:ext cx="6713875" cy="492262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Beskjære bilder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 fontScale="92500" lnSpcReduction="10000"/>
          </a:bodyPr>
          <a:lstStyle/>
          <a:p>
            <a:r>
              <a:rPr lang="nb-NO" sz="1800" b="0" dirty="0"/>
              <a:t>Etter å ha endret størrelsen på et bilde er ofte høyden eller bredden for stor, da må vi beskjære bildet.</a:t>
            </a:r>
          </a:p>
          <a:p>
            <a:r>
              <a:rPr lang="nb-NO" sz="1800" b="0" dirty="0"/>
              <a:t>Dette gjøres ved å velge: Image &gt; Canvas </a:t>
            </a:r>
            <a:r>
              <a:rPr lang="nb-NO" sz="1800" b="0" dirty="0" err="1"/>
              <a:t>Size</a:t>
            </a:r>
            <a:r>
              <a:rPr lang="nb-NO" sz="1800" b="0" dirty="0"/>
              <a:t> (Bilde &gt; Arbeidsområde). Da vil følgende vindu dukke opp:</a:t>
            </a:r>
          </a:p>
          <a:p>
            <a:r>
              <a:rPr lang="nb-NO" sz="1800" b="0" dirty="0"/>
              <a:t>Velg </a:t>
            </a:r>
            <a:r>
              <a:rPr lang="nb-NO" sz="1800" b="0" dirty="0" err="1"/>
              <a:t>bildepunkter</a:t>
            </a:r>
            <a:r>
              <a:rPr lang="nb-NO" sz="1800" b="0" dirty="0"/>
              <a:t> (rød boks)</a:t>
            </a:r>
          </a:p>
          <a:p>
            <a:r>
              <a:rPr lang="nb-NO" sz="1800" b="0" dirty="0"/>
              <a:t>Deretter må du velge et </a:t>
            </a:r>
            <a:r>
              <a:rPr lang="nb-NO" sz="1800" b="0" dirty="0" err="1"/>
              <a:t>Anchor</a:t>
            </a:r>
            <a:r>
              <a:rPr lang="nb-NO" sz="1800" b="0" dirty="0"/>
              <a:t> (Ankerpunkt). Ankeret avgjør hvor bildet klippes. Dersom du har ankeret nederst, blir høyden klippet fra toppen. Dersom du har ankeret i midten, blir høyden klippet like mye på toppen og bunnen av bildet. </a:t>
            </a:r>
          </a:p>
          <a:p>
            <a:r>
              <a:rPr lang="nb-NO" sz="1800" b="0" dirty="0"/>
              <a:t>Velg et passende anker og trykk OK.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E81124A-36DE-DE46-A64C-F7256CC53F13}"/>
              </a:ext>
            </a:extLst>
          </p:cNvPr>
          <p:cNvSpPr/>
          <p:nvPr/>
        </p:nvSpPr>
        <p:spPr>
          <a:xfrm>
            <a:off x="8716536" y="3352800"/>
            <a:ext cx="1520283" cy="423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8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7DA525-88A8-7842-9FBC-DE78E877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3312" cy="1325563"/>
          </a:xfrm>
        </p:spPr>
        <p:txBody>
          <a:bodyPr/>
          <a:lstStyle/>
          <a:p>
            <a:r>
              <a:rPr lang="nb-NO" dirty="0"/>
              <a:t>Beskjære bilder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29E2B-7381-A34B-8093-CE05E6E7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0" y="1825625"/>
            <a:ext cx="3501482" cy="4351338"/>
          </a:xfrm>
        </p:spPr>
        <p:txBody>
          <a:bodyPr>
            <a:normAutofit/>
          </a:bodyPr>
          <a:lstStyle/>
          <a:p>
            <a:r>
              <a:rPr lang="nb-NO" sz="1800" b="0" dirty="0"/>
              <a:t>Det er også mulig å beskjære bilder ved å bruke et </a:t>
            </a:r>
            <a:r>
              <a:rPr lang="nb-NO" sz="1800" b="0" dirty="0" err="1"/>
              <a:t>Marquee</a:t>
            </a:r>
            <a:r>
              <a:rPr lang="nb-NO" sz="1800" b="0" dirty="0"/>
              <a:t> </a:t>
            </a:r>
            <a:r>
              <a:rPr lang="nb-NO" sz="1800" b="0" dirty="0" err="1"/>
              <a:t>Tool</a:t>
            </a:r>
            <a:r>
              <a:rPr lang="nb-NO" sz="1800" b="0" dirty="0"/>
              <a:t> (Markeringsverktøy). Det vil si å lage en markering, f.eks. en firkant, som du klipper ut og beholder. </a:t>
            </a:r>
          </a:p>
          <a:p>
            <a:r>
              <a:rPr lang="nb-NO" sz="1800" b="0" dirty="0"/>
              <a:t>Marker området først, deretter velges Image &gt; Crop (Bilde &gt; Beskjær).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6B67398-2318-9B40-929D-0FCCC9DD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46" y="1514444"/>
            <a:ext cx="5674804" cy="5343556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47759C52-1709-2840-B89B-4302D9A21492}"/>
              </a:ext>
            </a:extLst>
          </p:cNvPr>
          <p:cNvSpPr/>
          <p:nvPr/>
        </p:nvSpPr>
        <p:spPr>
          <a:xfrm>
            <a:off x="4802459" y="2382643"/>
            <a:ext cx="371708" cy="628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32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F62AE5-6B6D-7A46-B841-3879FB7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Sette sammen bilder 1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9663FBE5-4D0F-3C43-8E24-1C355FA10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00" y="1387726"/>
            <a:ext cx="8623300" cy="2171700"/>
          </a:xfr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D16EC9C3-CA37-5943-82F0-EA23CF7D2DB8}"/>
              </a:ext>
            </a:extLst>
          </p:cNvPr>
          <p:cNvSpPr/>
          <p:nvPr/>
        </p:nvSpPr>
        <p:spPr>
          <a:xfrm>
            <a:off x="4025746" y="1802781"/>
            <a:ext cx="7047570" cy="423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F017A86-4C23-4C42-987B-5DD9077BEF42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I Photoshop kan du ha flere dokumenter åpne samtidig.</a:t>
            </a:r>
          </a:p>
          <a:p>
            <a:endParaRPr lang="nb-NO" sz="1800" b="0" dirty="0"/>
          </a:p>
          <a:p>
            <a:r>
              <a:rPr lang="nb-NO" sz="1800" b="0" dirty="0"/>
              <a:t>For å kombinere to bilder kan man dra et lag (</a:t>
            </a:r>
            <a:r>
              <a:rPr lang="nb-NO" sz="1800" b="0" dirty="0" err="1"/>
              <a:t>layer</a:t>
            </a:r>
            <a:r>
              <a:rPr lang="nb-NO" sz="1800" b="0" dirty="0"/>
              <a:t>) fra ett bilde over til et annet</a:t>
            </a:r>
          </a:p>
          <a:p>
            <a:endParaRPr lang="nb-NO" sz="1800" b="0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33D81D96-1555-D24F-8708-6B1A3FC3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66" y="2810807"/>
            <a:ext cx="6958537" cy="3913379"/>
          </a:xfrm>
          <a:prstGeom prst="rect">
            <a:avLst/>
          </a:prstGeom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C7437EBC-7AEC-6541-8A62-2CCEA7374BE2}"/>
              </a:ext>
            </a:extLst>
          </p:cNvPr>
          <p:cNvSpPr/>
          <p:nvPr/>
        </p:nvSpPr>
        <p:spPr>
          <a:xfrm>
            <a:off x="9378176" y="5965090"/>
            <a:ext cx="2378927" cy="2907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pil 16">
            <a:extLst>
              <a:ext uri="{FF2B5EF4-FFF2-40B4-BE49-F238E27FC236}">
                <a16:creationId xmlns:a16="http://schemas.microsoft.com/office/drawing/2014/main" id="{3196DCAE-BC15-FB48-A2DE-9A5035778527}"/>
              </a:ext>
            </a:extLst>
          </p:cNvPr>
          <p:cNvCxnSpPr/>
          <p:nvPr/>
        </p:nvCxnSpPr>
        <p:spPr>
          <a:xfrm flipH="1" flipV="1">
            <a:off x="6333893" y="3401122"/>
            <a:ext cx="3601844" cy="25639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8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FBDB055-7D77-354D-A275-3A4136C0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37" y="1306443"/>
            <a:ext cx="7823748" cy="436790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9F62AE5-6B6D-7A46-B841-3879FB7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Sette sammen bilder 2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F017A86-4C23-4C42-987B-5DD9077BEF42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Når et lag er dratt over til et annet bilde dukker det opp som et eget lag i det nye bildet.</a:t>
            </a:r>
          </a:p>
          <a:p>
            <a:r>
              <a:rPr lang="nb-NO" sz="1800" b="0" dirty="0"/>
              <a:t>For å gjøre om størrelsen på pingvinen slik at den passer bedre, kan vi trykke på laget med pingvinen og velge Edit &gt; </a:t>
            </a:r>
            <a:r>
              <a:rPr lang="nb-NO" sz="1800" b="0" dirty="0" err="1"/>
              <a:t>Transform</a:t>
            </a:r>
            <a:r>
              <a:rPr lang="nb-NO" sz="1800" b="0" dirty="0"/>
              <a:t> &gt; </a:t>
            </a:r>
            <a:r>
              <a:rPr lang="nb-NO" sz="1800" b="0" dirty="0" err="1"/>
              <a:t>Scale</a:t>
            </a:r>
            <a:r>
              <a:rPr lang="nb-NO" sz="1800" b="0" dirty="0"/>
              <a:t> (Rediger &gt; Transformer &gt; Skaler). </a:t>
            </a:r>
          </a:p>
          <a:p>
            <a:r>
              <a:rPr lang="nb-NO" sz="1800" b="0" dirty="0"/>
              <a:t>Vi kan da skalere (og flytte på) bildet av pingvinen. Hvis du holder inne SHIFT mens du skalerer, vil du beholde forholdet mellom bildets bredde og høyde. </a:t>
            </a:r>
          </a:p>
          <a:p>
            <a:r>
              <a:rPr lang="nb-NO" sz="1800" b="0" dirty="0"/>
              <a:t>Resultatet blir ikke bra dersom du endrer bredden mer enn høyden, eller motsatt. </a:t>
            </a:r>
          </a:p>
          <a:p>
            <a:r>
              <a:rPr lang="nb-NO" sz="1800" b="0" dirty="0"/>
              <a:t>Du kan også finne andre nyttige verktøy under menyvalget Edit &gt; </a:t>
            </a:r>
            <a:r>
              <a:rPr lang="nb-NO" sz="1800" b="0" dirty="0" err="1"/>
              <a:t>Transform</a:t>
            </a:r>
            <a:r>
              <a:rPr lang="nb-NO" sz="1800" b="0" dirty="0"/>
              <a:t> (Rediger &gt; Transformer)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7437EBC-7AEC-6541-8A62-2CCEA7374BE2}"/>
              </a:ext>
            </a:extLst>
          </p:cNvPr>
          <p:cNvSpPr/>
          <p:nvPr/>
        </p:nvSpPr>
        <p:spPr>
          <a:xfrm>
            <a:off x="8865219" y="4815702"/>
            <a:ext cx="2735766" cy="503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19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F62AE5-6B6D-7A46-B841-3879FB7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5F017A86-4C23-4C42-987B-5DD9077BEF42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Vi kan tegne figurer på bildene ved å velge formverktøyene</a:t>
            </a:r>
          </a:p>
          <a:p>
            <a:endParaRPr lang="nb-NO" sz="1800" b="0" dirty="0"/>
          </a:p>
          <a:p>
            <a:r>
              <a:rPr lang="nb-NO" sz="1800" b="0" dirty="0"/>
              <a:t>Når du tegner en form med et av disse verktøyene, blir nye </a:t>
            </a:r>
            <a:r>
              <a:rPr lang="nb-NO" sz="1800" b="0" dirty="0" err="1"/>
              <a:t>Layers</a:t>
            </a:r>
            <a:r>
              <a:rPr lang="nb-NO" sz="1800" b="0" dirty="0"/>
              <a:t> (Lag) opprettet automatisk. Du kan deretter trykke på et av disse lagene og redigere figurene i ettertid.</a:t>
            </a:r>
          </a:p>
          <a:p>
            <a:endParaRPr lang="nb-NO" sz="1800" b="0" dirty="0"/>
          </a:p>
          <a:p>
            <a:r>
              <a:rPr lang="nb-NO" sz="1800" b="0" dirty="0"/>
              <a:t>Et annet alternativ er å tegne med frihånd. Her kan du bruke penselverktøy eller blyantverktøy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BDA1A6D-53F8-8248-86A6-907AE98F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39" y="3445727"/>
            <a:ext cx="3979713" cy="331981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DC2078-85CA-F44B-8B72-079FC08F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16" y="0"/>
            <a:ext cx="5443862" cy="4259767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8A602C23-65BB-0B4D-820D-13EA7B9A9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77" r="39294" b="47317"/>
          <a:stretch/>
        </p:blipFill>
        <p:spPr>
          <a:xfrm>
            <a:off x="4226816" y="4501667"/>
            <a:ext cx="2810991" cy="20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0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84DBA1-8B0C-644C-A965-E4477607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Tekst på bilder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B0F60B8-4A4D-4848-8E49-2334E5383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683" y="653624"/>
            <a:ext cx="4013200" cy="3213100"/>
          </a:xfrm>
        </p:spPr>
      </p:pic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F203BE9-448C-CA4C-ACCD-94A0C7BF9F38}"/>
              </a:ext>
            </a:extLst>
          </p:cNvPr>
          <p:cNvSpPr txBox="1">
            <a:spLocks/>
          </p:cNvSpPr>
          <p:nvPr/>
        </p:nvSpPr>
        <p:spPr>
          <a:xfrm>
            <a:off x="78060" y="1825625"/>
            <a:ext cx="3501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b="0" dirty="0"/>
              <a:t>Vi kan legge tekst på bilder ved å bruke tekstverktøyet</a:t>
            </a:r>
          </a:p>
          <a:p>
            <a:endParaRPr lang="nb-NO" sz="1800" b="0" dirty="0"/>
          </a:p>
          <a:p>
            <a:r>
              <a:rPr lang="nb-NO" sz="1800" b="0" dirty="0"/>
              <a:t>På verktøylinjen øverst i programmet kan du velge skrifttype, størrelse og tekstfarge. </a:t>
            </a:r>
          </a:p>
          <a:p>
            <a:r>
              <a:rPr lang="nb-NO" sz="1800" b="0" dirty="0"/>
              <a:t>Når du er ferdig, kan du velge verktøyet </a:t>
            </a:r>
            <a:r>
              <a:rPr lang="nb-NO" sz="1800" b="0" dirty="0" err="1"/>
              <a:t>Move</a:t>
            </a:r>
            <a:r>
              <a:rPr lang="nb-NO" sz="1800" b="0" dirty="0"/>
              <a:t> </a:t>
            </a:r>
            <a:r>
              <a:rPr lang="nb-NO" sz="1800" b="0" dirty="0" err="1"/>
              <a:t>Tool</a:t>
            </a:r>
            <a:r>
              <a:rPr lang="nb-NO" sz="1800" b="0" dirty="0"/>
              <a:t> (Flytteverktøy) og dra teksten dit du vil at den skal være.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91E01CA-2896-BC4F-9EF8-5ABACED7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25" y="4001294"/>
            <a:ext cx="2438400" cy="2235200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D8E8AD51-1999-5C47-B01C-D29165E3C57B}"/>
              </a:ext>
            </a:extLst>
          </p:cNvPr>
          <p:cNvSpPr/>
          <p:nvPr/>
        </p:nvSpPr>
        <p:spPr>
          <a:xfrm>
            <a:off x="6014225" y="4258141"/>
            <a:ext cx="531541" cy="503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52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71</TotalTime>
  <Words>797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Office-tema</vt:lpstr>
      <vt:lpstr>IT 1 </vt:lpstr>
      <vt:lpstr>Opprette et dokument og sette bildestørrelse</vt:lpstr>
      <vt:lpstr>Forminske og forstørre bilder</vt:lpstr>
      <vt:lpstr>Beskjære bilder 1</vt:lpstr>
      <vt:lpstr>Beskjære bilder 2</vt:lpstr>
      <vt:lpstr>Sette sammen bilder 1</vt:lpstr>
      <vt:lpstr>Sette sammen bilder 2</vt:lpstr>
      <vt:lpstr>Tegne</vt:lpstr>
      <vt:lpstr>Tekst på bilder</vt:lpstr>
      <vt:lpstr>Fleksibel header med Ps og CSS</vt:lpstr>
      <vt:lpstr>Valg av filformat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</dc:title>
  <dc:creator>Thor Christian Coward</dc:creator>
  <cp:lastModifiedBy>Hanne Blytt Manikarnika</cp:lastModifiedBy>
  <cp:revision>9</cp:revision>
  <dcterms:created xsi:type="dcterms:W3CDTF">2018-11-11T15:13:57Z</dcterms:created>
  <dcterms:modified xsi:type="dcterms:W3CDTF">2018-11-11T23:07:35Z</dcterms:modified>
</cp:coreProperties>
</file>