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59" r:id="rId4"/>
    <p:sldId id="260" r:id="rId5"/>
    <p:sldId id="262" r:id="rId6"/>
    <p:sldId id="261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6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17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24.03.2019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rcc/thorcc.github.io/tree/master/IT1/Uke13_Koble_sammen_dynamiske_nettsi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>
                <a:latin typeface="Calibri" panose="020F0502020204030204" pitchFamily="34" charset="0"/>
                <a:cs typeface="Calibri" panose="020F0502020204030204" pitchFamily="34" charset="0"/>
              </a:rPr>
              <a:t>IT 1 </a:t>
            </a:r>
          </a:p>
        </p:txBody>
      </p:sp>
      <p:sp>
        <p:nvSpPr>
          <p:cNvPr id="12" name="Undertittel 2">
            <a:extLst>
              <a:ext uri="{FF2B5EF4-FFF2-40B4-BE49-F238E27FC236}">
                <a16:creationId xmlns:a16="http://schemas.microsoft.com/office/drawing/2014/main" id="{4B29598A-74BC-494A-81D2-1DB7DE0824CF}"/>
              </a:ext>
            </a:extLst>
          </p:cNvPr>
          <p:cNvSpPr txBox="1">
            <a:spLocks/>
          </p:cNvSpPr>
          <p:nvPr/>
        </p:nvSpPr>
        <p:spPr>
          <a:xfrm>
            <a:off x="4132162" y="5857654"/>
            <a:ext cx="3931534" cy="410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Legg mobilen i mobilhotellet!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Koble sammen dynamiske nettsider</a:t>
            </a:r>
          </a:p>
          <a:p>
            <a:r>
              <a:rPr lang="nb-NO" b="1" dirty="0">
                <a:latin typeface="Calibri" panose="020F0502020204030204" pitchFamily="34" charset="0"/>
                <a:cs typeface="Calibri" panose="020F0502020204030204" pitchFamily="34" charset="0"/>
              </a:rPr>
              <a:t>Uke 13 - 25. mars 2019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93CD1E9-1AA2-B445-A602-A8778EE778C3}"/>
              </a:ext>
            </a:extLst>
          </p:cNvPr>
          <p:cNvSpPr txBox="1"/>
          <p:nvPr/>
        </p:nvSpPr>
        <p:spPr>
          <a:xfrm>
            <a:off x="5414501" y="1371036"/>
            <a:ext cx="13629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Javascript</a:t>
            </a:r>
            <a:endParaRPr lang="nb-NO" dirty="0"/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7FF79328-352F-A84A-9981-ED78CA01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Popup</a:t>
            </a:r>
            <a:r>
              <a:rPr lang="nb-NO" dirty="0"/>
              <a:t>-vindu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495895D-4DEF-754C-B8E8-78D8A337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5545528"/>
            <a:ext cx="10363200" cy="9488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A6C620E3-D9A4-5E4F-8643-022F667D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" y="1908510"/>
            <a:ext cx="10717161" cy="3253041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65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A26E6C-0BB9-084E-B223-6203B9A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Koble sammen dynamiske nettsider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DD9054-9304-7842-9CFC-9BF91369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600" b="0" dirty="0"/>
              <a:t>Ukens kode: </a:t>
            </a:r>
            <a:r>
              <a:rPr lang="nb-NO" sz="1600" b="0" dirty="0">
                <a:hlinkClick r:id="rId2"/>
              </a:rPr>
              <a:t>https://github.com/thorcc/thorcc.github.io/tree/master/IT1/Uke13_Koble_sammen_dynamiske_nettsider</a:t>
            </a:r>
            <a:endParaRPr lang="nb-NO" sz="1600" b="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06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752DF15-8230-094C-873C-D7935DDD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961" y="1794426"/>
            <a:ext cx="3524739" cy="435133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0F5C2A5-0B63-9D49-8ADF-4F1D915E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05" y="1843586"/>
            <a:ext cx="4115619" cy="410788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0" name="Rett pil 9">
            <a:extLst>
              <a:ext uri="{FF2B5EF4-FFF2-40B4-BE49-F238E27FC236}">
                <a16:creationId xmlns:a16="http://schemas.microsoft.com/office/drawing/2014/main" id="{7690E91B-D839-9341-8BEC-43E83953D8B3}"/>
              </a:ext>
            </a:extLst>
          </p:cNvPr>
          <p:cNvCxnSpPr>
            <a:cxnSpLocks/>
          </p:cNvCxnSpPr>
          <p:nvPr/>
        </p:nvCxnSpPr>
        <p:spPr>
          <a:xfrm flipV="1">
            <a:off x="1420610" y="2104103"/>
            <a:ext cx="7792216" cy="24187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tel 1">
            <a:extLst>
              <a:ext uri="{FF2B5EF4-FFF2-40B4-BE49-F238E27FC236}">
                <a16:creationId xmlns:a16="http://schemas.microsoft.com/office/drawing/2014/main" id="{3272C93D-C5C5-A44A-8C9C-5C85013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Sende med primærnøkkel til ny side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9805184-066D-6B47-9365-DABA38EC10BA}"/>
              </a:ext>
            </a:extLst>
          </p:cNvPr>
          <p:cNvSpPr txBox="1"/>
          <p:nvPr/>
        </p:nvSpPr>
        <p:spPr>
          <a:xfrm>
            <a:off x="2196831" y="1321356"/>
            <a:ext cx="1362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Hovedsiden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F4620F1-CF4F-C04F-ADC8-84C4468FD859}"/>
              </a:ext>
            </a:extLst>
          </p:cNvPr>
          <p:cNvSpPr txBox="1"/>
          <p:nvPr/>
        </p:nvSpPr>
        <p:spPr>
          <a:xfrm>
            <a:off x="7413315" y="1321356"/>
            <a:ext cx="1362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Undersiden</a:t>
            </a:r>
          </a:p>
        </p:txBody>
      </p:sp>
    </p:spTree>
    <p:extLst>
      <p:ext uri="{BB962C8B-B14F-4D97-AF65-F5344CB8AC3E}">
        <p14:creationId xmlns:p14="http://schemas.microsoft.com/office/powerpoint/2010/main" val="41615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innhold 4">
            <a:extLst>
              <a:ext uri="{FF2B5EF4-FFF2-40B4-BE49-F238E27FC236}">
                <a16:creationId xmlns:a16="http://schemas.microsoft.com/office/drawing/2014/main" id="{6E64E84E-9BA0-2449-8639-FFEFC82B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" y="2008002"/>
            <a:ext cx="3524739" cy="435133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B45FBAD-9280-2A45-820A-C5B134180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1344" y="2325316"/>
            <a:ext cx="9995762" cy="4351338"/>
          </a:xfrm>
        </p:spPr>
      </p:pic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216BB031-3BEE-E94A-9BF0-F626B95828A4}"/>
              </a:ext>
            </a:extLst>
          </p:cNvPr>
          <p:cNvCxnSpPr/>
          <p:nvPr/>
        </p:nvCxnSpPr>
        <p:spPr>
          <a:xfrm>
            <a:off x="3441291" y="5722373"/>
            <a:ext cx="587969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tt pil 9">
            <a:extLst>
              <a:ext uri="{FF2B5EF4-FFF2-40B4-BE49-F238E27FC236}">
                <a16:creationId xmlns:a16="http://schemas.microsoft.com/office/drawing/2014/main" id="{8C293D59-AC50-054D-AD89-8B9D06890830}"/>
              </a:ext>
            </a:extLst>
          </p:cNvPr>
          <p:cNvCxnSpPr/>
          <p:nvPr/>
        </p:nvCxnSpPr>
        <p:spPr>
          <a:xfrm flipH="1" flipV="1">
            <a:off x="334297" y="4739148"/>
            <a:ext cx="3028335" cy="816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93CD1E9-1AA2-B445-A602-A8778EE778C3}"/>
              </a:ext>
            </a:extLst>
          </p:cNvPr>
          <p:cNvSpPr txBox="1"/>
          <p:nvPr/>
        </p:nvSpPr>
        <p:spPr>
          <a:xfrm>
            <a:off x="5414501" y="1371036"/>
            <a:ext cx="1362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Hovedsiden</a:t>
            </a:r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7FF79328-352F-A84A-9981-ED78CA01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Sende med primærnøkkel til ny side</a:t>
            </a:r>
          </a:p>
        </p:txBody>
      </p:sp>
    </p:spTree>
    <p:extLst>
      <p:ext uri="{BB962C8B-B14F-4D97-AF65-F5344CB8AC3E}">
        <p14:creationId xmlns:p14="http://schemas.microsoft.com/office/powerpoint/2010/main" val="13900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CF9F992A-67FF-C74D-B98F-5C0C9469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5" y="2330015"/>
            <a:ext cx="4684773" cy="4507450"/>
          </a:xfrm>
          <a:prstGeom prst="rect">
            <a:avLst/>
          </a:prstGeom>
        </p:spPr>
      </p:pic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529BB286-6869-9B45-97B6-AC4D61BC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23" y="2259340"/>
            <a:ext cx="5014451" cy="4598660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73EABB8-0D60-1041-80D0-9ECA90CA7762}"/>
              </a:ext>
            </a:extLst>
          </p:cNvPr>
          <p:cNvSpPr txBox="1"/>
          <p:nvPr/>
        </p:nvSpPr>
        <p:spPr>
          <a:xfrm>
            <a:off x="2576052" y="2506765"/>
            <a:ext cx="40312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2. All html-koden generes med </a:t>
            </a:r>
            <a:r>
              <a:rPr lang="nb-NO" dirty="0" err="1"/>
              <a:t>javascript</a:t>
            </a:r>
            <a:r>
              <a:rPr lang="nb-NO" dirty="0"/>
              <a:t>.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6F2920D-6DB4-1A40-A442-A03D6DC3D33B}"/>
              </a:ext>
            </a:extLst>
          </p:cNvPr>
          <p:cNvSpPr txBox="1"/>
          <p:nvPr/>
        </p:nvSpPr>
        <p:spPr>
          <a:xfrm>
            <a:off x="1364225" y="5131978"/>
            <a:ext cx="42401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1. Undersiden inneholder et tomt element.</a:t>
            </a:r>
          </a:p>
        </p:txBody>
      </p:sp>
      <p:cxnSp>
        <p:nvCxnSpPr>
          <p:cNvPr id="15" name="Rett pil 14">
            <a:extLst>
              <a:ext uri="{FF2B5EF4-FFF2-40B4-BE49-F238E27FC236}">
                <a16:creationId xmlns:a16="http://schemas.microsoft.com/office/drawing/2014/main" id="{2D9C0474-6A32-7748-931B-DA84D17E1B7E}"/>
              </a:ext>
            </a:extLst>
          </p:cNvPr>
          <p:cNvCxnSpPr/>
          <p:nvPr/>
        </p:nvCxnSpPr>
        <p:spPr>
          <a:xfrm flipH="1">
            <a:off x="943897" y="5316644"/>
            <a:ext cx="42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C6180E66-9113-4643-8C6E-9105746EAE8C}"/>
              </a:ext>
            </a:extLst>
          </p:cNvPr>
          <p:cNvCxnSpPr>
            <a:cxnSpLocks/>
          </p:cNvCxnSpPr>
          <p:nvPr/>
        </p:nvCxnSpPr>
        <p:spPr>
          <a:xfrm>
            <a:off x="4591665" y="2876097"/>
            <a:ext cx="2261419" cy="10704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F8F3BBB-571D-B648-8291-873B99D48F82}"/>
              </a:ext>
            </a:extLst>
          </p:cNvPr>
          <p:cNvSpPr txBox="1"/>
          <p:nvPr/>
        </p:nvSpPr>
        <p:spPr>
          <a:xfrm>
            <a:off x="5414501" y="1371036"/>
            <a:ext cx="1362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Undersiden</a:t>
            </a:r>
          </a:p>
        </p:txBody>
      </p:sp>
      <p:sp>
        <p:nvSpPr>
          <p:cNvPr id="25" name="Tittel 1">
            <a:extLst>
              <a:ext uri="{FF2B5EF4-FFF2-40B4-BE49-F238E27FC236}">
                <a16:creationId xmlns:a16="http://schemas.microsoft.com/office/drawing/2014/main" id="{34465B97-FFAC-1842-8F36-3C9DEA7F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Sende med primærnøkkel til ny side</a:t>
            </a:r>
          </a:p>
        </p:txBody>
      </p:sp>
    </p:spTree>
    <p:extLst>
      <p:ext uri="{BB962C8B-B14F-4D97-AF65-F5344CB8AC3E}">
        <p14:creationId xmlns:p14="http://schemas.microsoft.com/office/powerpoint/2010/main" val="95873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7AC33EB-539B-BA4F-8007-2044FB44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47" y="1780843"/>
            <a:ext cx="7683500" cy="17272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595D90F-B077-A547-9129-3BA868CE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7" y="3598198"/>
            <a:ext cx="6362700" cy="1333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372A3D12-788C-2D4B-B35E-9DAB89B6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4150"/>
            <a:ext cx="4864100" cy="596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E8737F7F-5B8F-A94E-B863-1F3C6100D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179" y="5264150"/>
            <a:ext cx="3091221" cy="205272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3" name="Rett pil 12">
            <a:extLst>
              <a:ext uri="{FF2B5EF4-FFF2-40B4-BE49-F238E27FC236}">
                <a16:creationId xmlns:a16="http://schemas.microsoft.com/office/drawing/2014/main" id="{C3100E3B-5268-BB42-888D-513CA0CDAEEA}"/>
              </a:ext>
            </a:extLst>
          </p:cNvPr>
          <p:cNvCxnSpPr>
            <a:cxnSpLocks/>
          </p:cNvCxnSpPr>
          <p:nvPr/>
        </p:nvCxnSpPr>
        <p:spPr>
          <a:xfrm>
            <a:off x="5852449" y="5562600"/>
            <a:ext cx="15342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 18">
            <a:extLst>
              <a:ext uri="{FF2B5EF4-FFF2-40B4-BE49-F238E27FC236}">
                <a16:creationId xmlns:a16="http://schemas.microsoft.com/office/drawing/2014/main" id="{DDB08027-B17C-4E47-8083-A6BA6F4B214A}"/>
              </a:ext>
            </a:extLst>
          </p:cNvPr>
          <p:cNvCxnSpPr>
            <a:cxnSpLocks/>
          </p:cNvCxnSpPr>
          <p:nvPr/>
        </p:nvCxnSpPr>
        <p:spPr>
          <a:xfrm flipH="1">
            <a:off x="6636774" y="4007856"/>
            <a:ext cx="2802194" cy="426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215E707-C8FA-2A47-8EEA-937E9A4460AD}"/>
              </a:ext>
            </a:extLst>
          </p:cNvPr>
          <p:cNvSpPr txBox="1"/>
          <p:nvPr/>
        </p:nvSpPr>
        <p:spPr>
          <a:xfrm>
            <a:off x="9566786" y="3407691"/>
            <a:ext cx="237940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Lager en referanse i databasen som peker direkte på kun den </a:t>
            </a:r>
            <a:r>
              <a:rPr lang="nb-NO" dirty="0" err="1"/>
              <a:t>pokemon</a:t>
            </a:r>
            <a:r>
              <a:rPr lang="nb-NO" dirty="0"/>
              <a:t> som er trykket på.</a:t>
            </a:r>
          </a:p>
        </p:txBody>
      </p:sp>
      <p:cxnSp>
        <p:nvCxnSpPr>
          <p:cNvPr id="27" name="Rett pil 26">
            <a:extLst>
              <a:ext uri="{FF2B5EF4-FFF2-40B4-BE49-F238E27FC236}">
                <a16:creationId xmlns:a16="http://schemas.microsoft.com/office/drawing/2014/main" id="{C2BD1F08-83EB-544D-8A78-6CF26840B6C8}"/>
              </a:ext>
            </a:extLst>
          </p:cNvPr>
          <p:cNvCxnSpPr>
            <a:cxnSpLocks/>
          </p:cNvCxnSpPr>
          <p:nvPr/>
        </p:nvCxnSpPr>
        <p:spPr>
          <a:xfrm flipV="1">
            <a:off x="3060088" y="5730847"/>
            <a:ext cx="0" cy="418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A96F7108-8198-8B4A-952A-7192EBD47461}"/>
              </a:ext>
            </a:extLst>
          </p:cNvPr>
          <p:cNvSpPr txBox="1"/>
          <p:nvPr/>
        </p:nvSpPr>
        <p:spPr>
          <a:xfrm>
            <a:off x="2025445" y="6168786"/>
            <a:ext cx="49003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Spør etter bare den ene </a:t>
            </a:r>
            <a:r>
              <a:rPr lang="nb-NO" dirty="0" err="1"/>
              <a:t>pokemon</a:t>
            </a:r>
            <a:r>
              <a:rPr lang="nb-NO" dirty="0"/>
              <a:t> jeg har trykket på.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3897365C-165C-4643-AB0C-A8F6EDB54DB8}"/>
              </a:ext>
            </a:extLst>
          </p:cNvPr>
          <p:cNvSpPr txBox="1"/>
          <p:nvPr/>
        </p:nvSpPr>
        <p:spPr>
          <a:xfrm>
            <a:off x="5414501" y="1371036"/>
            <a:ext cx="13629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Undersiden</a:t>
            </a:r>
          </a:p>
        </p:txBody>
      </p:sp>
      <p:sp>
        <p:nvSpPr>
          <p:cNvPr id="36" name="Tittel 1">
            <a:extLst>
              <a:ext uri="{FF2B5EF4-FFF2-40B4-BE49-F238E27FC236}">
                <a16:creationId xmlns:a16="http://schemas.microsoft.com/office/drawing/2014/main" id="{4C61B206-908C-4244-BC15-25676C6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Sende med primærnøkkel til ny side</a:t>
            </a:r>
          </a:p>
        </p:txBody>
      </p:sp>
    </p:spTree>
    <p:extLst>
      <p:ext uri="{BB962C8B-B14F-4D97-AF65-F5344CB8AC3E}">
        <p14:creationId xmlns:p14="http://schemas.microsoft.com/office/powerpoint/2010/main" val="27105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>
            <a:extLst>
              <a:ext uri="{FF2B5EF4-FFF2-40B4-BE49-F238E27FC236}">
                <a16:creationId xmlns:a16="http://schemas.microsoft.com/office/drawing/2014/main" id="{3272C93D-C5C5-A44A-8C9C-5C85013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Popup</a:t>
            </a:r>
            <a:r>
              <a:rPr lang="nb-NO" dirty="0"/>
              <a:t>-vindu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E9E551E-BD26-D949-B7D7-B484274A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95" y="1115400"/>
            <a:ext cx="4926409" cy="548829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48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">
            <a:extLst>
              <a:ext uri="{FF2B5EF4-FFF2-40B4-BE49-F238E27FC236}">
                <a16:creationId xmlns:a16="http://schemas.microsoft.com/office/drawing/2014/main" id="{3272C93D-C5C5-A44A-8C9C-5C85013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Popup</a:t>
            </a:r>
            <a:r>
              <a:rPr lang="nb-NO" dirty="0"/>
              <a:t>-vindu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82925177-3705-6D4A-9A79-E625315B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980"/>
            <a:ext cx="5349021" cy="435651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764D25DA-3111-6546-B824-A9AA8C6D5FE6}"/>
              </a:ext>
            </a:extLst>
          </p:cNvPr>
          <p:cNvSpPr/>
          <p:nvPr/>
        </p:nvSpPr>
        <p:spPr>
          <a:xfrm>
            <a:off x="1081548" y="4837471"/>
            <a:ext cx="3323304" cy="8160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pil 6">
            <a:extLst>
              <a:ext uri="{FF2B5EF4-FFF2-40B4-BE49-F238E27FC236}">
                <a16:creationId xmlns:a16="http://schemas.microsoft.com/office/drawing/2014/main" id="{6DFD865B-3171-6244-AD96-8196216D3206}"/>
              </a:ext>
            </a:extLst>
          </p:cNvPr>
          <p:cNvCxnSpPr>
            <a:cxnSpLocks/>
          </p:cNvCxnSpPr>
          <p:nvPr/>
        </p:nvCxnSpPr>
        <p:spPr>
          <a:xfrm flipH="1">
            <a:off x="4493341" y="4404852"/>
            <a:ext cx="806246" cy="72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85D5D50C-6FBC-5C48-BE66-1FC440462CE9}"/>
              </a:ext>
            </a:extLst>
          </p:cNvPr>
          <p:cNvSpPr txBox="1"/>
          <p:nvPr/>
        </p:nvSpPr>
        <p:spPr>
          <a:xfrm>
            <a:off x="4237702" y="3737097"/>
            <a:ext cx="237940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Tomt HTML-element for </a:t>
            </a:r>
            <a:r>
              <a:rPr lang="nb-NO" dirty="0" err="1"/>
              <a:t>popup</a:t>
            </a:r>
            <a:r>
              <a:rPr lang="nb-NO" dirty="0"/>
              <a:t>-vinduet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6511175-4A15-2D42-B0BC-369B9384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8" y="2015612"/>
            <a:ext cx="4090446" cy="372642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Rektangel 11">
            <a:extLst>
              <a:ext uri="{FF2B5EF4-FFF2-40B4-BE49-F238E27FC236}">
                <a16:creationId xmlns:a16="http://schemas.microsoft.com/office/drawing/2014/main" id="{F8BB958C-B128-3B4B-94CD-29A56F2250C9}"/>
              </a:ext>
            </a:extLst>
          </p:cNvPr>
          <p:cNvSpPr/>
          <p:nvPr/>
        </p:nvSpPr>
        <p:spPr>
          <a:xfrm>
            <a:off x="6956322" y="2305665"/>
            <a:ext cx="3770672" cy="11356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80D5A3F-BD8E-C24F-8516-AD962E3D9536}"/>
              </a:ext>
            </a:extLst>
          </p:cNvPr>
          <p:cNvSpPr/>
          <p:nvPr/>
        </p:nvSpPr>
        <p:spPr>
          <a:xfrm>
            <a:off x="6956322" y="3731343"/>
            <a:ext cx="1686233" cy="2900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0F49BAC-A644-E04C-BB5A-0623D95EC39E}"/>
              </a:ext>
            </a:extLst>
          </p:cNvPr>
          <p:cNvSpPr/>
          <p:nvPr/>
        </p:nvSpPr>
        <p:spPr>
          <a:xfrm>
            <a:off x="6956321" y="4311447"/>
            <a:ext cx="3190569" cy="11651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19933230-6EC3-1A47-B217-BF88FC721D34}"/>
              </a:ext>
            </a:extLst>
          </p:cNvPr>
          <p:cNvCxnSpPr>
            <a:cxnSpLocks/>
          </p:cNvCxnSpPr>
          <p:nvPr/>
        </p:nvCxnSpPr>
        <p:spPr>
          <a:xfrm flipH="1">
            <a:off x="9748409" y="1517505"/>
            <a:ext cx="806246" cy="72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13F29E61-6123-8B49-9C96-DCE9058614CA}"/>
              </a:ext>
            </a:extLst>
          </p:cNvPr>
          <p:cNvSpPr txBox="1"/>
          <p:nvPr/>
        </p:nvSpPr>
        <p:spPr>
          <a:xfrm>
            <a:off x="9537290" y="561503"/>
            <a:ext cx="23794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Plasserer </a:t>
            </a:r>
            <a:r>
              <a:rPr lang="nb-NO" dirty="0" err="1"/>
              <a:t>popup</a:t>
            </a:r>
            <a:r>
              <a:rPr lang="nb-NO" dirty="0"/>
              <a:t>-vinduet midt på nettsiden.</a:t>
            </a:r>
          </a:p>
        </p:txBody>
      </p:sp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99523BDB-72FC-D841-8271-21BF9C445716}"/>
              </a:ext>
            </a:extLst>
          </p:cNvPr>
          <p:cNvCxnSpPr>
            <a:cxnSpLocks/>
          </p:cNvCxnSpPr>
          <p:nvPr/>
        </p:nvCxnSpPr>
        <p:spPr>
          <a:xfrm flipH="1">
            <a:off x="8718707" y="3876368"/>
            <a:ext cx="11771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3FB5915F-4525-274A-964B-96F9DABCB002}"/>
              </a:ext>
            </a:extLst>
          </p:cNvPr>
          <p:cNvSpPr txBox="1"/>
          <p:nvPr/>
        </p:nvSpPr>
        <p:spPr>
          <a:xfrm>
            <a:off x="9937904" y="3652062"/>
            <a:ext cx="22540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Skjuler </a:t>
            </a:r>
            <a:r>
              <a:rPr lang="nb-NO" dirty="0" err="1"/>
              <a:t>popup</a:t>
            </a:r>
            <a:r>
              <a:rPr lang="nb-NO" dirty="0"/>
              <a:t>-vinduet</a:t>
            </a:r>
          </a:p>
        </p:txBody>
      </p:sp>
      <p:cxnSp>
        <p:nvCxnSpPr>
          <p:cNvPr id="20" name="Rett pil 19">
            <a:extLst>
              <a:ext uri="{FF2B5EF4-FFF2-40B4-BE49-F238E27FC236}">
                <a16:creationId xmlns:a16="http://schemas.microsoft.com/office/drawing/2014/main" id="{35F22FFC-8727-0E4B-BB3A-2F8A1E01DB15}"/>
              </a:ext>
            </a:extLst>
          </p:cNvPr>
          <p:cNvCxnSpPr>
            <a:cxnSpLocks/>
          </p:cNvCxnSpPr>
          <p:nvPr/>
        </p:nvCxnSpPr>
        <p:spPr>
          <a:xfrm flipH="1" flipV="1">
            <a:off x="9492770" y="5535971"/>
            <a:ext cx="403123" cy="49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CA77F49-FDA9-0541-8F2F-725358F508C4}"/>
              </a:ext>
            </a:extLst>
          </p:cNvPr>
          <p:cNvSpPr txBox="1"/>
          <p:nvPr/>
        </p:nvSpPr>
        <p:spPr>
          <a:xfrm>
            <a:off x="9665109" y="6057490"/>
            <a:ext cx="23794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Styling av </a:t>
            </a:r>
            <a:r>
              <a:rPr lang="nb-NO" dirty="0" err="1"/>
              <a:t>popup</a:t>
            </a:r>
            <a:endParaRPr lang="nb-NO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897D1FD6-1A2E-FD4E-8978-1CA8C561A12F}"/>
              </a:ext>
            </a:extLst>
          </p:cNvPr>
          <p:cNvSpPr txBox="1"/>
          <p:nvPr/>
        </p:nvSpPr>
        <p:spPr>
          <a:xfrm>
            <a:off x="2831211" y="1271374"/>
            <a:ext cx="13629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HTML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C29F9CE3-F5C2-764D-B2D2-1CF440641F34}"/>
              </a:ext>
            </a:extLst>
          </p:cNvPr>
          <p:cNvSpPr txBox="1"/>
          <p:nvPr/>
        </p:nvSpPr>
        <p:spPr>
          <a:xfrm>
            <a:off x="7870106" y="1271374"/>
            <a:ext cx="13629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230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93CD1E9-1AA2-B445-A602-A8778EE778C3}"/>
              </a:ext>
            </a:extLst>
          </p:cNvPr>
          <p:cNvSpPr txBox="1"/>
          <p:nvPr/>
        </p:nvSpPr>
        <p:spPr>
          <a:xfrm>
            <a:off x="5414501" y="1371036"/>
            <a:ext cx="13629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Javascript</a:t>
            </a:r>
            <a:endParaRPr lang="nb-NO" dirty="0"/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7FF79328-352F-A84A-9981-ED78CA01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Popup</a:t>
            </a:r>
            <a:r>
              <a:rPr lang="nb-NO" dirty="0"/>
              <a:t>-vindu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CD4566C-18BD-4549-B20E-0E1EDC50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2182808"/>
            <a:ext cx="6472698" cy="227895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4C99E2EA-92E1-0140-9144-8363FA1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08" y="1160205"/>
            <a:ext cx="2463197" cy="383596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5542A0F7-E629-6143-BB6A-95A8CD8A3910}"/>
              </a:ext>
            </a:extLst>
          </p:cNvPr>
          <p:cNvCxnSpPr/>
          <p:nvPr/>
        </p:nvCxnSpPr>
        <p:spPr>
          <a:xfrm>
            <a:off x="868312" y="3935734"/>
            <a:ext cx="587969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C8301C08-B276-1B48-B4FB-935D53EF814C}"/>
              </a:ext>
            </a:extLst>
          </p:cNvPr>
          <p:cNvCxnSpPr>
            <a:cxnSpLocks/>
          </p:cNvCxnSpPr>
          <p:nvPr/>
        </p:nvCxnSpPr>
        <p:spPr>
          <a:xfrm>
            <a:off x="6777498" y="3935734"/>
            <a:ext cx="1595030" cy="717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e 18">
            <a:extLst>
              <a:ext uri="{FF2B5EF4-FFF2-40B4-BE49-F238E27FC236}">
                <a16:creationId xmlns:a16="http://schemas.microsoft.com/office/drawing/2014/main" id="{6E2CEEFE-E6E5-7142-8E57-CC12BDCE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" y="5288178"/>
            <a:ext cx="6853084" cy="9891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Rett pil 19">
            <a:extLst>
              <a:ext uri="{FF2B5EF4-FFF2-40B4-BE49-F238E27FC236}">
                <a16:creationId xmlns:a16="http://schemas.microsoft.com/office/drawing/2014/main" id="{9D822DC9-30BF-6A44-AA80-906E96780091}"/>
              </a:ext>
            </a:extLst>
          </p:cNvPr>
          <p:cNvCxnSpPr>
            <a:cxnSpLocks/>
          </p:cNvCxnSpPr>
          <p:nvPr/>
        </p:nvCxnSpPr>
        <p:spPr>
          <a:xfrm flipH="1">
            <a:off x="1868129" y="4040226"/>
            <a:ext cx="1710801" cy="1247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4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CB0AF47E-E96F-9648-8BF3-29052F3270DA}" vid="{D21280D4-0851-A844-A601-4017F4C5CBE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49</TotalTime>
  <Words>151</Words>
  <Application>Microsoft Macintosh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IT 1 </vt:lpstr>
      <vt:lpstr>Koble sammen dynamiske nettsider</vt:lpstr>
      <vt:lpstr>Sende med primærnøkkel til ny side</vt:lpstr>
      <vt:lpstr>Sende med primærnøkkel til ny side</vt:lpstr>
      <vt:lpstr>Sende med primærnøkkel til ny side</vt:lpstr>
      <vt:lpstr>Sende med primærnøkkel til ny side</vt:lpstr>
      <vt:lpstr>Popup-vindu</vt:lpstr>
      <vt:lpstr>Popup-vindu</vt:lpstr>
      <vt:lpstr>Popup-vindu</vt:lpstr>
      <vt:lpstr>Popup-vindu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6</cp:revision>
  <dcterms:created xsi:type="dcterms:W3CDTF">2019-03-24T14:01:36Z</dcterms:created>
  <dcterms:modified xsi:type="dcterms:W3CDTF">2019-03-24T14:53:01Z</dcterms:modified>
</cp:coreProperties>
</file>