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8E3B72-8162-49E8-8EFA-496DE4BD1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C9816D4-9F04-4F7F-91B8-25083AA93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69BBE96-6D1C-4C02-93F1-0E152F0C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648F-695E-4772-B042-3F72E6A3DD9B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1C36017-D5DF-42E4-B8E3-E2855D0F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5B8F879-38A1-446C-8713-AA7BFB723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CFA5-BE53-4602-B88E-7334547A5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1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AF5577F-A9FD-4DDC-8F2F-AF0BD731D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C14C710F-F520-41B3-A256-904D3623F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2E07F37-FC45-4090-8F44-F7005723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648F-695E-4772-B042-3F72E6A3DD9B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66FC43F-FDBD-413A-AFE8-9E44D3DE6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5D427A5-1816-401D-A1B3-0A49DDF9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CFA5-BE53-4602-B88E-7334547A5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55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9E12935F-462B-41F2-B453-BDD90BCFC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4FBEA340-A134-4869-A812-EBAE5C660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11F92BA-C39D-462C-AA04-325C577B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648F-695E-4772-B042-3F72E6A3DD9B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6FCE118-9D7B-4A53-8DD9-178FA358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3473AF4-7508-49FF-91FA-17CD639C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CFA5-BE53-4602-B88E-7334547A5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5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6583084-8147-4ABA-AA29-7850C312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3E2D8BF-1FCD-4894-9BDB-9488D9993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31739C7-379B-40CF-A19B-5FFA69B0A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648F-695E-4772-B042-3F72E6A3DD9B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6FD7942-B5D5-4A0C-A987-810C638F7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97989E5-A8D7-4AD2-B5CC-C0E425ED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CFA5-BE53-4602-B88E-7334547A5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48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7A2F9E6-F3B2-439E-8BA4-BE52AE6B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3FE9802-2ED7-4682-A8E8-F20FB4ADA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8FE599B-B8D7-4F79-B2C9-777ED7F2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648F-695E-4772-B042-3F72E6A3DD9B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FF34A61-5BAB-4EAA-A0C8-B441C24D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5F6D0E3-ECFE-4157-9758-C8AEE5ED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CFA5-BE53-4602-B88E-7334547A5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22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0D063DF-FE43-4709-A5C9-A638CBC6F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F181427-E522-4372-BCA2-732BE970F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2CD939B-A2A7-43D0-9C05-3FDCC0531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E1B4829-DE9F-46BC-9C8E-3C625D3C4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648F-695E-4772-B042-3F72E6A3DD9B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45BF940-6347-41E4-B241-C35B4F00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65CE293-319F-4569-9928-5F75578E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CFA5-BE53-4602-B88E-7334547A5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52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B26C75-A38D-4812-B06B-F2755F3A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AB46E7D-2ED7-4B04-BCB5-F0D8C4F2F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ACF822B-4E44-4381-917A-0D1F10C08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3CF247F5-5494-48BF-943A-8E769F2E8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526682D5-F0C4-4350-B61B-DEB27987F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33F38CCF-4C86-4814-B78F-1C1DA108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648F-695E-4772-B042-3F72E6A3DD9B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6CED9891-7214-439A-947D-068ADAC3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710FB60B-15E5-43BE-A7C7-4C70097F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CFA5-BE53-4602-B88E-7334547A5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59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58A3644-69AC-4D96-90F0-B7AEF51C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0956519D-0964-4C14-8AA4-92008DB4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648F-695E-4772-B042-3F72E6A3DD9B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A07FD42-FD06-4EB8-BB18-049277B8B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2B077B48-3ED4-4A21-AB59-6F915C10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CFA5-BE53-4602-B88E-7334547A5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78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C5404961-F62F-4A6E-B205-2274F764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648F-695E-4772-B042-3F72E6A3DD9B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374D3908-286A-478F-8662-87C960D5C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66D2FA2-F382-4D20-AEC2-032532FF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CFA5-BE53-4602-B88E-7334547A5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35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C2C66E9-5E02-40C4-A97A-F1C4109E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BB777EB-B715-4036-BCB0-5A7A5FB1D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076BF4E-6931-4C4C-A0C0-6AF41B307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DC75892-1F22-4D0D-8463-064AB997B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648F-695E-4772-B042-3F72E6A3DD9B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0A62CD1-A986-4576-86A7-E9007DE3C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65CE60A-0917-4926-8D97-0FC0A9D6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CFA5-BE53-4602-B88E-7334547A5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12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D6616E-FD45-45D7-B42C-51BC24D4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432786BD-FCEE-42DF-9453-5A2279B39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43B7E9D-E8FE-4DE6-A06D-16289837C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7B3BF57-F43B-42AF-A9D7-FAEAF0F1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648F-695E-4772-B042-3F72E6A3DD9B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ACAD373-A5E1-4DB3-9CA3-EECE791ED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159A2B9-8302-4074-B2E8-EE469529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CFA5-BE53-4602-B88E-7334547A5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53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1F8ABF19-C547-43D0-9903-C3CA1859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FBD4961-0137-434D-B6FA-EC3731ED2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C881490-087C-4A2E-A916-5EA2FEB91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7648F-695E-4772-B042-3F72E6A3DD9B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1C9A832-E111-4978-9DEB-33917B5E2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A2D0A73-846B-46FF-81D2-EBF878D5E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8CFA5-BE53-4602-B88E-7334547A5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21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attributes.asp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9897035-25F8-41A9-B48D-437704D59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4646"/>
            <a:ext cx="9144000" cy="1060378"/>
          </a:xfrm>
        </p:spPr>
        <p:txBody>
          <a:bodyPr/>
          <a:lstStyle/>
          <a:p>
            <a:r>
              <a:rPr lang="nb-NO" dirty="0"/>
              <a:t>Tags</a:t>
            </a:r>
            <a:endParaRPr lang="en-GB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457C7CCB-AF95-428E-8F54-68B01ED17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9593" y="1982962"/>
            <a:ext cx="9144000" cy="4359115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Omringer og gir mening til innholdet i en nettside</a:t>
            </a:r>
          </a:p>
          <a:p>
            <a:pPr algn="l"/>
            <a:endParaRPr lang="nb-N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 err="1"/>
              <a:t>Syntax</a:t>
            </a:r>
            <a:r>
              <a:rPr lang="nb-NO" dirty="0"/>
              <a:t> (skrivemåte): </a:t>
            </a:r>
          </a:p>
          <a:p>
            <a:pPr lvl="1" algn="l"/>
            <a:r>
              <a:rPr lang="nb-NO" dirty="0">
                <a:solidFill>
                  <a:srgbClr val="FF0000"/>
                </a:solidFill>
              </a:rPr>
              <a:t>&lt;body&gt;</a:t>
            </a:r>
            <a:r>
              <a:rPr lang="nb-NO" dirty="0"/>
              <a:t>Dette er min første hjemmeside </a:t>
            </a:r>
            <a:r>
              <a:rPr lang="nb-NO" dirty="0">
                <a:solidFill>
                  <a:srgbClr val="FF0000"/>
                </a:solidFill>
              </a:rPr>
              <a:t>&lt;/body&gt;</a:t>
            </a:r>
          </a:p>
          <a:p>
            <a:pPr lvl="1" algn="l"/>
            <a:r>
              <a:rPr lang="nb-NO" dirty="0"/>
              <a:t>Noen spesielle tags trenger ikke å avsluttes, for eksempel </a:t>
            </a:r>
            <a:r>
              <a:rPr lang="nb-NO" dirty="0">
                <a:solidFill>
                  <a:srgbClr val="FF0000"/>
                </a:solidFill>
              </a:rPr>
              <a:t>&lt;</a:t>
            </a:r>
            <a:r>
              <a:rPr lang="nb-NO" dirty="0" err="1">
                <a:solidFill>
                  <a:srgbClr val="FF0000"/>
                </a:solidFill>
              </a:rPr>
              <a:t>br</a:t>
            </a:r>
            <a:r>
              <a:rPr lang="nb-NO" dirty="0">
                <a:solidFill>
                  <a:srgbClr val="FF0000"/>
                </a:solidFill>
              </a:rPr>
              <a:t>&gt; </a:t>
            </a:r>
            <a:r>
              <a:rPr lang="nb-NO" dirty="0"/>
              <a:t>(linjeskift)</a:t>
            </a:r>
          </a:p>
          <a:p>
            <a:pPr lvl="1" algn="l"/>
            <a:endParaRPr lang="nb-N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For webdesignere er intensjonen/informasjonen i navnet på en tag viktig.</a:t>
            </a:r>
          </a:p>
          <a:p>
            <a:pPr lvl="1" algn="l"/>
            <a:r>
              <a:rPr lang="nb-NO" dirty="0">
                <a:solidFill>
                  <a:srgbClr val="FF0000"/>
                </a:solidFill>
              </a:rPr>
              <a:t>&lt;</a:t>
            </a:r>
            <a:r>
              <a:rPr lang="nb-NO" dirty="0" err="1">
                <a:solidFill>
                  <a:srgbClr val="FF0000"/>
                </a:solidFill>
              </a:rPr>
              <a:t>section</a:t>
            </a:r>
            <a:r>
              <a:rPr lang="nb-NO" dirty="0">
                <a:solidFill>
                  <a:srgbClr val="FF0000"/>
                </a:solidFill>
              </a:rPr>
              <a:t>&gt;, &lt;</a:t>
            </a:r>
            <a:r>
              <a:rPr lang="nb-NO" dirty="0" err="1">
                <a:solidFill>
                  <a:srgbClr val="FF0000"/>
                </a:solidFill>
              </a:rPr>
              <a:t>article</a:t>
            </a:r>
            <a:r>
              <a:rPr lang="nb-NO" dirty="0">
                <a:solidFill>
                  <a:srgbClr val="FF0000"/>
                </a:solidFill>
              </a:rPr>
              <a:t>&gt; </a:t>
            </a:r>
            <a:r>
              <a:rPr lang="nb-NO" dirty="0"/>
              <a:t>eller</a:t>
            </a:r>
            <a:r>
              <a:rPr lang="nb-NO" dirty="0">
                <a:solidFill>
                  <a:srgbClr val="FF0000"/>
                </a:solidFill>
              </a:rPr>
              <a:t> &lt;</a:t>
            </a:r>
            <a:r>
              <a:rPr lang="nb-NO" dirty="0" err="1">
                <a:solidFill>
                  <a:srgbClr val="FF0000"/>
                </a:solidFill>
              </a:rPr>
              <a:t>aside</a:t>
            </a:r>
            <a:r>
              <a:rPr lang="nb-NO" dirty="0">
                <a:solidFill>
                  <a:srgbClr val="FF0000"/>
                </a:solidFill>
              </a:rPr>
              <a:t>&gt;?</a:t>
            </a:r>
          </a:p>
          <a:p>
            <a:pPr lvl="1" algn="l"/>
            <a:r>
              <a:rPr lang="nb-NO" dirty="0">
                <a:solidFill>
                  <a:srgbClr val="FF0000"/>
                </a:solidFill>
              </a:rPr>
              <a:t>&lt;p&gt; </a:t>
            </a:r>
            <a:r>
              <a:rPr lang="nb-NO" dirty="0"/>
              <a:t>eller</a:t>
            </a:r>
            <a:r>
              <a:rPr lang="nb-NO" dirty="0">
                <a:solidFill>
                  <a:srgbClr val="FF0000"/>
                </a:solidFill>
              </a:rPr>
              <a:t> &lt;div&gt;?</a:t>
            </a:r>
          </a:p>
          <a:p>
            <a:pPr lvl="1" algn="l"/>
            <a:r>
              <a:rPr lang="nb-NO" dirty="0">
                <a:solidFill>
                  <a:srgbClr val="FF0000"/>
                </a:solidFill>
              </a:rPr>
              <a:t>&lt;i&gt;, &lt;em&gt; eller &lt;</a:t>
            </a:r>
            <a:r>
              <a:rPr lang="nb-NO" dirty="0" err="1">
                <a:solidFill>
                  <a:srgbClr val="FF0000"/>
                </a:solidFill>
              </a:rPr>
              <a:t>cite</a:t>
            </a:r>
            <a:r>
              <a:rPr lang="nb-NO" dirty="0">
                <a:solidFill>
                  <a:srgbClr val="FF0000"/>
                </a:solidFill>
              </a:rPr>
              <a:t>&gt;?</a:t>
            </a:r>
          </a:p>
          <a:p>
            <a:pPr lvl="1" algn="l"/>
            <a:endParaRPr lang="nb-N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For en liste over tilgjengelige tags: </a:t>
            </a:r>
            <a:r>
              <a:rPr lang="nb-NO" dirty="0">
                <a:hlinkClick r:id="rId2"/>
              </a:rPr>
              <a:t>https://www.w3schools.com/tags/</a:t>
            </a:r>
            <a:endParaRPr lang="nb-N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nb-NO" dirty="0"/>
          </a:p>
          <a:p>
            <a:pPr lvl="1" algn="l"/>
            <a:r>
              <a:rPr lang="nb-NO" dirty="0"/>
              <a:t>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861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F45C699-0B73-410D-98C3-B1474002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892"/>
          </a:xfrm>
        </p:spPr>
        <p:txBody>
          <a:bodyPr/>
          <a:lstStyle/>
          <a:p>
            <a:pPr algn="ctr"/>
            <a:r>
              <a:rPr lang="nb-NO" dirty="0"/>
              <a:t>Paragrafer og format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3A3EE13-2AD3-4206-91AB-46E720A04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404"/>
            <a:ext cx="10515600" cy="4960559"/>
          </a:xfrm>
        </p:spPr>
        <p:txBody>
          <a:bodyPr>
            <a:normAutofit fontScale="92500" lnSpcReduction="10000"/>
          </a:bodyPr>
          <a:lstStyle/>
          <a:p>
            <a:r>
              <a:rPr lang="nb-NO" dirty="0"/>
              <a:t>Nettlesere leser html koden «rett frem»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Vi må dermed bruke forskjellige tags for paragrafer, linjeskift og annen formattering</a:t>
            </a:r>
          </a:p>
          <a:p>
            <a:r>
              <a:rPr lang="nb-NO" dirty="0">
                <a:solidFill>
                  <a:srgbClr val="FF0000"/>
                </a:solidFill>
              </a:rPr>
              <a:t>&lt;p&gt;</a:t>
            </a:r>
            <a:r>
              <a:rPr lang="nb-NO" dirty="0"/>
              <a:t>Første avsnitt i hjemmesiden</a:t>
            </a:r>
            <a:r>
              <a:rPr lang="nb-NO" dirty="0">
                <a:solidFill>
                  <a:srgbClr val="FF0000"/>
                </a:solidFill>
              </a:rPr>
              <a:t>&lt;/p&gt;</a:t>
            </a:r>
          </a:p>
          <a:p>
            <a:pPr marL="0" indent="0">
              <a:buNone/>
            </a:pPr>
            <a:r>
              <a:rPr lang="nb-NO" dirty="0"/>
              <a:t>   </a:t>
            </a:r>
            <a:r>
              <a:rPr lang="nb-NO" dirty="0">
                <a:solidFill>
                  <a:srgbClr val="FF0000"/>
                </a:solidFill>
              </a:rPr>
              <a:t>&lt;p&gt;</a:t>
            </a:r>
            <a:r>
              <a:rPr lang="nb-NO" dirty="0"/>
              <a:t>Neste avsnitt</a:t>
            </a:r>
            <a:r>
              <a:rPr lang="nb-NO" dirty="0">
                <a:solidFill>
                  <a:srgbClr val="FF0000"/>
                </a:solidFill>
              </a:rPr>
              <a:t>&lt;/p&gt;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>
                <a:solidFill>
                  <a:srgbClr val="FF0000"/>
                </a:solidFill>
              </a:rPr>
              <a:t>&lt;p&gt;</a:t>
            </a:r>
            <a:r>
              <a:rPr lang="nb-NO" dirty="0"/>
              <a:t>Akkurat her</a:t>
            </a:r>
            <a:r>
              <a:rPr lang="nb-NO" dirty="0">
                <a:solidFill>
                  <a:srgbClr val="FF0000"/>
                </a:solidFill>
              </a:rPr>
              <a:t>&lt;</a:t>
            </a:r>
            <a:r>
              <a:rPr lang="nb-NO" dirty="0" err="1">
                <a:solidFill>
                  <a:srgbClr val="FF0000"/>
                </a:solidFill>
              </a:rPr>
              <a:t>br</a:t>
            </a:r>
            <a:r>
              <a:rPr lang="nb-NO" dirty="0">
                <a:solidFill>
                  <a:srgbClr val="FF0000"/>
                </a:solidFill>
              </a:rPr>
              <a:t>&gt;</a:t>
            </a:r>
            <a:r>
              <a:rPr lang="nb-NO" dirty="0"/>
              <a:t>kunne det passet med linjeskift</a:t>
            </a:r>
            <a:r>
              <a:rPr lang="nb-NO" dirty="0">
                <a:solidFill>
                  <a:srgbClr val="FF0000"/>
                </a:solidFill>
              </a:rPr>
              <a:t>&lt;/p&gt;</a:t>
            </a:r>
          </a:p>
          <a:p>
            <a:endParaRPr lang="nb-NO" dirty="0"/>
          </a:p>
          <a:p>
            <a:r>
              <a:rPr lang="nb-NO" dirty="0">
                <a:solidFill>
                  <a:srgbClr val="FF0000"/>
                </a:solidFill>
              </a:rPr>
              <a:t>&lt;p&gt;</a:t>
            </a:r>
            <a:r>
              <a:rPr lang="nb-NO" dirty="0"/>
              <a:t>Her skriver jeg i </a:t>
            </a:r>
            <a:r>
              <a:rPr lang="nb-NO" dirty="0">
                <a:solidFill>
                  <a:srgbClr val="FF0000"/>
                </a:solidFill>
              </a:rPr>
              <a:t>&lt;em&gt;</a:t>
            </a:r>
            <a:r>
              <a:rPr lang="nb-NO" i="1" dirty="0"/>
              <a:t>kursiv</a:t>
            </a:r>
            <a:r>
              <a:rPr lang="nb-NO" dirty="0">
                <a:solidFill>
                  <a:srgbClr val="FF0000"/>
                </a:solidFill>
              </a:rPr>
              <a:t>&lt;/em&gt;, </a:t>
            </a:r>
            <a:r>
              <a:rPr lang="nb-NO" dirty="0"/>
              <a:t>mens dette er </a:t>
            </a:r>
            <a:r>
              <a:rPr lang="nb-NO" dirty="0">
                <a:solidFill>
                  <a:srgbClr val="FF0000"/>
                </a:solidFill>
              </a:rPr>
              <a:t>&lt;</a:t>
            </a:r>
            <a:r>
              <a:rPr lang="nb-NO" dirty="0" err="1">
                <a:solidFill>
                  <a:srgbClr val="FF0000"/>
                </a:solidFill>
              </a:rPr>
              <a:t>strong</a:t>
            </a:r>
            <a:r>
              <a:rPr lang="nb-NO" dirty="0">
                <a:solidFill>
                  <a:srgbClr val="FF0000"/>
                </a:solidFill>
              </a:rPr>
              <a:t>&gt;</a:t>
            </a:r>
            <a:r>
              <a:rPr lang="nb-NO" b="1" dirty="0"/>
              <a:t>fet</a:t>
            </a:r>
            <a:r>
              <a:rPr lang="nb-NO" dirty="0">
                <a:solidFill>
                  <a:srgbClr val="FF0000"/>
                </a:solidFill>
              </a:rPr>
              <a:t>&lt;/</a:t>
            </a:r>
            <a:r>
              <a:rPr lang="nb-NO" dirty="0" err="1">
                <a:solidFill>
                  <a:srgbClr val="FF0000"/>
                </a:solidFill>
              </a:rPr>
              <a:t>strong</a:t>
            </a:r>
            <a:r>
              <a:rPr lang="nb-NO" dirty="0">
                <a:solidFill>
                  <a:srgbClr val="FF0000"/>
                </a:solidFill>
              </a:rPr>
              <a:t>&gt;&lt;/p&gt;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76767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BAF8AA3-6D14-4386-B4C1-16E66C6F3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7020"/>
            <a:ext cx="9144000" cy="1226554"/>
          </a:xfrm>
        </p:spPr>
        <p:txBody>
          <a:bodyPr/>
          <a:lstStyle/>
          <a:p>
            <a:r>
              <a:rPr lang="nb-NO" dirty="0"/>
              <a:t>Attributter</a:t>
            </a:r>
            <a:endParaRPr lang="en-GB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E7951E4-9E2C-49D4-84E1-883898BE3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1204" y="1778466"/>
            <a:ext cx="9144000" cy="3531765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Ekstra informasjon vi kan legge inn i en tag</a:t>
            </a:r>
          </a:p>
          <a:p>
            <a:pPr algn="l"/>
            <a:endParaRPr lang="nb-N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 err="1"/>
              <a:t>Syntax</a:t>
            </a:r>
            <a:r>
              <a:rPr lang="nb-NO" dirty="0"/>
              <a:t>: &lt;</a:t>
            </a:r>
            <a:r>
              <a:rPr lang="nb-NO" dirty="0">
                <a:solidFill>
                  <a:srgbClr val="FF0000"/>
                </a:solidFill>
              </a:rPr>
              <a:t>video</a:t>
            </a:r>
            <a:r>
              <a:rPr lang="nb-NO" dirty="0"/>
              <a:t>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controls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autoplay</a:t>
            </a:r>
            <a:r>
              <a:rPr lang="nb-NO" dirty="0"/>
              <a:t>&gt;…&lt;/</a:t>
            </a:r>
            <a:r>
              <a:rPr lang="nb-NO" dirty="0">
                <a:solidFill>
                  <a:srgbClr val="FF0000"/>
                </a:solidFill>
              </a:rPr>
              <a:t>video</a:t>
            </a:r>
            <a:r>
              <a:rPr lang="nb-NO" dirty="0"/>
              <a:t>&gt;</a:t>
            </a:r>
          </a:p>
          <a:p>
            <a:pPr lvl="1" algn="l"/>
            <a:r>
              <a:rPr lang="nb-NO" dirty="0"/>
              <a:t>Her er det to attributter:</a:t>
            </a:r>
          </a:p>
          <a:p>
            <a:pPr marL="800100" lvl="1" indent="-342900" algn="l">
              <a:buFontTx/>
              <a:buChar char="-"/>
            </a:pP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controls</a:t>
            </a:r>
            <a:r>
              <a:rPr lang="nb-NO" dirty="0"/>
              <a:t> gir oss knapper for å spille/pause videosnutten</a:t>
            </a:r>
          </a:p>
          <a:p>
            <a:pPr marL="800100" lvl="1" indent="-342900" algn="l">
              <a:buFontTx/>
              <a:buChar char="-"/>
            </a:pP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autoplay</a:t>
            </a:r>
            <a:r>
              <a:rPr lang="nb-NO" dirty="0"/>
              <a:t> gjør at den spilles automatisk</a:t>
            </a:r>
          </a:p>
          <a:p>
            <a:pPr lvl="1" algn="l"/>
            <a:endParaRPr lang="nb-N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 err="1"/>
              <a:t>Syntax</a:t>
            </a:r>
            <a:r>
              <a:rPr lang="nb-NO" dirty="0"/>
              <a:t> 2: &lt;</a:t>
            </a:r>
            <a:r>
              <a:rPr lang="nb-NO" dirty="0" err="1">
                <a:solidFill>
                  <a:srgbClr val="FF0000"/>
                </a:solidFill>
              </a:rPr>
              <a:t>img</a:t>
            </a:r>
            <a:r>
              <a:rPr lang="nb-NO" dirty="0"/>
              <a:t>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src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="kultbilde.jpg"</a:t>
            </a:r>
            <a:r>
              <a:rPr lang="nb-NO" dirty="0"/>
              <a:t>&gt;</a:t>
            </a:r>
          </a:p>
          <a:p>
            <a:pPr algn="l"/>
            <a:r>
              <a:rPr lang="nb-NO" dirty="0"/>
              <a:t>	</a:t>
            </a: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For en liste over tilgjengelige attributter: </a:t>
            </a:r>
            <a:r>
              <a:rPr lang="nb-NO" dirty="0">
                <a:hlinkClick r:id="rId2"/>
              </a:rPr>
              <a:t>https://www.w3schools.com/tags/ref_attributes.asp</a:t>
            </a:r>
            <a:endParaRPr lang="nb-N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1274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0219385-4DBE-4CCC-BD8E-A4E9952F2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1204" y="602245"/>
            <a:ext cx="9144000" cy="1075553"/>
          </a:xfrm>
        </p:spPr>
        <p:txBody>
          <a:bodyPr/>
          <a:lstStyle/>
          <a:p>
            <a:r>
              <a:rPr lang="nb-NO" dirty="0"/>
              <a:t>Style</a:t>
            </a:r>
            <a:endParaRPr lang="en-GB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402E9802-A5D5-45B6-BAAB-28DC99DD8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8408" y="1870743"/>
            <a:ext cx="9144000" cy="35401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En attributt som raskt lar oss gjøre mye med utseende til siden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Eksempel:</a:t>
            </a:r>
          </a:p>
          <a:p>
            <a:pPr lvl="1" algn="l"/>
            <a:r>
              <a:rPr lang="nb-NO" dirty="0">
                <a:solidFill>
                  <a:srgbClr val="FF0000"/>
                </a:solidFill>
              </a:rPr>
              <a:t>&lt;h1</a:t>
            </a:r>
            <a:r>
              <a:rPr lang="nb-NO" dirty="0"/>
              <a:t> 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style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="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color:green;text-align:center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nb-NO" dirty="0"/>
              <a:t>&gt;Her har vi en overskrift</a:t>
            </a:r>
            <a:r>
              <a:rPr lang="nb-NO" dirty="0">
                <a:solidFill>
                  <a:srgbClr val="FF0000"/>
                </a:solidFill>
              </a:rPr>
              <a:t>&lt;/h1&gt; </a:t>
            </a:r>
          </a:p>
          <a:p>
            <a:pPr lvl="1" algn="l"/>
            <a:r>
              <a:rPr lang="nb-NO" dirty="0"/>
              <a:t>Semikolon skiller mellom flere egenskaper </a:t>
            </a:r>
          </a:p>
          <a:p>
            <a:pPr lvl="1" algn="l"/>
            <a:endParaRPr lang="nb-NO" dirty="0"/>
          </a:p>
          <a:p>
            <a:pPr algn="l"/>
            <a:r>
              <a:rPr lang="nb-NO" dirty="0"/>
              <a:t>NB! Vi skal etterhvert bruke CSS langt mer grundig og riktig for å endre utseende til en hjemmeside. Denne er en rask «</a:t>
            </a:r>
            <a:r>
              <a:rPr lang="nb-NO" dirty="0" err="1"/>
              <a:t>quick-fix</a:t>
            </a:r>
            <a:r>
              <a:rPr lang="nb-NO" dirty="0"/>
              <a:t>» for å komme i gang, </a:t>
            </a:r>
            <a:r>
              <a:rPr lang="nb-NO" dirty="0" err="1"/>
              <a:t>evt</a:t>
            </a:r>
            <a:r>
              <a:rPr lang="nb-NO" dirty="0"/>
              <a:t> endre spesifikke element i en hjemmeside. </a:t>
            </a:r>
          </a:p>
          <a:p>
            <a:pPr lvl="1"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34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316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Tags</vt:lpstr>
      <vt:lpstr>Paragrafer og format</vt:lpstr>
      <vt:lpstr>Attributter</vt:lpstr>
      <vt:lpstr>Style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Tags</dc:title>
  <dc:creator>Hanne Blytt Manikarnika</dc:creator>
  <cp:lastModifiedBy>Hanne Blytt Manikarnika</cp:lastModifiedBy>
  <cp:revision>13</cp:revision>
  <dcterms:created xsi:type="dcterms:W3CDTF">2018-08-24T07:18:54Z</dcterms:created>
  <dcterms:modified xsi:type="dcterms:W3CDTF">2018-08-26T15:46:56Z</dcterms:modified>
</cp:coreProperties>
</file>