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039373-E8DF-423A-904B-C0F78DA1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45FBF2F-4B77-46ED-8B36-16B94E98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CB142F-9664-49FF-A398-D56BA6BD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6B41A2-C7BB-475E-BB00-08A4B9C4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7FA1CB-41B0-4D22-9C3D-AFD4CF5C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F9A519-9900-45FB-B343-66A87065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72317AC-6A58-426B-A967-52E13BB91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A14A75F-522B-467C-9A68-DA8B3EFF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BEF2B17-0DE7-42FA-99A1-F84A127D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81B17D-F0B3-499F-A9BF-33C7D81F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57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909E988-F096-4D4C-822B-09C4932E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AF8088B-0656-4E81-A87F-37582F944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6B0C145-C128-4296-BEAF-CCB63C2B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5D3247-CB74-4D88-86A0-D8DDDE13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96F6CF-E5F9-45E9-AF33-39F086F0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7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A729F0-CB18-4399-A5E7-B3225F37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2DE078-B8A9-43BC-B1B3-1864E6B8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8467BC-D764-49B8-80EC-1E628C6D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083E87-1A3C-473F-BE46-8FF9B0BA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897817-71B4-4063-AF52-6854F814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37B234-61C7-42FA-87AE-B4F7C05E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E6F534C-130C-4013-85F5-1D04D172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2DB4A4-8821-4384-AF66-68F5FFFC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836F05-30E5-4CAF-B221-08179346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27241C-AA51-4C6A-A4AC-B2A8C1A5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3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CDBEEC-4A54-4617-A40C-7A09F59A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795C60-D5CC-4F7D-8870-9A73CDA5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3CBBD43-E4D1-4D41-9061-4DEF1DD6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57295F1-4134-4073-B397-542E51D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869FBB1-74F3-4EB8-85E0-42A0B98D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728062F-F25E-46C9-B34D-E4F410D2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17DEA8-70A0-4E30-A7A5-CB5F012E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8F0171-2901-40FE-BF8D-5E3FF8FC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BDB99B4-7F45-4B77-8A97-F0F4342A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7AF4147-64E8-4AE7-B158-654E3A483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FB418E5-C118-402C-9AF7-931076927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112D5E8-D5B5-44DD-AA22-270D54BB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DBB4C7F-B8D1-49B7-85D7-06442182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622EA84-076A-4D63-9752-7B1EF604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AEEEA3-288A-4B3A-9018-1A0E3E27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F1F41F2-A9AE-4F61-8EB3-CEE2F78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A95A709-9BB7-41D9-9276-0B3A0A4E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933987F-A43E-47A4-8B70-01B99C9C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1598E50-D87E-45B2-B398-1809A1E8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1AB556F-9A4D-46B6-AC9D-CFC5C2D6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709DB2C-CF69-42B7-B5D0-7BB6E631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66E3A8-14FB-46BC-8AC8-32849CFA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5DD5A2-3174-4CF8-9B80-ED992A78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B724B59-0850-43E2-80DC-194FD6B4A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4F9AE57-DB46-4EF8-B1D2-7BCF05D8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80E694B-A8D2-4126-A53F-73E7683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C82F6C2-6FFE-40D0-8525-817000D9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3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4AF2E7-A3C4-4A6D-9A4D-178BD36D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9262A50-9443-45FD-AB93-33DD80EF8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C4BCB45-C56A-4D2D-B1BF-0F284B22E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6EA0E5C-1726-44D4-9A09-6156B673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3C32D7E-CFB6-4020-9E11-81F23BFA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1F5432-3277-4CF2-A293-236ABA0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84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1EAB4ED-F30D-4A49-9611-719E379B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97ADFA9-259E-47A7-8D4A-319854A8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7F382F-4FCB-4137-AE8B-D8A144D50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6C0F-51AE-4F98-844F-3210F4012F49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8DBB7F-CFBD-4883-B96D-4DBCCB266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21F309C-1345-42C1-B5D2-D23602A1A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89FB8657-0158-B84F-809B-48EFD2EA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8" y="2311400"/>
            <a:ext cx="3049346" cy="22352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D67564D-688B-FA41-BB70-66582C48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CC7275-667B-DB49-8B83-335C54E1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2029" cy="4351338"/>
          </a:xfrm>
        </p:spPr>
        <p:txBody>
          <a:bodyPr/>
          <a:lstStyle/>
          <a:p>
            <a:r>
              <a:rPr lang="nb-NO" dirty="0"/>
              <a:t>Nummerert liste</a:t>
            </a:r>
          </a:p>
          <a:p>
            <a:pPr lvl="1"/>
            <a:endParaRPr lang="nb-NO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40CC6DAD-24E3-CF4F-B2E5-953016E8D866}"/>
              </a:ext>
            </a:extLst>
          </p:cNvPr>
          <p:cNvSpPr txBox="1">
            <a:spLocks/>
          </p:cNvSpPr>
          <p:nvPr/>
        </p:nvSpPr>
        <p:spPr>
          <a:xfrm>
            <a:off x="6585858" y="1825625"/>
            <a:ext cx="3712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Unummerert liste</a:t>
            </a:r>
          </a:p>
          <a:p>
            <a:pPr lvl="1"/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832D56D-1E84-4446-AE2F-58BE213A3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48"/>
          <a:stretch/>
        </p:blipFill>
        <p:spPr>
          <a:xfrm>
            <a:off x="8769118" y="4142865"/>
            <a:ext cx="2395529" cy="186425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09BCCB84-6F95-E94E-89C3-43A8FC4E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7" y="2311400"/>
            <a:ext cx="2832100" cy="22352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6AC7729F-0AF2-BF4D-85B8-2875BE3A8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214" y="4001294"/>
            <a:ext cx="2362200" cy="17018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62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4EE6B6-6525-4685-AFD4-BDE4B2A5B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10" y="446314"/>
            <a:ext cx="9144000" cy="1003752"/>
          </a:xfrm>
        </p:spPr>
        <p:txBody>
          <a:bodyPr/>
          <a:lstStyle/>
          <a:p>
            <a:r>
              <a:rPr lang="nb-NO" dirty="0"/>
              <a:t>Bilder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1E665A9-1533-4796-AD67-9C4D04F9C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8345"/>
            <a:ext cx="9144000" cy="43926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Vi bruker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img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taggen for å legge inn bilder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Viktige attributter:</a:t>
            </a:r>
          </a:p>
          <a:p>
            <a:pPr marL="800100" lvl="1" indent="-342900" algn="l">
              <a:buFontTx/>
              <a:buChar char="-"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nb-NO" dirty="0"/>
              <a:t> Der vi henter bilde fra (på egen maskin, eller som url)</a:t>
            </a:r>
          </a:p>
          <a:p>
            <a:pPr marL="800100" lvl="1" indent="-342900" algn="l">
              <a:buFontTx/>
              <a:buChar char="-"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alt:</a:t>
            </a:r>
            <a:r>
              <a:rPr lang="nb-NO" dirty="0"/>
              <a:t> Alternativ tekst dersom man ikke kan laste inn bildet</a:t>
            </a:r>
          </a:p>
          <a:p>
            <a:pPr marL="800100" lvl="1" indent="-342900" algn="l">
              <a:buFontTx/>
              <a:buChar char="-"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dirty="0"/>
              <a:t>Justerer størrelsen på bildet.</a:t>
            </a:r>
          </a:p>
          <a:p>
            <a:pPr lvl="1"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Eksempel:</a:t>
            </a:r>
          </a:p>
          <a:p>
            <a:pPr lvl="1" algn="l"/>
            <a:r>
              <a:rPr lang="nb-NO" dirty="0"/>
              <a:t>&lt;</a:t>
            </a:r>
            <a:r>
              <a:rPr lang="nb-NO" dirty="0" err="1">
                <a:solidFill>
                  <a:srgbClr val="FF0000"/>
                </a:solidFill>
              </a:rPr>
              <a:t>img</a:t>
            </a:r>
            <a:r>
              <a:rPr lang="nb-NO" dirty="0"/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https://images.pexels.com/photos/40382/education-a-good-idea-an-array-of-school-40382.jpeg</a:t>
            </a:r>
            <a:r>
              <a:rPr lang="nb-NO" dirty="0"/>
              <a:t>"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alt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en god ide</a:t>
            </a:r>
            <a:r>
              <a:rPr lang="nb-NO" dirty="0"/>
              <a:t>"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200px</a:t>
            </a:r>
            <a:r>
              <a:rPr lang="nb-NO" dirty="0"/>
              <a:t>"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200px</a:t>
            </a:r>
            <a:r>
              <a:rPr lang="nb-NO" dirty="0"/>
              <a:t>"&gt;</a:t>
            </a:r>
          </a:p>
          <a:p>
            <a:pPr algn="l"/>
            <a:r>
              <a:rPr lang="nb-NO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20661E-9060-4FB9-9D4E-ED207CED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Video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AC1E37-653C-4A52-9B2E-D68CAC83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Vi kan bruke </a:t>
            </a:r>
            <a:r>
              <a:rPr lang="nb-NO" dirty="0">
                <a:solidFill>
                  <a:srgbClr val="FF0000"/>
                </a:solidFill>
              </a:rPr>
              <a:t>&lt;video&gt; </a:t>
            </a:r>
            <a:r>
              <a:rPr lang="nb-NO" dirty="0"/>
              <a:t>taggen</a:t>
            </a:r>
          </a:p>
          <a:p>
            <a:r>
              <a:rPr lang="nb-NO" dirty="0"/>
              <a:t>Attributter</a:t>
            </a:r>
          </a:p>
          <a:p>
            <a:pPr marL="457200" lvl="1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dirty="0"/>
              <a:t>videokilden</a:t>
            </a:r>
          </a:p>
          <a:p>
            <a:pPr marL="457200" lvl="1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controls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nb-NO" dirty="0"/>
              <a:t> viser en videospiller</a:t>
            </a:r>
          </a:p>
          <a:p>
            <a:pPr marL="457200" lvl="1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poster: </a:t>
            </a:r>
            <a:r>
              <a:rPr lang="nb-NO" dirty="0"/>
              <a:t>bilde som vises før avspilling (poster="bilde.jpg")</a:t>
            </a:r>
          </a:p>
          <a:p>
            <a:pPr marL="457200" lvl="1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loop</a:t>
            </a:r>
            <a:r>
              <a:rPr lang="nb-NO" dirty="0"/>
              <a:t> og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autoplay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dirty="0"/>
              <a:t>(hva tror du disse gjør?)</a:t>
            </a:r>
          </a:p>
          <a:p>
            <a:pPr marL="457200" lvl="1" indent="0">
              <a:buNone/>
            </a:pPr>
            <a:endParaRPr lang="nb-NO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b-NO" dirty="0"/>
              <a:t>Flere finnes, bruk wc3schools</a:t>
            </a:r>
          </a:p>
          <a:p>
            <a:pPr lvl="1"/>
            <a:endParaRPr lang="nb-NO" dirty="0"/>
          </a:p>
          <a:p>
            <a:r>
              <a:rPr lang="nb-NO" dirty="0"/>
              <a:t>Eksempel: </a:t>
            </a:r>
            <a:r>
              <a:rPr lang="nb-NO" dirty="0">
                <a:solidFill>
                  <a:srgbClr val="FF0000"/>
                </a:solidFill>
              </a:rPr>
              <a:t>&lt;video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="filnavn.mp4"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autoplay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controls</a:t>
            </a:r>
            <a:r>
              <a:rPr lang="nb-NO" dirty="0">
                <a:solidFill>
                  <a:srgbClr val="FF0000"/>
                </a:solidFill>
              </a:rPr>
              <a:t>&gt;&lt;/video&gt;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9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3039E6-C08A-43B4-A70E-E50860EE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Lyd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DF39CC-1298-4009-8342-08BF40FC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bruker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audio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for lyd</a:t>
            </a:r>
          </a:p>
          <a:p>
            <a:r>
              <a:rPr lang="nb-NO" dirty="0"/>
              <a:t>Attributter</a:t>
            </a:r>
          </a:p>
          <a:p>
            <a:pPr lvl="1">
              <a:buFontTx/>
              <a:buChar char="-"/>
            </a:pPr>
            <a:r>
              <a:rPr lang="nb-NO" dirty="0" err="1">
                <a:solidFill>
                  <a:schemeClr val="accent5">
                    <a:lumMod val="75000"/>
                  </a:schemeClr>
                </a:solidFill>
              </a:rPr>
              <a:t>src</a:t>
            </a:r>
            <a:endParaRPr lang="nb-NO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nb-NO" dirty="0" err="1">
                <a:solidFill>
                  <a:schemeClr val="accent5">
                    <a:lumMod val="75000"/>
                  </a:schemeClr>
                </a:solidFill>
              </a:rPr>
              <a:t>autoplay</a:t>
            </a:r>
            <a:endParaRPr lang="nb-NO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nb-NO" dirty="0" err="1">
                <a:solidFill>
                  <a:schemeClr val="accent5">
                    <a:lumMod val="75000"/>
                  </a:schemeClr>
                </a:solidFill>
              </a:rPr>
              <a:t>controls</a:t>
            </a:r>
            <a:endParaRPr lang="nb-NO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nb-NO" dirty="0">
                <a:solidFill>
                  <a:schemeClr val="accent5">
                    <a:lumMod val="75000"/>
                  </a:schemeClr>
                </a:solidFill>
              </a:rPr>
              <a:t>loop</a:t>
            </a:r>
          </a:p>
          <a:p>
            <a:pPr lvl="1">
              <a:buFontTx/>
              <a:buChar char="-"/>
            </a:pPr>
            <a:r>
              <a:rPr lang="nb-NO" dirty="0" err="1">
                <a:solidFill>
                  <a:schemeClr val="accent5">
                    <a:lumMod val="75000"/>
                  </a:schemeClr>
                </a:solidFill>
              </a:rPr>
              <a:t>Muted</a:t>
            </a:r>
            <a:endParaRPr lang="nb-NO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b-NO" dirty="0"/>
              <a:t>Eksempel: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audio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chemeClr val="accent1"/>
                </a:solidFill>
              </a:rPr>
              <a:t>src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filnavn.mp3</a:t>
            </a:r>
            <a:r>
              <a:rPr lang="nb-NO" dirty="0"/>
              <a:t>"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autoplay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controls</a:t>
            </a:r>
            <a:r>
              <a:rPr lang="nb-NO" dirty="0">
                <a:solidFill>
                  <a:srgbClr val="FF0000"/>
                </a:solidFill>
              </a:rPr>
              <a:t>&gt;&lt;/</a:t>
            </a:r>
            <a:r>
              <a:rPr lang="nb-NO" dirty="0" err="1">
                <a:solidFill>
                  <a:srgbClr val="FF0000"/>
                </a:solidFill>
              </a:rPr>
              <a:t>audio</a:t>
            </a:r>
            <a:r>
              <a:rPr lang="nb-NO">
                <a:solidFill>
                  <a:srgbClr val="FF0000"/>
                </a:solidFill>
              </a:rPr>
              <a:t>&gt;</a:t>
            </a:r>
            <a:endParaRPr lang="nb-NO" dirty="0">
              <a:solidFill>
                <a:srgbClr val="FF0000"/>
              </a:solidFill>
            </a:endParaRPr>
          </a:p>
          <a:p>
            <a:endParaRPr lang="nb-NO" dirty="0"/>
          </a:p>
          <a:p>
            <a:endParaRPr lang="nb-NO" dirty="0"/>
          </a:p>
          <a:p>
            <a:pPr lvl="1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4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Lister</vt:lpstr>
      <vt:lpstr>Bilder</vt:lpstr>
      <vt:lpstr>Video</vt:lpstr>
      <vt:lpstr>Lyd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</dc:title>
  <dc:creator>Hanne Blytt Manikarnika</dc:creator>
  <cp:lastModifiedBy>Hanne Blytt Manikarnika</cp:lastModifiedBy>
  <cp:revision>9</cp:revision>
  <dcterms:created xsi:type="dcterms:W3CDTF">2018-08-24T09:02:23Z</dcterms:created>
  <dcterms:modified xsi:type="dcterms:W3CDTF">2018-08-26T15:56:06Z</dcterms:modified>
</cp:coreProperties>
</file>