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8A9B895C-DA7F-4B22-9A4F-C2B8E08B01A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1914AE-C70D-4A7F-A4E4-0CC3DC80D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82626DF-DE58-46AE-B9ED-0058EF3A7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6E57C6-D10B-4AE6-9E91-905E0B2A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4E4CBFD-78A3-418A-802E-5B448EB0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2E2A92-B55E-41B3-939E-1A181861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F72947-AD98-4B0D-A0F4-D204017A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182DDB7-418B-4FAB-A66F-8F558B7EC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67278D-5648-482D-BB7E-E22BBA2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43BAFDF-43FB-4E8B-82E5-A3958EB5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CF21F39-EEDE-4A68-9797-965832D6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95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80DB5BA-8BD1-4F36-B530-9336D193F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04BE5FA-D93D-41B4-B8A1-2A216595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824E030-0666-4B4D-9A60-3BA64ED5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DA1B6D-A375-4389-B75B-AA12B284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2259DFF-78CF-4DE0-BC2F-07A9E286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52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68FE24-7493-4C92-850D-FB64B584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90E34E-27CE-4EDE-8D99-1BEB4FD6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D63E766-2078-42C8-BD2D-11F718AB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665CC9-33DD-490C-A208-D980E061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3BE59A0-DFBE-4FA2-A7B5-FDD8BA6B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9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55E473-377C-42E9-BD1F-AD937214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2BD0198-EBA9-4DD8-BF2F-78836998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5764B2-D4D0-40AA-8114-A277AD73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F4D2864-1226-4F45-A9A4-4DC43E21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E115795-AD20-41FA-AB90-53AE0405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B9D9AB-D607-42B4-99AC-30F9B221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B02523-5881-4732-A1E8-2B61952A6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A20CC47-413F-4414-A8DC-AA429232C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A80F73A-056E-4C49-BE04-A28A7E7F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2DA04D0-EF93-484B-AB96-3455B488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C94C90C-546A-45C6-8CC3-1C36C11C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4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97C234-1B80-49BA-90AE-B2D6D8C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421C9DA-7838-4D33-8C28-F6232D5CB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A96C9B8-D9D7-4418-AD19-A220C2C49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16EDF6A-9BA0-4E64-A844-488E600EB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C96C406-309A-4141-84C4-9B7A97650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B6FF9E5-B08A-4218-A564-0F48CE2D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2C675D0-05EB-4658-B870-F4A12688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F5D12B9-2CF7-4B75-837B-51D76792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6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FF4597-4261-441D-934C-BF6CF030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35CABA7-0BAE-48B6-B3FE-70155449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8E6E7F3-667B-440B-9F09-79FF82F6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301C7CC-43C3-4F0F-9135-FE8F717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1F819A1-5C6D-4187-AF02-DE10FFA4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C366824-D6D4-49B7-A905-FC8C3BF3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73A88F6-37D2-4917-90F6-5FEBB889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E0796A-449B-452B-8A55-41FD27C6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58D39FF-7B30-45EF-9B1E-C4D0AB73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4590043-59AA-4022-A468-A4E514B8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366CF1C-7C13-427F-AD00-7508A863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A39843F-DB9F-48C4-9A52-1C87BD65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97EA1AA-38B5-459A-9495-8690E4B1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71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865F3F-9D6A-4922-9C6A-82B926D5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C904F55-44A4-4D4A-8462-C5E35A35E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51F5CCA-8A06-4808-9AB9-FC41AF0A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A436E3D-FBDF-431F-9DFA-FB19475E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138F-8482-4B1F-975F-3D1E2EE4824F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DD8543C-BD23-4EA7-9C54-44F4D339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262B189-1D41-47E3-91D0-DB52866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88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BC70BBA-8D71-4BEC-9258-E09DDA0C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9C38A1B-BC37-49C5-AEC3-04F759230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93C9C7B-2E24-4BCE-8791-83B0BA762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38F-8482-4B1F-975F-3D1E2EE4824F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E3B6B13-3716-4818-AC2F-866CC7B12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8E4FD26-A698-4955-B4DE-96E3B700C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B0D41-25DA-4CB9-97B1-A3704066D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4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kuleside.no/bilder/noenbilder.html" TargetMode="External"/><Relationship Id="rId2" Type="http://schemas.openxmlformats.org/officeDocument/2006/relationships/hyperlink" Target="http://www.minkuleside.no/bil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AB0E25-3CDA-4E52-A498-BCFFDE9B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066"/>
            <a:ext cx="9144000" cy="964734"/>
          </a:xfrm>
        </p:spPr>
        <p:txBody>
          <a:bodyPr>
            <a:normAutofit/>
          </a:bodyPr>
          <a:lstStyle/>
          <a:p>
            <a:r>
              <a:rPr lang="nb-NO" sz="4400" dirty="0"/>
              <a:t>Absolutte Lenker</a:t>
            </a:r>
            <a:endParaRPr lang="en-GB" sz="4400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ACC8D21-4510-4D79-8106-6A3371AC5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4907"/>
            <a:ext cx="9144000" cy="465272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Vi skriver følgende:</a:t>
            </a:r>
          </a:p>
          <a:p>
            <a:pPr lvl="1" algn="l"/>
            <a:r>
              <a:rPr lang="nb-NO" dirty="0">
                <a:solidFill>
                  <a:srgbClr val="FF0000"/>
                </a:solidFill>
              </a:rPr>
              <a:t>&lt;a</a:t>
            </a:r>
            <a:r>
              <a:rPr lang="nb-NO" dirty="0"/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="http://www.sandvika.vgs.no</a:t>
            </a:r>
            <a:r>
              <a:rPr lang="nb-NO" dirty="0">
                <a:solidFill>
                  <a:srgbClr val="FF0000"/>
                </a:solidFill>
              </a:rPr>
              <a:t>&gt;</a:t>
            </a:r>
            <a:r>
              <a:rPr lang="nb-NO" dirty="0"/>
              <a:t>Skolens hjemmeside</a:t>
            </a:r>
            <a:r>
              <a:rPr lang="nb-NO" dirty="0">
                <a:solidFill>
                  <a:srgbClr val="FF0000"/>
                </a:solidFill>
              </a:rPr>
              <a:t>&lt;/a&gt;</a:t>
            </a:r>
          </a:p>
          <a:p>
            <a:pPr lvl="1" algn="l"/>
            <a:endParaRPr lang="nb-NO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 err="1"/>
              <a:t>Attributten</a:t>
            </a:r>
            <a:r>
              <a:rPr lang="nb-NO" dirty="0"/>
              <a:t>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nb-NO" dirty="0"/>
              <a:t> må være med og gir oss selve lenken.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Må ha innhold inne i </a:t>
            </a:r>
            <a:r>
              <a:rPr lang="nb-NO" dirty="0">
                <a:solidFill>
                  <a:srgbClr val="FF0000"/>
                </a:solidFill>
              </a:rPr>
              <a:t>a</a:t>
            </a:r>
            <a:r>
              <a:rPr lang="nb-NO" dirty="0"/>
              <a:t> taggen, for at lenken skal synes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Eksterne lenker må starte med http://"...", dette er absolutte lenker </a:t>
            </a:r>
          </a:p>
          <a:p>
            <a:pPr algn="l"/>
            <a:endParaRPr lang="nb-N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b-NO" dirty="0"/>
              <a:t>Relative lenker brukes gjerne så lenge vi er på eget nettsted.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b-NO" dirty="0"/>
          </a:p>
          <a:p>
            <a:pPr lvl="1"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94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16D590-9EA6-42CA-88F8-E613D5B5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Relative Lenker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45F8D5-74B3-4B64-BBE8-1F5E27D7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Anta at vi befinner oss i </a:t>
            </a:r>
            <a:r>
              <a:rPr lang="nb-NO" dirty="0">
                <a:hlinkClick r:id="rId2"/>
              </a:rPr>
              <a:t>http://www.minkuleside.no/bilder</a:t>
            </a:r>
            <a:endParaRPr lang="nb-NO" dirty="0"/>
          </a:p>
          <a:p>
            <a:endParaRPr lang="nb-NO" dirty="0"/>
          </a:p>
          <a:p>
            <a:r>
              <a:rPr lang="nb-NO" dirty="0"/>
              <a:t>Da vil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FF0000"/>
                </a:solidFill>
              </a:rPr>
              <a:t>&lt;a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="noenbilder.html"</a:t>
            </a:r>
            <a:r>
              <a:rPr lang="nb-NO" dirty="0">
                <a:solidFill>
                  <a:srgbClr val="FF0000"/>
                </a:solidFill>
              </a:rPr>
              <a:t>&gt;</a:t>
            </a:r>
            <a:r>
              <a:rPr lang="nb-NO" dirty="0"/>
              <a:t>Kule bilder</a:t>
            </a:r>
            <a:r>
              <a:rPr lang="nb-NO" dirty="0">
                <a:solidFill>
                  <a:srgbClr val="FF0000"/>
                </a:solidFill>
              </a:rPr>
              <a:t>&lt;/a&gt; </a:t>
            </a:r>
            <a:r>
              <a:rPr lang="nb-NO" dirty="0"/>
              <a:t>referere til</a:t>
            </a:r>
          </a:p>
          <a:p>
            <a:pPr marL="457200" lvl="1" indent="0">
              <a:buNone/>
            </a:pPr>
            <a:r>
              <a:rPr lang="nb-NO" dirty="0">
                <a:hlinkClick r:id="rId3"/>
              </a:rPr>
              <a:t>http://www.minkuleside.no/bilder/noenbilder.html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Ved å bruke en relativ lenke kan du senere endre på nettstedets adresse uten å måtte endre alle lenkene i html koden.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19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AD08C9-BFC8-42A4-B1CC-AC1055C3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Lenker innad i nettsiden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8142DA-A038-4066-8B34-630D35DD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Vi kan lenke til spesifikke steder i en nettside med mye innhold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Da må man først lage et anker med en unik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nb-NO" dirty="0"/>
              <a:t>: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FF0000"/>
                </a:solidFill>
              </a:rPr>
              <a:t>&lt;a 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="kap1"</a:t>
            </a:r>
            <a:r>
              <a:rPr lang="nb-NO" dirty="0"/>
              <a:t>&gt;Kapittel 1 starter her</a:t>
            </a:r>
            <a:r>
              <a:rPr lang="nb-NO" dirty="0">
                <a:solidFill>
                  <a:srgbClr val="FF0000"/>
                </a:solidFill>
              </a:rPr>
              <a:t>&lt;/a&gt;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Så lager man selve lenken. Husk #!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FF0000"/>
                </a:solidFill>
              </a:rPr>
              <a:t>&lt;a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="#kap1"</a:t>
            </a:r>
            <a:r>
              <a:rPr lang="nb-NO" dirty="0"/>
              <a:t>&gt;Klikk her for å hoppe til kapittel 1</a:t>
            </a:r>
            <a:r>
              <a:rPr lang="nb-NO" dirty="0">
                <a:solidFill>
                  <a:srgbClr val="FF0000"/>
                </a:solidFill>
              </a:rPr>
              <a:t>&lt;/a&gt;</a:t>
            </a:r>
          </a:p>
          <a:p>
            <a:pPr marL="457200" lvl="1" indent="0">
              <a:buNone/>
            </a:pPr>
            <a:endParaRPr lang="nb-NO" dirty="0">
              <a:solidFill>
                <a:srgbClr val="FF0000"/>
              </a:solidFill>
            </a:endParaRPr>
          </a:p>
          <a:p>
            <a:r>
              <a:rPr lang="nb-NO" dirty="0"/>
              <a:t>Se kode (uke 36) i på </a:t>
            </a:r>
            <a:r>
              <a:rPr lang="nb-NO" dirty="0" err="1"/>
              <a:t>itl</a:t>
            </a:r>
            <a:r>
              <a:rPr lang="nb-NO" dirty="0"/>
              <a:t>/</a:t>
            </a:r>
            <a:r>
              <a:rPr lang="nb-NO" dirty="0" err="1"/>
              <a:t>github</a:t>
            </a: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nb-NO" dirty="0"/>
              <a:t> taggen skal vi bruke mye fremover blant annet med CSS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1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6AB085-F5A9-47DD-8A2D-40DE1777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778"/>
          </a:xfrm>
        </p:spPr>
        <p:txBody>
          <a:bodyPr/>
          <a:lstStyle/>
          <a:p>
            <a:pPr algn="ctr"/>
            <a:r>
              <a:rPr lang="nb-NO" dirty="0"/>
              <a:t>Tabeller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508418-2FE4-45FF-B9AD-58F418B0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35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>
                <a:solidFill>
                  <a:srgbClr val="FF0000"/>
                </a:solidFill>
              </a:rPr>
              <a:t>&lt;</a:t>
            </a:r>
            <a:r>
              <a:rPr lang="nb-NO" sz="2400" dirty="0" err="1">
                <a:solidFill>
                  <a:srgbClr val="FF0000"/>
                </a:solidFill>
              </a:rPr>
              <a:t>table</a:t>
            </a:r>
            <a:r>
              <a:rPr lang="nb-NO" sz="2400" dirty="0">
                <a:solidFill>
                  <a:srgbClr val="FF0000"/>
                </a:solidFill>
              </a:rPr>
              <a:t> </a:t>
            </a:r>
            <a:r>
              <a:rPr lang="nb-NO" sz="2400" dirty="0">
                <a:solidFill>
                  <a:schemeClr val="accent1">
                    <a:lumMod val="75000"/>
                  </a:schemeClr>
                </a:solidFill>
              </a:rPr>
              <a:t>border</a:t>
            </a:r>
            <a:r>
              <a:rPr lang="nb-NO" sz="2400" dirty="0">
                <a:solidFill>
                  <a:schemeClr val="accent6">
                    <a:lumMod val="75000"/>
                  </a:schemeClr>
                </a:solidFill>
              </a:rPr>
              <a:t>="1"</a:t>
            </a:r>
            <a:r>
              <a:rPr lang="nb-NO" sz="2400" dirty="0"/>
              <a:t>&gt;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tr</a:t>
            </a:r>
            <a:r>
              <a:rPr lang="nb-NO" dirty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td</a:t>
            </a:r>
            <a:r>
              <a:rPr lang="nb-NO" dirty="0">
                <a:solidFill>
                  <a:srgbClr val="FF0000"/>
                </a:solidFill>
              </a:rPr>
              <a:t>&gt;</a:t>
            </a:r>
            <a:r>
              <a:rPr lang="nb-NO" dirty="0"/>
              <a:t>Rad 1, kolonne 1</a:t>
            </a:r>
            <a:r>
              <a:rPr lang="nb-NO" dirty="0">
                <a:solidFill>
                  <a:srgbClr val="FF0000"/>
                </a:solidFill>
              </a:rPr>
              <a:t>&lt;/</a:t>
            </a:r>
            <a:r>
              <a:rPr lang="nb-NO" dirty="0" err="1">
                <a:solidFill>
                  <a:srgbClr val="FF0000"/>
                </a:solidFill>
              </a:rPr>
              <a:t>td</a:t>
            </a:r>
            <a:r>
              <a:rPr lang="nb-NO" dirty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td</a:t>
            </a:r>
            <a:r>
              <a:rPr lang="nb-NO" dirty="0">
                <a:solidFill>
                  <a:srgbClr val="FF0000"/>
                </a:solidFill>
              </a:rPr>
              <a:t>&gt;</a:t>
            </a:r>
            <a:r>
              <a:rPr lang="nb-NO" dirty="0"/>
              <a:t>Rad 1, kolonne 2</a:t>
            </a:r>
            <a:r>
              <a:rPr lang="nb-NO" dirty="0">
                <a:solidFill>
                  <a:srgbClr val="FF0000"/>
                </a:solidFill>
              </a:rPr>
              <a:t>&lt;/</a:t>
            </a:r>
            <a:r>
              <a:rPr lang="nb-NO" dirty="0" err="1">
                <a:solidFill>
                  <a:srgbClr val="FF0000"/>
                </a:solidFill>
              </a:rPr>
              <a:t>td</a:t>
            </a:r>
            <a:r>
              <a:rPr lang="nb-NO" dirty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FF0000"/>
                </a:solidFill>
              </a:rPr>
              <a:t>&lt;/</a:t>
            </a:r>
            <a:r>
              <a:rPr lang="nb-NO" dirty="0" err="1">
                <a:solidFill>
                  <a:srgbClr val="FF0000"/>
                </a:solidFill>
              </a:rPr>
              <a:t>tr</a:t>
            </a:r>
            <a:r>
              <a:rPr lang="nb-NO" dirty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tr</a:t>
            </a:r>
            <a:r>
              <a:rPr lang="nb-NO" dirty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td</a:t>
            </a:r>
            <a:r>
              <a:rPr lang="nb-NO" dirty="0">
                <a:solidFill>
                  <a:srgbClr val="FF0000"/>
                </a:solidFill>
              </a:rPr>
              <a:t>&gt;</a:t>
            </a:r>
            <a:r>
              <a:rPr lang="nb-NO" dirty="0"/>
              <a:t>Rad 2, kolonne 1</a:t>
            </a:r>
            <a:r>
              <a:rPr lang="nb-NO" dirty="0">
                <a:solidFill>
                  <a:srgbClr val="FF0000"/>
                </a:solidFill>
              </a:rPr>
              <a:t>&lt;/</a:t>
            </a:r>
            <a:r>
              <a:rPr lang="nb-NO" dirty="0" err="1">
                <a:solidFill>
                  <a:srgbClr val="FF0000"/>
                </a:solidFill>
              </a:rPr>
              <a:t>td</a:t>
            </a:r>
            <a:r>
              <a:rPr lang="nb-NO" dirty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nb-NO" dirty="0"/>
              <a:t>	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td</a:t>
            </a:r>
            <a:r>
              <a:rPr lang="nb-NO" dirty="0">
                <a:solidFill>
                  <a:srgbClr val="FF0000"/>
                </a:solidFill>
              </a:rPr>
              <a:t>&gt;</a:t>
            </a:r>
            <a:r>
              <a:rPr lang="nb-NO" dirty="0"/>
              <a:t>Rad 2, kolonne 2</a:t>
            </a:r>
            <a:r>
              <a:rPr lang="nb-NO" dirty="0">
                <a:solidFill>
                  <a:srgbClr val="FF0000"/>
                </a:solidFill>
              </a:rPr>
              <a:t>&lt;/</a:t>
            </a:r>
            <a:r>
              <a:rPr lang="nb-NO" dirty="0" err="1">
                <a:solidFill>
                  <a:srgbClr val="FF0000"/>
                </a:solidFill>
              </a:rPr>
              <a:t>td</a:t>
            </a:r>
            <a:r>
              <a:rPr lang="nb-NO" dirty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nb-NO" dirty="0">
                <a:solidFill>
                  <a:srgbClr val="FF0000"/>
                </a:solidFill>
              </a:rPr>
              <a:t>&lt;/</a:t>
            </a:r>
            <a:r>
              <a:rPr lang="nb-NO" dirty="0" err="1">
                <a:solidFill>
                  <a:srgbClr val="FF0000"/>
                </a:solidFill>
              </a:rPr>
              <a:t>tr</a:t>
            </a:r>
            <a:r>
              <a:rPr lang="nb-NO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nb-NO" sz="2400" dirty="0">
                <a:solidFill>
                  <a:srgbClr val="FF0000"/>
                </a:solidFill>
              </a:rPr>
              <a:t>&lt;/</a:t>
            </a:r>
            <a:r>
              <a:rPr lang="nb-NO" sz="2400" dirty="0" err="1">
                <a:solidFill>
                  <a:srgbClr val="FF0000"/>
                </a:solidFill>
              </a:rPr>
              <a:t>table</a:t>
            </a:r>
            <a:r>
              <a:rPr lang="nb-NO" sz="2400" dirty="0">
                <a:solidFill>
                  <a:srgbClr val="FF0000"/>
                </a:solidFill>
              </a:rPr>
              <a:t>&gt;</a:t>
            </a:r>
          </a:p>
          <a:p>
            <a:r>
              <a:rPr lang="nb-NO" sz="2400" dirty="0"/>
              <a:t>Bytt ut </a:t>
            </a:r>
            <a:r>
              <a:rPr lang="nb-NO" sz="2400" dirty="0" err="1">
                <a:solidFill>
                  <a:srgbClr val="FF0000"/>
                </a:solidFill>
              </a:rPr>
              <a:t>td</a:t>
            </a:r>
            <a:r>
              <a:rPr lang="nb-NO" sz="2400" dirty="0"/>
              <a:t> med </a:t>
            </a:r>
            <a:r>
              <a:rPr lang="nb-NO" sz="2400" dirty="0" err="1">
                <a:solidFill>
                  <a:srgbClr val="FF0000"/>
                </a:solidFill>
              </a:rPr>
              <a:t>th</a:t>
            </a:r>
            <a:r>
              <a:rPr lang="nb-NO" sz="2400" dirty="0"/>
              <a:t> dersom du ønsker overskrift i tabellen.</a:t>
            </a:r>
          </a:p>
          <a:p>
            <a:endParaRPr lang="nb-NO" sz="2400" dirty="0"/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74917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6D3CC2-A022-432B-80C4-52616FDC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Attributter til tabellen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14E3BF-20F8-409C-A58F-D40A5006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Skal inn i </a:t>
            </a:r>
            <a:r>
              <a:rPr lang="nb-NO" dirty="0">
                <a:solidFill>
                  <a:srgbClr val="FF0000"/>
                </a:solidFill>
              </a:rPr>
              <a:t>&lt;</a:t>
            </a:r>
            <a:r>
              <a:rPr lang="nb-NO" dirty="0" err="1">
                <a:solidFill>
                  <a:srgbClr val="FF0000"/>
                </a:solidFill>
              </a:rPr>
              <a:t>table</a:t>
            </a:r>
            <a:r>
              <a:rPr lang="nb-NO" dirty="0">
                <a:solidFill>
                  <a:srgbClr val="FF0000"/>
                </a:solidFill>
              </a:rPr>
              <a:t>&gt; </a:t>
            </a:r>
            <a:r>
              <a:rPr lang="nb-NO" dirty="0"/>
              <a:t>taggen. </a:t>
            </a:r>
          </a:p>
          <a:p>
            <a:pPr marL="0" indent="0">
              <a:buNone/>
            </a:pPr>
            <a:endParaRPr lang="nb-NO" dirty="0"/>
          </a:p>
          <a:p>
            <a:pPr lvl="1">
              <a:buFontTx/>
              <a:buChar char="-"/>
            </a:pPr>
            <a:r>
              <a:rPr lang="nb-NO" dirty="0">
                <a:solidFill>
                  <a:schemeClr val="accent5">
                    <a:lumMod val="75000"/>
                  </a:schemeClr>
                </a:solidFill>
              </a:rPr>
              <a:t>border</a:t>
            </a: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="1"</a:t>
            </a:r>
            <a:r>
              <a:rPr lang="nb-NO" dirty="0"/>
              <a:t> gir rammer </a:t>
            </a:r>
          </a:p>
          <a:p>
            <a:pPr lvl="1">
              <a:buFontTx/>
              <a:buChar char="-"/>
            </a:pPr>
            <a:endParaRPr lang="nb-NO" dirty="0"/>
          </a:p>
          <a:p>
            <a:pPr lvl="1">
              <a:buFontTx/>
              <a:buChar char="-"/>
            </a:pPr>
            <a:r>
              <a:rPr lang="nb-NO" dirty="0" err="1">
                <a:solidFill>
                  <a:schemeClr val="accent5">
                    <a:lumMod val="75000"/>
                  </a:schemeClr>
                </a:solidFill>
              </a:rPr>
              <a:t>cellpadding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="5" </a:t>
            </a:r>
            <a:r>
              <a:rPr lang="nb-NO" dirty="0" err="1">
                <a:solidFill>
                  <a:schemeClr val="accent1">
                    <a:lumMod val="75000"/>
                  </a:schemeClr>
                </a:solidFill>
              </a:rPr>
              <a:t>cellspacing</a:t>
            </a:r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="5"</a:t>
            </a:r>
            <a:r>
              <a:rPr lang="nb-NO" dirty="0"/>
              <a:t> fyller "luft" i tabellen.</a:t>
            </a:r>
          </a:p>
          <a:p>
            <a:pPr lvl="1">
              <a:buFontTx/>
              <a:buChar char="-"/>
            </a:pPr>
            <a:endParaRPr lang="nb-NO" dirty="0"/>
          </a:p>
          <a:p>
            <a:pPr lvl="1">
              <a:buFontTx/>
              <a:buChar char="-"/>
            </a:pPr>
            <a:r>
              <a:rPr lang="nb-NO" dirty="0" err="1">
                <a:solidFill>
                  <a:schemeClr val="accent5">
                    <a:lumMod val="75000"/>
                  </a:schemeClr>
                </a:solidFill>
              </a:rPr>
              <a:t>colspan</a:t>
            </a:r>
            <a:r>
              <a:rPr lang="nb-NO" dirty="0"/>
              <a:t> og/eller </a:t>
            </a:r>
            <a:r>
              <a:rPr lang="nb-NO" dirty="0" err="1">
                <a:solidFill>
                  <a:schemeClr val="accent5">
                    <a:lumMod val="75000"/>
                  </a:schemeClr>
                </a:solidFill>
              </a:rPr>
              <a:t>rowspan</a:t>
            </a:r>
            <a:r>
              <a:rPr lang="nb-NO" dirty="0"/>
              <a:t>. For å slå sammen rader eller kolonner. Se kode på  </a:t>
            </a:r>
            <a:r>
              <a:rPr lang="nb-NO" dirty="0" err="1"/>
              <a:t>github</a:t>
            </a:r>
            <a:r>
              <a:rPr lang="nb-NO" dirty="0"/>
              <a:t> uke 36</a:t>
            </a:r>
          </a:p>
          <a:p>
            <a:pPr lvl="1">
              <a:buFontTx/>
              <a:buChar char="-"/>
            </a:pPr>
            <a:endParaRPr lang="nb-NO" dirty="0"/>
          </a:p>
          <a:p>
            <a:pPr lvl="1">
              <a:buFontTx/>
              <a:buChar char="-"/>
            </a:pPr>
            <a:r>
              <a:rPr lang="nb-NO" dirty="0"/>
              <a:t> Finnes flere, se </a:t>
            </a:r>
            <a:r>
              <a:rPr lang="nb-NO" dirty="0">
                <a:hlinkClick r:id="rId2"/>
              </a:rPr>
              <a:t>www.w3schools.com</a:t>
            </a:r>
            <a:r>
              <a:rPr lang="nb-NO" dirty="0"/>
              <a:t>   </a:t>
            </a:r>
          </a:p>
          <a:p>
            <a:pPr lvl="1">
              <a:buFontTx/>
              <a:buChar char="-"/>
            </a:pPr>
            <a:endParaRPr lang="nb-NO" dirty="0"/>
          </a:p>
          <a:p>
            <a:r>
              <a:rPr lang="nb-NO" dirty="0"/>
              <a:t>Vi kan gjøre masse med utseende ved å bruke CSS</a:t>
            </a:r>
          </a:p>
          <a:p>
            <a:pPr lvl="1">
              <a:buFontTx/>
              <a:buChar char="-"/>
            </a:pPr>
            <a:endParaRPr lang="nb-NO" dirty="0"/>
          </a:p>
          <a:p>
            <a:pPr lvl="1">
              <a:buFontTx/>
              <a:buChar char="-"/>
            </a:pPr>
            <a:endParaRPr lang="nb-NO" dirty="0"/>
          </a:p>
          <a:p>
            <a:endParaRPr lang="nb-NO" dirty="0"/>
          </a:p>
          <a:p>
            <a:pPr lvl="1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8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042D68-1511-4078-86E3-50D988D1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Skjema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A0642DA-216C-4661-B05A-1BA96F626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1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313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Absolutte Lenker</vt:lpstr>
      <vt:lpstr>Relative Lenker</vt:lpstr>
      <vt:lpstr>Lenker innad i nettsiden</vt:lpstr>
      <vt:lpstr>Tabeller</vt:lpstr>
      <vt:lpstr>Attributter til tabellen</vt:lpstr>
      <vt:lpstr>Skjema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Lenker</dc:title>
  <dc:creator>Hanne Blytt Manikarnika</dc:creator>
  <cp:lastModifiedBy>Hanne Blytt Manikarnika</cp:lastModifiedBy>
  <cp:revision>13</cp:revision>
  <dcterms:created xsi:type="dcterms:W3CDTF">2018-08-31T08:02:51Z</dcterms:created>
  <dcterms:modified xsi:type="dcterms:W3CDTF">2018-08-31T14:30:52Z</dcterms:modified>
</cp:coreProperties>
</file>