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8A9B895C-DA7F-4B22-9A4F-C2B8E08B01A9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1914AE-C70D-4A7F-A4E4-0CC3DC80D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82626DF-DE58-46AE-B9ED-0058EF3A7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A6E57C6-D10B-4AE6-9E91-905E0B2A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4E4CBFD-78A3-418A-802E-5B448EB0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42E2A92-B55E-41B3-939E-1A181861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F72947-AD98-4B0D-A0F4-D204017A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182DDB7-418B-4FAB-A66F-8F558B7EC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67278D-5648-482D-BB7E-E22BBA22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43BAFDF-43FB-4E8B-82E5-A3958EB5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CF21F39-EEDE-4A68-9797-965832D6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95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80DB5BA-8BD1-4F36-B530-9336D193F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04BE5FA-D93D-41B4-B8A1-2A216595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824E030-0666-4B4D-9A60-3BA64ED5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DA1B6D-A375-4389-B75B-AA12B284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2259DFF-78CF-4DE0-BC2F-07A9E286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52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68FE24-7493-4C92-850D-FB64B584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90E34E-27CE-4EDE-8D99-1BEB4FD62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D63E766-2078-42C8-BD2D-11F718AB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0665CC9-33DD-490C-A208-D980E061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3BE59A0-DFBE-4FA2-A7B5-FDD8BA6B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9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155E473-377C-42E9-BD1F-AD937214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2BD0198-EBA9-4DD8-BF2F-78836998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5764B2-D4D0-40AA-8114-A277AD73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F4D2864-1226-4F45-A9A4-4DC43E21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E115795-AD20-41FA-AB90-53AE0405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B9D9AB-D607-42B4-99AC-30F9B221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B02523-5881-4732-A1E8-2B61952A6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A20CC47-413F-4414-A8DC-AA429232C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A80F73A-056E-4C49-BE04-A28A7E7F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2DA04D0-EF93-484B-AB96-3455B488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C94C90C-546A-45C6-8CC3-1C36C11C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97C234-1B80-49BA-90AE-B2D6D8CF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421C9DA-7838-4D33-8C28-F6232D5CB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A96C9B8-D9D7-4418-AD19-A220C2C49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16EDF6A-9BA0-4E64-A844-488E600EB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C96C406-309A-4141-84C4-9B7A97650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B6FF9E5-B08A-4218-A564-0F48CE2D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2C675D0-05EB-4658-B870-F4A12688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F5D12B9-2CF7-4B75-837B-51D76792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6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FF4597-4261-441D-934C-BF6CF030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35CABA7-0BAE-48B6-B3FE-70155449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8E6E7F3-667B-440B-9F09-79FF82F6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301C7CC-43C3-4F0F-9135-FE8F717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1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1F819A1-5C6D-4187-AF02-DE10FFA4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C366824-D6D4-49B7-A905-FC8C3BF3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73A88F6-37D2-4917-90F6-5FEBB889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4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E0796A-449B-452B-8A55-41FD27C6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58D39FF-7B30-45EF-9B1E-C4D0AB73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4590043-59AA-4022-A468-A4E514B84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366CF1C-7C13-427F-AD00-7508A863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A39843F-DB9F-48C4-9A52-1C87BD65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97EA1AA-38B5-459A-9495-8690E4B1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1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865F3F-9D6A-4922-9C6A-82B926D5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C904F55-44A4-4D4A-8462-C5E35A35E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51F5CCA-8A06-4808-9AB9-FC41AF0A2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A436E3D-FBDF-431F-9DFA-FB19475E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DD8543C-BD23-4EA7-9C54-44F4D339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262B189-1D41-47E3-91D0-DB528660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88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BC70BBA-8D71-4BEC-9258-E09DDA0C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9C38A1B-BC37-49C5-AEC3-04F759230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93C9C7B-2E24-4BCE-8791-83B0BA762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E3B6B13-3716-4818-AC2F-866CC7B12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8E4FD26-A698-4955-B4DE-96E3B700C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4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885471-DA99-45F5-B1E0-868EB986C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593" y="702914"/>
            <a:ext cx="9144000" cy="639325"/>
          </a:xfrm>
        </p:spPr>
        <p:txBody>
          <a:bodyPr>
            <a:normAutofit fontScale="90000"/>
          </a:bodyPr>
          <a:lstStyle/>
          <a:p>
            <a:r>
              <a:rPr lang="nb-NO" dirty="0"/>
              <a:t>CSS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6FC5F37-C08E-4C94-9261-B8A819100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1629"/>
            <a:ext cx="9144000" cy="4653457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Et eget språk som kontrollerer nettsiders utseende</a:t>
            </a:r>
          </a:p>
          <a:p>
            <a:pPr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Utvikles parallelt med html, men altså to forskjellige "språk" med ulike skrivemåter</a:t>
            </a:r>
          </a:p>
          <a:p>
            <a:pPr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Generelle begrep og skrivemåte:</a:t>
            </a:r>
          </a:p>
          <a:p>
            <a:endParaRPr lang="nb-NO" dirty="0"/>
          </a:p>
          <a:p>
            <a:pPr algn="l"/>
            <a:endParaRPr lang="nb-NO" dirty="0"/>
          </a:p>
          <a:p>
            <a:pPr marL="800100" lvl="1" indent="-342900" algn="l">
              <a:buFontTx/>
              <a:buChar char="-"/>
            </a:pPr>
            <a:endParaRPr lang="nb-NO" dirty="0">
              <a:solidFill>
                <a:srgbClr val="FF0000"/>
              </a:solidFill>
            </a:endParaRPr>
          </a:p>
          <a:p>
            <a:pPr marL="800100" lvl="1" indent="-342900" algn="l">
              <a:buFontTx/>
              <a:buChar char="-"/>
            </a:pPr>
            <a:endParaRPr lang="nb-NO" dirty="0">
              <a:solidFill>
                <a:srgbClr val="FF0000"/>
              </a:solidFill>
            </a:endParaRPr>
          </a:p>
          <a:p>
            <a:pPr marL="800100" lvl="1" indent="-342900" algn="l">
              <a:buFontTx/>
              <a:buChar char="-"/>
            </a:pPr>
            <a:endParaRPr lang="nb-NO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Språket inne i deklarasjonen kjenner dere kanskje igjen, selektoren er viktig slik vi skal lære å skrive CSS heretter.</a:t>
            </a:r>
            <a:endParaRPr lang="en-GB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1F8B953-1DE7-49EE-AA5B-FAE8E3D0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3748662"/>
            <a:ext cx="61341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4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E24FA4-E78C-4876-BEAB-DC1E0FE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9356"/>
          </a:xfrm>
        </p:spPr>
        <p:txBody>
          <a:bodyPr/>
          <a:lstStyle/>
          <a:p>
            <a:pPr algn="ctr"/>
            <a:r>
              <a:rPr lang="nb-NO" dirty="0"/>
              <a:t>Koble CSS til HTML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0207FB3-FC39-4038-AFFD-CC47CCD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960"/>
            <a:ext cx="10515600" cy="5494789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nb-NO" dirty="0"/>
              <a:t>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style</a:t>
            </a:r>
            <a:r>
              <a:rPr lang="nb-NO" dirty="0"/>
              <a:t> attributt i en html tag</a:t>
            </a:r>
          </a:p>
          <a:p>
            <a:pPr marL="0" indent="0">
              <a:buNone/>
            </a:pPr>
            <a:r>
              <a:rPr lang="nb-NO" dirty="0"/>
              <a:t>						    </a:t>
            </a:r>
            <a:r>
              <a:rPr lang="nb-NO" sz="1200" dirty="0"/>
              <a:t>Ønsker i utgangspunktet ikke å bruke denne metoden så ofte</a:t>
            </a:r>
            <a:endParaRPr lang="nb-NO" dirty="0"/>
          </a:p>
          <a:p>
            <a:pPr marL="342900" indent="-342900"/>
            <a:endParaRPr lang="nb-NO" dirty="0"/>
          </a:p>
          <a:p>
            <a:r>
              <a:rPr lang="nb-NO" dirty="0"/>
              <a:t> Egen </a:t>
            </a:r>
            <a:r>
              <a:rPr lang="nb-NO" dirty="0">
                <a:solidFill>
                  <a:srgbClr val="FF0000"/>
                </a:solidFill>
              </a:rPr>
              <a:t>&lt;style&gt; </a:t>
            </a:r>
            <a:r>
              <a:rPr lang="nb-NO" dirty="0"/>
              <a:t>tag (som vi legger inne i </a:t>
            </a:r>
            <a:r>
              <a:rPr lang="nb-NO" dirty="0">
                <a:solidFill>
                  <a:srgbClr val="FF0000"/>
                </a:solidFill>
              </a:rPr>
              <a:t>&lt;head&gt;)</a:t>
            </a:r>
          </a:p>
          <a:p>
            <a:pPr marL="0" indent="0">
              <a:buNone/>
            </a:pPr>
            <a:r>
              <a:rPr lang="nb-NO" sz="1400" dirty="0">
                <a:solidFill>
                  <a:srgbClr val="FF0000"/>
                </a:solidFill>
              </a:rPr>
              <a:t>				 </a:t>
            </a:r>
            <a:r>
              <a:rPr lang="nb-NO" sz="1400" dirty="0"/>
              <a:t>Mye lettere å skrive i atom</a:t>
            </a:r>
          </a:p>
          <a:p>
            <a:pPr marL="0" indent="0">
              <a:buNone/>
            </a:pPr>
            <a:r>
              <a:rPr lang="nb-NO" sz="1400" dirty="0"/>
              <a:t>				 </a:t>
            </a:r>
          </a:p>
          <a:p>
            <a:pPr marL="0" indent="0">
              <a:buNone/>
            </a:pPr>
            <a:r>
              <a:rPr lang="nb-NO" sz="1400" dirty="0"/>
              <a:t>				 Dette eksempelet vil endre stil på alle </a:t>
            </a:r>
            <a:r>
              <a:rPr lang="nb-NO" sz="1400" dirty="0">
                <a:solidFill>
                  <a:srgbClr val="FF0000"/>
                </a:solidFill>
              </a:rPr>
              <a:t>&lt;h1&gt; </a:t>
            </a:r>
            <a:r>
              <a:rPr lang="nb-NO" sz="1400" dirty="0"/>
              <a:t>taggene i html dokumentet samtidig</a:t>
            </a:r>
          </a:p>
          <a:p>
            <a:pPr marL="342900" indent="-342900"/>
            <a:endParaRPr lang="nb-NO" dirty="0"/>
          </a:p>
          <a:p>
            <a:pPr marL="342900" indent="-342900"/>
            <a:endParaRPr lang="nb-NO" dirty="0"/>
          </a:p>
          <a:p>
            <a:r>
              <a:rPr lang="nb-NO" dirty="0"/>
              <a:t> Eget CSS dokument som vi lenker til html</a:t>
            </a:r>
          </a:p>
          <a:p>
            <a:pPr lvl="8"/>
            <a:r>
              <a:rPr lang="nb-NO" sz="1400" dirty="0"/>
              <a:t>                           	       Her har vi laget en egen fil ved navn cssdokument.css i </a:t>
            </a:r>
          </a:p>
          <a:p>
            <a:pPr lvl="8"/>
            <a:r>
              <a:rPr lang="nb-NO" sz="1400" dirty="0"/>
              <a:t>                                     	       samme mappe som html fila.</a:t>
            </a:r>
          </a:p>
          <a:p>
            <a:pPr lvl="8"/>
            <a:r>
              <a:rPr lang="nb-NO" sz="1400" dirty="0"/>
              <a:t>  		       </a:t>
            </a:r>
            <a:endParaRPr lang="en-GB" sz="1400" dirty="0"/>
          </a:p>
          <a:p>
            <a:pPr marL="3657600" lvl="8" indent="0">
              <a:buNone/>
            </a:pPr>
            <a:r>
              <a:rPr lang="nb-NO" sz="1400" dirty="0"/>
              <a:t>	</a:t>
            </a:r>
            <a:r>
              <a:rPr lang="en-GB" sz="1400" dirty="0"/>
              <a:t>	       </a:t>
            </a:r>
            <a:r>
              <a:rPr lang="en-GB" sz="1400" dirty="0" err="1"/>
              <a:t>Enkleste</a:t>
            </a:r>
            <a:r>
              <a:rPr lang="en-GB" sz="1400" dirty="0"/>
              <a:t> </a:t>
            </a:r>
            <a:r>
              <a:rPr lang="en-GB" sz="1400" dirty="0" err="1"/>
              <a:t>måte</a:t>
            </a:r>
            <a:r>
              <a:rPr lang="en-GB" sz="1400" dirty="0"/>
              <a:t> å </a:t>
            </a:r>
            <a:r>
              <a:rPr lang="en-GB" sz="1400" dirty="0" err="1"/>
              <a:t>få</a:t>
            </a:r>
            <a:r>
              <a:rPr lang="en-GB" sz="1400" dirty="0"/>
              <a:t> mange </a:t>
            </a:r>
            <a:r>
              <a:rPr lang="en-GB" sz="1400" dirty="0" err="1"/>
              <a:t>nettsider</a:t>
            </a:r>
            <a:r>
              <a:rPr lang="en-GB" sz="1400" dirty="0"/>
              <a:t> </a:t>
            </a:r>
            <a:r>
              <a:rPr lang="en-GB" sz="1400" dirty="0" err="1"/>
              <a:t>på</a:t>
            </a:r>
            <a:r>
              <a:rPr lang="en-GB" sz="1400" dirty="0"/>
              <a:t> et </a:t>
            </a:r>
            <a:r>
              <a:rPr lang="en-GB" sz="1400" dirty="0" err="1"/>
              <a:t>nettsted</a:t>
            </a:r>
            <a:r>
              <a:rPr lang="en-GB" sz="1400" dirty="0"/>
              <a:t> </a:t>
            </a:r>
            <a:r>
              <a:rPr lang="en-GB" sz="1400" dirty="0" err="1"/>
              <a:t>til</a:t>
            </a:r>
            <a:r>
              <a:rPr lang="en-GB" sz="1400" dirty="0"/>
              <a:t> å ha 			       </a:t>
            </a:r>
            <a:r>
              <a:rPr lang="en-GB" sz="1400" dirty="0" err="1"/>
              <a:t>samme</a:t>
            </a:r>
            <a:r>
              <a:rPr lang="en-GB" sz="1400" dirty="0"/>
              <a:t> </a:t>
            </a:r>
            <a:r>
              <a:rPr lang="en-GB" sz="1400" dirty="0" err="1"/>
              <a:t>stil</a:t>
            </a:r>
            <a:endParaRPr lang="nb-NO" sz="14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E0A746C-5285-40D2-BD4C-E435CFAF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39" y="1766903"/>
            <a:ext cx="5372100" cy="63817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8FF1F445-9F3B-4499-B68E-2D3ADB78A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39" y="5398949"/>
            <a:ext cx="5295900" cy="78105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955AD96-25BB-40B3-ACAD-987E4159B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90" y="3060555"/>
            <a:ext cx="31337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8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BFBB61-17B4-4718-8D66-0B1D9E79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Oppgave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15FCDE-2FFF-4E31-8D31-24348B2B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Lag tre forskjellige html filer der du lager samme stil på overskriften. Bruk de tre forskjellige teknikkene for å koble til CSS-koden din.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Du kan for eksempel bruke:</a:t>
            </a:r>
          </a:p>
          <a:p>
            <a:pPr marL="0" indent="0">
              <a:buNone/>
            </a:pPr>
            <a:endParaRPr lang="nb-NO" dirty="0"/>
          </a:p>
          <a:p>
            <a:pPr marL="0" indent="0" algn="ctr">
              <a:buNone/>
            </a:pPr>
            <a:r>
              <a:rPr lang="nb-NO" dirty="0"/>
              <a:t>h1{</a:t>
            </a:r>
            <a:r>
              <a:rPr lang="nb-NO" dirty="0" err="1"/>
              <a:t>color</a:t>
            </a:r>
            <a:r>
              <a:rPr lang="nb-NO" dirty="0"/>
              <a:t>: </a:t>
            </a:r>
            <a:r>
              <a:rPr lang="nb-NO" dirty="0" err="1"/>
              <a:t>black;background-color</a:t>
            </a:r>
            <a:r>
              <a:rPr lang="nb-NO" dirty="0"/>
              <a:t>: green}</a:t>
            </a:r>
          </a:p>
          <a:p>
            <a:pPr marL="0" indent="0" algn="ctr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0127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0746611D-DDC9-4E74-8885-4AF1C276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32090"/>
            <a:ext cx="6891187" cy="4169168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A8680AF-B574-4260-90C8-532EB234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48" y="295662"/>
            <a:ext cx="3421873" cy="1036428"/>
          </a:xfrm>
        </p:spPr>
        <p:txBody>
          <a:bodyPr anchor="b">
            <a:normAutofit fontScale="90000"/>
          </a:bodyPr>
          <a:lstStyle/>
          <a:p>
            <a:r>
              <a:rPr lang="nb-NO" sz="4800" dirty="0">
                <a:solidFill>
                  <a:schemeClr val="bg1"/>
                </a:solidFill>
              </a:rPr>
              <a:t>"CSS-Boksen"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89D50B-3B3C-406B-AA32-8A5F4F6E7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4873" y="1408922"/>
            <a:ext cx="3489649" cy="4699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800" dirty="0">
                <a:solidFill>
                  <a:schemeClr val="bg1"/>
                </a:solidFill>
              </a:rPr>
              <a:t>Alle elementer i html siden består av denne boksen.</a:t>
            </a:r>
          </a:p>
          <a:p>
            <a:pPr marL="0" indent="0">
              <a:buNone/>
            </a:pPr>
            <a:r>
              <a:rPr lang="nb-NO" sz="1800" dirty="0">
                <a:solidFill>
                  <a:schemeClr val="bg1"/>
                </a:solidFill>
              </a:rPr>
              <a:t>Lag en overskrift og eksperimenter med følgende stil:</a:t>
            </a:r>
          </a:p>
          <a:p>
            <a:pPr marL="0" indent="0">
              <a:buNone/>
            </a:pPr>
            <a:endParaRPr lang="nb-NO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b-NO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b-NO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b-NO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b-NO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b-NO" sz="1800" dirty="0">
                <a:solidFill>
                  <a:schemeClr val="bg1"/>
                </a:solidFill>
              </a:rPr>
              <a:t>Hva skjer når du endrer på størrelse/farge?</a:t>
            </a:r>
          </a:p>
          <a:p>
            <a:pPr marL="0" indent="0">
              <a:buNone/>
            </a:pPr>
            <a:endParaRPr lang="nb-NO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b-NO" sz="1800" dirty="0">
                <a:solidFill>
                  <a:schemeClr val="bg1"/>
                </a:solidFill>
              </a:rPr>
              <a:t>Se på https://www.w3schools.com/css/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88A7A30-1B8E-4E40-9A26-8936FA9C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648" y="2674970"/>
            <a:ext cx="2495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FC92E1-6E8D-4707-9D1C-8B86286C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4"/>
            <a:ext cx="10515600" cy="826038"/>
          </a:xfrm>
        </p:spPr>
        <p:txBody>
          <a:bodyPr/>
          <a:lstStyle/>
          <a:p>
            <a:pPr algn="ctr"/>
            <a:r>
              <a:rPr lang="nb-NO" b="1" dirty="0"/>
              <a:t>Utforming av en nettside</a:t>
            </a:r>
            <a:endParaRPr lang="en-GB" b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FB20B9-3A5D-4903-A26B-A7F5E0134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17"/>
            <a:ext cx="10515600" cy="4817946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Et eksempel på et vanlig overordnet design:</a:t>
            </a:r>
          </a:p>
          <a:p>
            <a:endParaRPr lang="nb-NO" dirty="0"/>
          </a:p>
          <a:p>
            <a:pPr marL="3657600" lvl="8" indent="0">
              <a:buNone/>
            </a:pPr>
            <a:r>
              <a:rPr lang="nb-NO" sz="1000" dirty="0"/>
              <a:t> </a:t>
            </a:r>
            <a:r>
              <a:rPr lang="en-GB" sz="1000" dirty="0"/>
              <a:t>			</a:t>
            </a:r>
          </a:p>
          <a:p>
            <a:pPr marL="3657600" lvl="8" indent="0">
              <a:buNone/>
            </a:pPr>
            <a:r>
              <a:rPr lang="nb-NO" sz="1000" dirty="0"/>
              <a:t>			</a:t>
            </a:r>
            <a:endParaRPr lang="en-GB" sz="1000" dirty="0"/>
          </a:p>
          <a:p>
            <a:pPr marL="3657600" lvl="8" indent="0">
              <a:buNone/>
            </a:pPr>
            <a:r>
              <a:rPr lang="nb-NO" sz="1000" dirty="0"/>
              <a:t>	</a:t>
            </a:r>
            <a:r>
              <a:rPr lang="en-GB" sz="1000" dirty="0"/>
              <a:t>		</a:t>
            </a:r>
          </a:p>
          <a:p>
            <a:pPr marL="3657600" lvl="8" indent="0">
              <a:buNone/>
            </a:pPr>
            <a:r>
              <a:rPr lang="nb-NO" sz="1000" dirty="0"/>
              <a:t>	</a:t>
            </a:r>
            <a:r>
              <a:rPr lang="en-GB" sz="1000" dirty="0"/>
              <a:t>		</a:t>
            </a:r>
            <a:r>
              <a:rPr lang="en-GB" dirty="0" err="1"/>
              <a:t>Tilhørende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:</a:t>
            </a:r>
          </a:p>
          <a:p>
            <a:pPr marL="3657600" lvl="8" indent="0">
              <a:buNone/>
            </a:pPr>
            <a:endParaRPr lang="nb-NO" sz="1000" dirty="0"/>
          </a:p>
          <a:p>
            <a:pPr marL="3657600" lvl="8" indent="0">
              <a:buNone/>
            </a:pPr>
            <a:endParaRPr lang="nb-NO" sz="1000" dirty="0"/>
          </a:p>
          <a:p>
            <a:pPr marL="3657600" lvl="8" indent="0">
              <a:buNone/>
            </a:pPr>
            <a:endParaRPr lang="nb-NO" sz="1000" dirty="0"/>
          </a:p>
          <a:p>
            <a:pPr marL="3657600" lvl="8" indent="0">
              <a:buNone/>
            </a:pPr>
            <a:r>
              <a:rPr lang="nb-NO" sz="1000" dirty="0"/>
              <a:t>					Disse taggene gjør ikke nødvendigvis</a:t>
            </a:r>
          </a:p>
          <a:p>
            <a:pPr marL="3657600" lvl="8" indent="0">
              <a:buNone/>
            </a:pPr>
            <a:r>
              <a:rPr lang="nb-NO" sz="1000" dirty="0"/>
              <a:t>					noe, men gjør html koden mer </a:t>
            </a:r>
          </a:p>
          <a:p>
            <a:pPr marL="3657600" lvl="8" indent="0">
              <a:buNone/>
            </a:pPr>
            <a:r>
              <a:rPr lang="nb-NO" sz="1000" dirty="0"/>
              <a:t>					oversiktlig		</a:t>
            </a:r>
          </a:p>
          <a:p>
            <a:pPr marL="3657600" lvl="8" indent="0">
              <a:buNone/>
            </a:pPr>
            <a:r>
              <a:rPr lang="nb-NO" sz="1000" dirty="0"/>
              <a:t>				                          </a:t>
            </a:r>
          </a:p>
          <a:p>
            <a:pPr marL="3657600" lvl="8" indent="0">
              <a:buNone/>
            </a:pPr>
            <a:r>
              <a:rPr lang="nb-NO" sz="1000" dirty="0"/>
              <a:t>			</a:t>
            </a:r>
            <a:r>
              <a:rPr lang="nb-NO" sz="2800" dirty="0"/>
              <a:t>Vi trenger CSS (grid) for at</a:t>
            </a:r>
            <a:r>
              <a:rPr lang="nb-NO" sz="1000" dirty="0"/>
              <a:t>			</a:t>
            </a:r>
            <a:r>
              <a:rPr lang="nb-NO" sz="2800" dirty="0"/>
              <a:t>innholdet skal legge seg på</a:t>
            </a:r>
          </a:p>
          <a:p>
            <a:pPr marL="3657600" lvl="8" indent="0">
              <a:buNone/>
            </a:pPr>
            <a:r>
              <a:rPr lang="nb-NO" sz="2800" dirty="0"/>
              <a:t>			riktig sted.</a:t>
            </a:r>
            <a:endParaRPr lang="nb-NO" sz="10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4AB75DB-9181-4298-84C7-C69B552D5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61" y="1900088"/>
            <a:ext cx="5719036" cy="359889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2DCDF666-98EA-4611-B412-C9AC2D1F3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713" y="2118050"/>
            <a:ext cx="2027379" cy="167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2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159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CSS</vt:lpstr>
      <vt:lpstr>Koble CSS til HTML</vt:lpstr>
      <vt:lpstr>Oppgave</vt:lpstr>
      <vt:lpstr>"CSS-Boksen"</vt:lpstr>
      <vt:lpstr>Utforming av en nettside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Hanne Blytt Manikarnika</dc:creator>
  <cp:lastModifiedBy>Hanne Blytt Manikarnika</cp:lastModifiedBy>
  <cp:revision>12</cp:revision>
  <dcterms:created xsi:type="dcterms:W3CDTF">2018-09-04T12:52:10Z</dcterms:created>
  <dcterms:modified xsi:type="dcterms:W3CDTF">2018-09-04T19:32:49Z</dcterms:modified>
</cp:coreProperties>
</file>