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6" r:id="rId4"/>
    <p:sldId id="267" r:id="rId5"/>
    <p:sldId id="268" r:id="rId6"/>
    <p:sldId id="261" r:id="rId7"/>
    <p:sldId id="269" r:id="rId8"/>
    <p:sldId id="270" r:id="rId9"/>
    <p:sldId id="263" r:id="rId10"/>
    <p:sldId id="271" r:id="rId11"/>
    <p:sldId id="265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62"/>
    <p:restoredTop sz="94567"/>
  </p:normalViewPr>
  <p:slideViewPr>
    <p:cSldViewPr snapToGrid="0" snapToObjects="1">
      <p:cViewPr>
        <p:scale>
          <a:sx n="114" d="100"/>
          <a:sy n="114" d="100"/>
        </p:scale>
        <p:origin x="1584" y="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4571-AEFE-5C42-92FC-04E072D11D3A}" type="datetimeFigureOut">
              <a:rPr lang="nb-NO" smtClean="0"/>
              <a:t>11.11.2018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D9A3-D31D-564E-AB88-1B9B828AB0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723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ADE25-B2FF-7942-98CE-C39D8E6BF0D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258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BF2AEC-91E5-EE47-B634-533D223AC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1BF12DB-39EF-E047-8907-EB97033BC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A65381-CEA9-4846-A2CC-47B7BE4E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11.11.2018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98DFC0-07C2-7D43-B46D-6D289F79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5FCAAE0-DB70-A044-8448-06B76BB3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14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803D70-0CCC-0B41-AD65-9FBEAFD0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033378E-CF93-1147-AC08-75C916ADE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3686BF-C9E3-5247-BE34-8FDF60F4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11.11.2018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092834F-4A02-DE42-8BAA-2D9AAA78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01B7C6-4B2B-DD4B-BD40-257DD70B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3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10F9421-ED8D-F64E-B085-E6A65E314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3DAED4-42C9-184F-BD7D-C2E4D063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C9622-2A47-F744-884B-89C2EFE6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11.11.2018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B7071E-4B84-264A-872A-6BE6AF09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7C1482-D213-DB45-995B-AD302DEF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41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F8D31-1479-274E-A921-093F6E05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C3FFE5-FD38-3241-A10A-6EF3E412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786FFD-B847-B644-9CAC-E27EDE2C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11.11.2018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FC3A38-656D-2E48-9CAE-BB22AD45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ABA54C2-F72C-FF4A-A5DC-2A429D62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529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49E4E9-E5A7-C34A-AFB3-BE01D589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58D4103-2CAE-B646-8729-06ED4E17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943B0C-145B-FD4B-9D86-EC23DC08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11.11.2018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95272E-7C3D-3E4E-A199-1AD424DF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E41B43-B446-D34A-AE78-54D9A75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1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C0496-327F-E942-AD1B-BBF1F907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8A7F155-661B-8448-9BAE-70117A496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C968C03-2116-8247-8E16-AD3B867AC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75750AF-3BBD-9D4B-A382-07D13D45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11.11.2018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009D65-2AB2-5142-B499-1F8C32FD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CAF0C20-C243-3A47-96CA-C205139E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767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222922-F42A-2A4D-BF24-A59A2713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95E3D2A-3077-4D49-92EB-A81D48D6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E7FC06-3196-7D48-85AB-73F923CB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4BAFC6C-E2B8-134B-9FA9-DF50EC432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1F3F0FA-A03A-554B-800B-3A59A1FFF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A285F87-D0AF-A946-A70B-EF09B45D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11.11.2018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18FC7A5-ADD7-FB4A-9A7D-F5D969F9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8AED3AA-9D38-BA40-A8CE-02DDB5D1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70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42FF15-E2EA-DF40-91EE-D3CE6B06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7B5FBB2-E77C-0A4E-A748-5E3E189D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11.11.2018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1674625-16BE-AC43-97A3-58779D47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D44140A-A494-E047-944B-E7D3AB16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8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DFCF675-D8EF-DC4A-BDD8-F321C83D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11.11.2018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78C0D29-DCEE-BA41-ABFC-5E87CD5C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AAC2E7-7381-0B49-9508-85EBE31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27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119B7C-1EBA-7F45-BE31-E936C4F5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865CD5-1039-8944-B8BA-D7B6784A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DDE44EF-EC80-FC4B-A1EC-2FE7C28E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553FA83-00D5-F342-A1DA-4123144F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11.11.2018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47EC07B-CAF4-FE47-8F64-FBC2334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096E91-8492-3341-8507-B30460A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22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C8D3D-1C41-0D4C-91FF-FB55DF2A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89E3D5A-0984-7848-981B-A046167E8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31882D8-7524-B743-A82C-1AFDAF24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29ABC2-FC57-F441-BFD4-B950B6EE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11.11.2018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4819697-8EB7-A148-9894-BCF5F4FC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94FDD74-8A92-714D-B9DC-43B4038B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93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705F323-D0AF-A44C-B02C-908055CD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659F650-347A-374B-95E6-A02CB4B8A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E6EA6A-7717-D34F-9E2B-91067F34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03ED-DF44-5D49-81D0-7468F6214E19}" type="datetimeFigureOut">
              <a:rPr lang="nb-NO" smtClean="0"/>
              <a:t>11.11.2018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A469ADC-488E-0647-9732-754F088FC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81A167-14F3-5448-ACED-C009FD0F8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911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BA91A5-4065-BA42-8284-470909F0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7338"/>
            <a:ext cx="9144000" cy="995423"/>
          </a:xfrm>
        </p:spPr>
        <p:txBody>
          <a:bodyPr>
            <a:normAutofit/>
          </a:bodyPr>
          <a:lstStyle/>
          <a:p>
            <a:r>
              <a:rPr lang="nb-NO" sz="4800" b="1" dirty="0">
                <a:latin typeface="Calibri" panose="020F0502020204030204" pitchFamily="34" charset="0"/>
                <a:cs typeface="Calibri" panose="020F0502020204030204" pitchFamily="34" charset="0"/>
              </a:rPr>
              <a:t>IT 1 </a:t>
            </a:r>
          </a:p>
        </p:txBody>
      </p:sp>
      <p:sp>
        <p:nvSpPr>
          <p:cNvPr id="12" name="Undertittel 2">
            <a:extLst>
              <a:ext uri="{FF2B5EF4-FFF2-40B4-BE49-F238E27FC236}">
                <a16:creationId xmlns:a16="http://schemas.microsoft.com/office/drawing/2014/main" id="{4B29598A-74BC-494A-81D2-1DB7DE0824CF}"/>
              </a:ext>
            </a:extLst>
          </p:cNvPr>
          <p:cNvSpPr txBox="1">
            <a:spLocks/>
          </p:cNvSpPr>
          <p:nvPr/>
        </p:nvSpPr>
        <p:spPr>
          <a:xfrm>
            <a:off x="4132162" y="5857654"/>
            <a:ext cx="3931534" cy="410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Legg mobilen i mobilhotellet!</a:t>
            </a:r>
          </a:p>
        </p:txBody>
      </p:sp>
      <p:sp>
        <p:nvSpPr>
          <p:cNvPr id="14" name="Undertittel 2">
            <a:extLst>
              <a:ext uri="{FF2B5EF4-FFF2-40B4-BE49-F238E27FC236}">
                <a16:creationId xmlns:a16="http://schemas.microsoft.com/office/drawing/2014/main" id="{35589E43-A936-0F46-88C7-0148378DB13F}"/>
              </a:ext>
            </a:extLst>
          </p:cNvPr>
          <p:cNvSpPr txBox="1">
            <a:spLocks/>
          </p:cNvSpPr>
          <p:nvPr/>
        </p:nvSpPr>
        <p:spPr>
          <a:xfrm>
            <a:off x="1524000" y="23285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Bildebehandling i Photoshop</a:t>
            </a:r>
          </a:p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Uke 46 - 12. nov 2018</a:t>
            </a:r>
          </a:p>
        </p:txBody>
      </p:sp>
    </p:spTree>
    <p:extLst>
      <p:ext uri="{BB962C8B-B14F-4D97-AF65-F5344CB8AC3E}">
        <p14:creationId xmlns:p14="http://schemas.microsoft.com/office/powerpoint/2010/main" val="216525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84DBA1-8B0C-644C-A965-E4477607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Fleksibel header med </a:t>
            </a:r>
            <a:r>
              <a:rPr lang="nb-NO" dirty="0" err="1"/>
              <a:t>Ps</a:t>
            </a:r>
            <a:r>
              <a:rPr lang="nb-NO" dirty="0"/>
              <a:t> og CSS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FF203BE9-448C-CA4C-ACCD-94A0C7BF9F38}"/>
              </a:ext>
            </a:extLst>
          </p:cNvPr>
          <p:cNvSpPr txBox="1">
            <a:spLocks/>
          </p:cNvSpPr>
          <p:nvPr/>
        </p:nvSpPr>
        <p:spPr>
          <a:xfrm>
            <a:off x="78060" y="1825625"/>
            <a:ext cx="35014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b="0" dirty="0"/>
              <a:t>Hvis vi ønsker en header som kan varieres i bredde, kan vi ikke bruke et bilde som dekker hele </a:t>
            </a:r>
            <a:r>
              <a:rPr lang="nb-NO" sz="1800" b="0" dirty="0" err="1"/>
              <a:t>headeren</a:t>
            </a:r>
            <a:r>
              <a:rPr lang="nb-NO" sz="1800" b="0" dirty="0"/>
              <a:t>. I stedet kan vi bruke et lite bilde som har samme bakgrunnsfarge som vårt headerelement.</a:t>
            </a:r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5D085B6A-F022-D74F-B835-70A27128E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2" y="3691054"/>
            <a:ext cx="3403600" cy="29464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954CAB69-A86C-DE4A-96C3-357711699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153" y="3847015"/>
            <a:ext cx="6603319" cy="2642995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4E940BB8-E825-7246-9F2C-04B5A37CF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259" y="1971325"/>
            <a:ext cx="3948150" cy="1595053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216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C64C38-5A0C-CC45-B1AD-B3D1266B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Valg av filformat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FB8D706-B035-E544-A518-0A8E9EA69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b="0" dirty="0"/>
              <a:t>Du bør lagre regelmessig mens du arbeider med et dokument i Adobe Photoshop, i formatet .PSD. </a:t>
            </a:r>
          </a:p>
          <a:p>
            <a:r>
              <a:rPr lang="nb-NO" b="0" dirty="0"/>
              <a:t>Når du er ferdig med et bilde, må du også lagre det i et format som kan brukes på en nettside. De vanligste alternativene er JPEG og PNG. </a:t>
            </a:r>
          </a:p>
          <a:p>
            <a:r>
              <a:rPr lang="nb-NO" b="0" dirty="0"/>
              <a:t>Generelt er det greit å bruke JPEG på bilder med fotografier, og PNG på bilder med strektegninger. </a:t>
            </a:r>
          </a:p>
          <a:p>
            <a:r>
              <a:rPr lang="nb-NO" b="0" dirty="0"/>
              <a:t>For å lagre velger du File &gt; Save As… (Fil &gt; Lagre som…). </a:t>
            </a:r>
          </a:p>
          <a:p>
            <a:r>
              <a:rPr lang="nb-NO" b="0" dirty="0"/>
              <a:t>Deretter velger du JPEG eller PNG fra </a:t>
            </a:r>
            <a:r>
              <a:rPr lang="nb-NO" b="0" dirty="0" err="1"/>
              <a:t>nedtrekksmenyen</a:t>
            </a:r>
            <a:r>
              <a:rPr lang="nb-NO" b="0" dirty="0"/>
              <a:t> der det står Format (Filtype). </a:t>
            </a:r>
          </a:p>
          <a:p>
            <a:r>
              <a:rPr lang="nb-NO" b="0" dirty="0"/>
              <a:t>Dersom du velger JPEG vil du få anledning til å velge hvor mye du ønsker å komprimere bildet ditt. Selv om formatet kalles JPEG, vil filene dine få filendelsen .</a:t>
            </a:r>
            <a:r>
              <a:rPr lang="nb-NO" b="0" dirty="0" err="1"/>
              <a:t>jpg</a:t>
            </a:r>
            <a:r>
              <a:rPr lang="nb-NO" b="0" dirty="0"/>
              <a:t>. Det er greit å vite når du skal plassere bildet på en nettside.</a:t>
            </a:r>
          </a:p>
        </p:txBody>
      </p:sp>
    </p:spTree>
    <p:extLst>
      <p:ext uri="{BB962C8B-B14F-4D97-AF65-F5344CB8AC3E}">
        <p14:creationId xmlns:p14="http://schemas.microsoft.com/office/powerpoint/2010/main" val="133397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7DA525-88A8-7842-9FBC-DE78E877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3312" cy="1325563"/>
          </a:xfrm>
        </p:spPr>
        <p:txBody>
          <a:bodyPr/>
          <a:lstStyle/>
          <a:p>
            <a:r>
              <a:rPr lang="nb-NO" dirty="0"/>
              <a:t>Opprette et dokument og sette bildestørrelse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129E2B-7381-A34B-8093-CE05E6E77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0" y="1825625"/>
            <a:ext cx="3501482" cy="4351338"/>
          </a:xfrm>
        </p:spPr>
        <p:txBody>
          <a:bodyPr>
            <a:normAutofit/>
          </a:bodyPr>
          <a:lstStyle/>
          <a:p>
            <a:r>
              <a:rPr lang="nb-NO" sz="1800" b="0" dirty="0"/>
              <a:t>I menyen for å opprette bilde settes bildets høyde og bredde.</a:t>
            </a:r>
          </a:p>
          <a:p>
            <a:r>
              <a:rPr lang="nb-NO" sz="1800" b="0" dirty="0"/>
              <a:t>Header/overskrift har vanligvis en bredde på 800px - 1000px, og en høyde på 200px - 400px.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5E17DB5-B25F-DB47-A607-E7BAF0F3E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091" y="1488315"/>
            <a:ext cx="8413187" cy="5025958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33D69EFB-B297-CC4D-84AF-4E416BFE1941}"/>
              </a:ext>
            </a:extLst>
          </p:cNvPr>
          <p:cNvSpPr/>
          <p:nvPr/>
        </p:nvSpPr>
        <p:spPr>
          <a:xfrm>
            <a:off x="9746166" y="2698597"/>
            <a:ext cx="624468" cy="9032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380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7DA525-88A8-7842-9FBC-DE78E877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3312" cy="1325563"/>
          </a:xfrm>
        </p:spPr>
        <p:txBody>
          <a:bodyPr/>
          <a:lstStyle/>
          <a:p>
            <a:r>
              <a:rPr lang="nb-NO" dirty="0"/>
              <a:t>Forminske og forstørre bilder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129E2B-7381-A34B-8093-CE05E6E77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0" y="1825625"/>
            <a:ext cx="3501482" cy="4351338"/>
          </a:xfrm>
        </p:spPr>
        <p:txBody>
          <a:bodyPr>
            <a:normAutofit fontScale="85000" lnSpcReduction="10000"/>
          </a:bodyPr>
          <a:lstStyle/>
          <a:p>
            <a:r>
              <a:rPr lang="nb-NO" sz="1800" b="0" dirty="0"/>
              <a:t>Ofte ønsker vi å endre størrelsen på bilder for å få de til å passe på </a:t>
            </a:r>
            <a:r>
              <a:rPr lang="nb-NO" sz="1800" b="0" dirty="0" err="1"/>
              <a:t>nettisder</a:t>
            </a:r>
            <a:r>
              <a:rPr lang="nb-NO" sz="1800" b="0" dirty="0"/>
              <a:t>. For best resultat gjøres dette ved hjelp av et bilderedigeringsprogram, og ikke ved å sette </a:t>
            </a:r>
            <a:r>
              <a:rPr lang="nb-NO" sz="1800" b="0" i="1" dirty="0" err="1"/>
              <a:t>width</a:t>
            </a:r>
            <a:r>
              <a:rPr lang="nb-NO" sz="1800" b="0" dirty="0"/>
              <a:t> og </a:t>
            </a:r>
            <a:r>
              <a:rPr lang="nb-NO" sz="1800" b="0" i="1" dirty="0" err="1"/>
              <a:t>height</a:t>
            </a:r>
            <a:r>
              <a:rPr lang="nb-NO" sz="1800" b="0" dirty="0"/>
              <a:t> i CSS.</a:t>
            </a:r>
          </a:p>
          <a:p>
            <a:endParaRPr lang="nb-NO" sz="1800" b="0" dirty="0"/>
          </a:p>
          <a:p>
            <a:r>
              <a:rPr lang="nb-NO" sz="1800" b="0" dirty="0"/>
              <a:t>For å endre bildestørrelse velger du Image &gt; Image </a:t>
            </a:r>
            <a:r>
              <a:rPr lang="nb-NO" sz="1800" b="0" dirty="0" err="1"/>
              <a:t>Size</a:t>
            </a:r>
            <a:r>
              <a:rPr lang="nb-NO" sz="1800" b="0" dirty="0"/>
              <a:t> (Bilde &gt; Bildestørrelse). Da vil følgende vindu dukke opp </a:t>
            </a:r>
            <a:r>
              <a:rPr lang="nb-NO" sz="1800" b="0" dirty="0">
                <a:sym typeface="Wingdings" pitchFamily="2" charset="2"/>
              </a:rPr>
              <a:t></a:t>
            </a:r>
            <a:endParaRPr lang="nb-NO" sz="1800" b="0" dirty="0"/>
          </a:p>
          <a:p>
            <a:endParaRPr lang="nb-NO" sz="1800" b="0" dirty="0"/>
          </a:p>
          <a:p>
            <a:r>
              <a:rPr lang="nb-NO" sz="1800" b="0" dirty="0"/>
              <a:t>Sørg for å ha </a:t>
            </a:r>
            <a:r>
              <a:rPr lang="nb-NO" sz="1800" b="0" dirty="0" err="1"/>
              <a:t>Constrain</a:t>
            </a:r>
            <a:r>
              <a:rPr lang="nb-NO" sz="1800" b="0" dirty="0"/>
              <a:t> </a:t>
            </a:r>
            <a:r>
              <a:rPr lang="nb-NO" sz="1800" b="0" dirty="0" err="1"/>
              <a:t>Proportions</a:t>
            </a:r>
            <a:r>
              <a:rPr lang="nb-NO" sz="1800" b="0" dirty="0"/>
              <a:t> (Faste proporsjoner / </a:t>
            </a:r>
            <a:r>
              <a:rPr lang="nb-NO" sz="1800" b="0" dirty="0" err="1"/>
              <a:t>kjettingikonet</a:t>
            </a:r>
            <a:r>
              <a:rPr lang="nb-NO" sz="1800" b="0" dirty="0"/>
              <a:t>/rød boks) huket av, slik at forholdet mellom bredde og høyde forblir det samme.</a:t>
            </a:r>
          </a:p>
          <a:p>
            <a:r>
              <a:rPr lang="nb-NO" sz="1800" b="0" dirty="0"/>
              <a:t> Det er ikke å anbefale å øke et bildes størrelse, da blir kvaliteten dårligere. 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6BD42282-4D05-E340-A5BA-0679BF1B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542" y="1690688"/>
            <a:ext cx="8491128" cy="4001429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E97077E8-FA7B-7F4C-A204-BB07A2E12DF4}"/>
              </a:ext>
            </a:extLst>
          </p:cNvPr>
          <p:cNvSpPr/>
          <p:nvPr/>
        </p:nvSpPr>
        <p:spPr>
          <a:xfrm>
            <a:off x="7471317" y="3233854"/>
            <a:ext cx="367990" cy="4237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329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>
            <a:extLst>
              <a:ext uri="{FF2B5EF4-FFF2-40B4-BE49-F238E27FC236}">
                <a16:creationId xmlns:a16="http://schemas.microsoft.com/office/drawing/2014/main" id="{CBB23C58-B867-4A40-B702-691A56608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249" y="1600840"/>
            <a:ext cx="6713875" cy="4922624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FE7DA525-88A8-7842-9FBC-DE78E877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3312" cy="1325563"/>
          </a:xfrm>
        </p:spPr>
        <p:txBody>
          <a:bodyPr/>
          <a:lstStyle/>
          <a:p>
            <a:r>
              <a:rPr lang="nb-NO" dirty="0"/>
              <a:t>Beskjære bilder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129E2B-7381-A34B-8093-CE05E6E77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0" y="1825625"/>
            <a:ext cx="3501482" cy="4351338"/>
          </a:xfrm>
        </p:spPr>
        <p:txBody>
          <a:bodyPr>
            <a:normAutofit fontScale="92500" lnSpcReduction="10000"/>
          </a:bodyPr>
          <a:lstStyle/>
          <a:p>
            <a:r>
              <a:rPr lang="nb-NO" sz="1800" b="0" dirty="0"/>
              <a:t>Etter å ha endret størrelsen på et bilde er ofte høyden eller bredden for stor, da må vi beskjære bildet.</a:t>
            </a:r>
          </a:p>
          <a:p>
            <a:r>
              <a:rPr lang="nb-NO" sz="1800" b="0" dirty="0"/>
              <a:t>Dette gjøres ved å velge: Image &gt; Canvas </a:t>
            </a:r>
            <a:r>
              <a:rPr lang="nb-NO" sz="1800" b="0" dirty="0" err="1"/>
              <a:t>Size</a:t>
            </a:r>
            <a:r>
              <a:rPr lang="nb-NO" sz="1800" b="0" dirty="0"/>
              <a:t> (Bilde &gt; Arbeidsområde). Da vil følgende vindu dukke opp:</a:t>
            </a:r>
          </a:p>
          <a:p>
            <a:r>
              <a:rPr lang="nb-NO" sz="1800" b="0" dirty="0"/>
              <a:t>Velg </a:t>
            </a:r>
            <a:r>
              <a:rPr lang="nb-NO" sz="1800" b="0" dirty="0" err="1"/>
              <a:t>bildepunkter</a:t>
            </a:r>
            <a:r>
              <a:rPr lang="nb-NO" sz="1800" b="0" dirty="0"/>
              <a:t> (rød boks)</a:t>
            </a:r>
          </a:p>
          <a:p>
            <a:r>
              <a:rPr lang="nb-NO" sz="1800" b="0" dirty="0"/>
              <a:t>Deretter må du velge et </a:t>
            </a:r>
            <a:r>
              <a:rPr lang="nb-NO" sz="1800" b="0" dirty="0" err="1"/>
              <a:t>Anchor</a:t>
            </a:r>
            <a:r>
              <a:rPr lang="nb-NO" sz="1800" b="0" dirty="0"/>
              <a:t> (Ankerpunkt). Ankeret avgjør hvor bildet klippes. Dersom du har ankeret nederst, blir høyden klippet fra toppen. Dersom du har ankeret i midten, blir høyden klippet like mye på toppen og bunnen av bildet. </a:t>
            </a:r>
          </a:p>
          <a:p>
            <a:r>
              <a:rPr lang="nb-NO" sz="1800" b="0" dirty="0"/>
              <a:t>Velg et passende anker og trykk OK.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3E81124A-36DE-DE46-A64C-F7256CC53F13}"/>
              </a:ext>
            </a:extLst>
          </p:cNvPr>
          <p:cNvSpPr/>
          <p:nvPr/>
        </p:nvSpPr>
        <p:spPr>
          <a:xfrm>
            <a:off x="8716536" y="3352800"/>
            <a:ext cx="1520283" cy="4237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687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7DA525-88A8-7842-9FBC-DE78E877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3312" cy="1325563"/>
          </a:xfrm>
        </p:spPr>
        <p:txBody>
          <a:bodyPr/>
          <a:lstStyle/>
          <a:p>
            <a:r>
              <a:rPr lang="nb-NO" dirty="0"/>
              <a:t>Beskjære bilder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129E2B-7381-A34B-8093-CE05E6E77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0" y="1825625"/>
            <a:ext cx="3501482" cy="4351338"/>
          </a:xfrm>
        </p:spPr>
        <p:txBody>
          <a:bodyPr>
            <a:normAutofit/>
          </a:bodyPr>
          <a:lstStyle/>
          <a:p>
            <a:r>
              <a:rPr lang="nb-NO" sz="1800" b="0" dirty="0"/>
              <a:t>Det er også mulig å beskjære bilder ved å bruke et </a:t>
            </a:r>
            <a:r>
              <a:rPr lang="nb-NO" sz="1800" b="0" dirty="0" err="1"/>
              <a:t>Marquee</a:t>
            </a:r>
            <a:r>
              <a:rPr lang="nb-NO" sz="1800" b="0" dirty="0"/>
              <a:t> </a:t>
            </a:r>
            <a:r>
              <a:rPr lang="nb-NO" sz="1800" b="0" dirty="0" err="1"/>
              <a:t>Tool</a:t>
            </a:r>
            <a:r>
              <a:rPr lang="nb-NO" sz="1800" b="0" dirty="0"/>
              <a:t> (Markeringsverktøy). Det vil si å lage en markering, f.eks. en firkant, som du klipper ut og beholder. </a:t>
            </a:r>
          </a:p>
          <a:p>
            <a:r>
              <a:rPr lang="nb-NO" sz="1800" b="0" dirty="0"/>
              <a:t>Marker området først, deretter velges Image &gt; Crop (Bilde &gt; Beskjær).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E6B67398-2318-9B40-929D-0FCCC9DD3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646" y="1514444"/>
            <a:ext cx="5674804" cy="5343556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47759C52-1709-2840-B89B-4302D9A21492}"/>
              </a:ext>
            </a:extLst>
          </p:cNvPr>
          <p:cNvSpPr/>
          <p:nvPr/>
        </p:nvSpPr>
        <p:spPr>
          <a:xfrm>
            <a:off x="4802459" y="2382643"/>
            <a:ext cx="371708" cy="6281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321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F62AE5-6B6D-7A46-B841-3879FB73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Sette sammen bilder 1</a:t>
            </a:r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9663FBE5-4D0F-3C43-8E24-1C355FA10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700" y="1387726"/>
            <a:ext cx="8623300" cy="2171700"/>
          </a:xfr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D16EC9C3-CA37-5943-82F0-EA23CF7D2DB8}"/>
              </a:ext>
            </a:extLst>
          </p:cNvPr>
          <p:cNvSpPr/>
          <p:nvPr/>
        </p:nvSpPr>
        <p:spPr>
          <a:xfrm>
            <a:off x="4025746" y="1802781"/>
            <a:ext cx="7047570" cy="4237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5F017A86-4C23-4C42-987B-5DD9077BEF42}"/>
              </a:ext>
            </a:extLst>
          </p:cNvPr>
          <p:cNvSpPr txBox="1">
            <a:spLocks/>
          </p:cNvSpPr>
          <p:nvPr/>
        </p:nvSpPr>
        <p:spPr>
          <a:xfrm>
            <a:off x="78060" y="1825625"/>
            <a:ext cx="35014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b="0" dirty="0"/>
              <a:t>I Photoshop kan du ha flere dokumenter åpne samtidig.</a:t>
            </a:r>
          </a:p>
          <a:p>
            <a:endParaRPr lang="nb-NO" sz="1800" b="0" dirty="0"/>
          </a:p>
          <a:p>
            <a:r>
              <a:rPr lang="nb-NO" sz="1800" b="0" dirty="0"/>
              <a:t>For å kombinere to bilder kan man dra et lag (</a:t>
            </a:r>
            <a:r>
              <a:rPr lang="nb-NO" sz="1800" b="0" dirty="0" err="1"/>
              <a:t>layer</a:t>
            </a:r>
            <a:r>
              <a:rPr lang="nb-NO" sz="1800" b="0" dirty="0"/>
              <a:t>) fra ett bilde over til et annet</a:t>
            </a:r>
          </a:p>
          <a:p>
            <a:endParaRPr lang="nb-NO" sz="1800" b="0" dirty="0"/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33D81D96-1555-D24F-8708-6B1A3FC31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566" y="2810807"/>
            <a:ext cx="6958537" cy="3913379"/>
          </a:xfrm>
          <a:prstGeom prst="rect">
            <a:avLst/>
          </a:prstGeom>
        </p:spPr>
      </p:pic>
      <p:sp>
        <p:nvSpPr>
          <p:cNvPr id="15" name="Rektangel 14">
            <a:extLst>
              <a:ext uri="{FF2B5EF4-FFF2-40B4-BE49-F238E27FC236}">
                <a16:creationId xmlns:a16="http://schemas.microsoft.com/office/drawing/2014/main" id="{C7437EBC-7AEC-6541-8A62-2CCEA7374BE2}"/>
              </a:ext>
            </a:extLst>
          </p:cNvPr>
          <p:cNvSpPr/>
          <p:nvPr/>
        </p:nvSpPr>
        <p:spPr>
          <a:xfrm>
            <a:off x="9378176" y="5965090"/>
            <a:ext cx="2378927" cy="2907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7" name="Rett pil 16">
            <a:extLst>
              <a:ext uri="{FF2B5EF4-FFF2-40B4-BE49-F238E27FC236}">
                <a16:creationId xmlns:a16="http://schemas.microsoft.com/office/drawing/2014/main" id="{3196DCAE-BC15-FB48-A2DE-9A5035778527}"/>
              </a:ext>
            </a:extLst>
          </p:cNvPr>
          <p:cNvCxnSpPr/>
          <p:nvPr/>
        </p:nvCxnSpPr>
        <p:spPr>
          <a:xfrm flipH="1" flipV="1">
            <a:off x="6333893" y="3401122"/>
            <a:ext cx="3601844" cy="25639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58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8FBDB055-7D77-354D-A275-3A4136C0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237" y="1306443"/>
            <a:ext cx="7823748" cy="4367903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49F62AE5-6B6D-7A46-B841-3879FB73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Sette sammen bilder 2</a:t>
            </a:r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5F017A86-4C23-4C42-987B-5DD9077BEF42}"/>
              </a:ext>
            </a:extLst>
          </p:cNvPr>
          <p:cNvSpPr txBox="1">
            <a:spLocks/>
          </p:cNvSpPr>
          <p:nvPr/>
        </p:nvSpPr>
        <p:spPr>
          <a:xfrm>
            <a:off x="78060" y="1825625"/>
            <a:ext cx="35014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b="0" dirty="0"/>
              <a:t>Når et lag er dratt over til et annet bilde dukker det opp som et eget lag i det nye bildet.</a:t>
            </a:r>
          </a:p>
          <a:p>
            <a:r>
              <a:rPr lang="nb-NO" sz="1800" b="0" dirty="0"/>
              <a:t>For å gjøre om størrelsen på pingvinen slik at den passer bedre, kan vi trykke på laget med pingvinen og velge Edit &gt; </a:t>
            </a:r>
            <a:r>
              <a:rPr lang="nb-NO" sz="1800" b="0" dirty="0" err="1"/>
              <a:t>Transform</a:t>
            </a:r>
            <a:r>
              <a:rPr lang="nb-NO" sz="1800" b="0" dirty="0"/>
              <a:t> &gt; </a:t>
            </a:r>
            <a:r>
              <a:rPr lang="nb-NO" sz="1800" b="0" dirty="0" err="1"/>
              <a:t>Scale</a:t>
            </a:r>
            <a:r>
              <a:rPr lang="nb-NO" sz="1800" b="0" dirty="0"/>
              <a:t> (Rediger &gt; Transformer &gt; Skaler). </a:t>
            </a:r>
          </a:p>
          <a:p>
            <a:r>
              <a:rPr lang="nb-NO" sz="1800" b="0" dirty="0"/>
              <a:t>Vi kan da skalere (og flytte på) bildet av pingvinen. Hvis du holder inne SHIFT mens du skalerer, vil du beholde forholdet mellom bildets bredde og høyde. </a:t>
            </a:r>
          </a:p>
          <a:p>
            <a:r>
              <a:rPr lang="nb-NO" sz="1800" b="0" dirty="0"/>
              <a:t>Resultatet blir ikke bra dersom du endrer bredden mer enn høyden, eller motsatt. </a:t>
            </a:r>
          </a:p>
          <a:p>
            <a:r>
              <a:rPr lang="nb-NO" sz="1800" b="0" dirty="0"/>
              <a:t>Du kan også finne andre nyttige verktøy under menyvalget Edit &gt; </a:t>
            </a:r>
            <a:r>
              <a:rPr lang="nb-NO" sz="1800" b="0" dirty="0" err="1"/>
              <a:t>Transform</a:t>
            </a:r>
            <a:r>
              <a:rPr lang="nb-NO" sz="1800" b="0" dirty="0"/>
              <a:t> (Rediger &gt; Transformer)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C7437EBC-7AEC-6541-8A62-2CCEA7374BE2}"/>
              </a:ext>
            </a:extLst>
          </p:cNvPr>
          <p:cNvSpPr/>
          <p:nvPr/>
        </p:nvSpPr>
        <p:spPr>
          <a:xfrm>
            <a:off x="8865219" y="4815702"/>
            <a:ext cx="2735766" cy="5034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196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F62AE5-6B6D-7A46-B841-3879FB73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Tegne</a:t>
            </a:r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5F017A86-4C23-4C42-987B-5DD9077BEF42}"/>
              </a:ext>
            </a:extLst>
          </p:cNvPr>
          <p:cNvSpPr txBox="1">
            <a:spLocks/>
          </p:cNvSpPr>
          <p:nvPr/>
        </p:nvSpPr>
        <p:spPr>
          <a:xfrm>
            <a:off x="78060" y="1825625"/>
            <a:ext cx="35014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b="0" dirty="0"/>
              <a:t>Vi kan tegne figurer på bildene ved å velge formverktøyene</a:t>
            </a:r>
          </a:p>
          <a:p>
            <a:endParaRPr lang="nb-NO" sz="1800" b="0" dirty="0"/>
          </a:p>
          <a:p>
            <a:r>
              <a:rPr lang="nb-NO" sz="1800" b="0" dirty="0"/>
              <a:t>Når du tegner en form med et av disse verktøyene, blir nye </a:t>
            </a:r>
            <a:r>
              <a:rPr lang="nb-NO" sz="1800" b="0" dirty="0" err="1"/>
              <a:t>Layers</a:t>
            </a:r>
            <a:r>
              <a:rPr lang="nb-NO" sz="1800" b="0" dirty="0"/>
              <a:t> (Lag) opprettet automatisk. Du kan deretter trykke på et av disse lagene og redigere figurene i ettertid.</a:t>
            </a:r>
          </a:p>
          <a:p>
            <a:endParaRPr lang="nb-NO" sz="1800" b="0" dirty="0"/>
          </a:p>
          <a:p>
            <a:r>
              <a:rPr lang="nb-NO" sz="1800" b="0" dirty="0"/>
              <a:t>Et annet alternativ er å tegne med frihånd. Her kan du bruke penselverktøy eller blyantverktøy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BDA1A6D-53F8-8248-86A6-907AE98FD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639" y="3445727"/>
            <a:ext cx="3979713" cy="331981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5DC2078-85CA-F44B-8B72-079FC08F7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416" y="0"/>
            <a:ext cx="5443862" cy="4259767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8A602C23-65BB-0B4D-820D-13EA7B9A99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277" r="39294" b="47317"/>
          <a:stretch/>
        </p:blipFill>
        <p:spPr>
          <a:xfrm>
            <a:off x="4226816" y="4501667"/>
            <a:ext cx="2810991" cy="20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0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84DBA1-8B0C-644C-A965-E4477607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Tekst på bilder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7B0F60B8-4A4D-4848-8E49-2334E5383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683" y="653624"/>
            <a:ext cx="4013200" cy="3213100"/>
          </a:xfrm>
        </p:spPr>
      </p:pic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FF203BE9-448C-CA4C-ACCD-94A0C7BF9F38}"/>
              </a:ext>
            </a:extLst>
          </p:cNvPr>
          <p:cNvSpPr txBox="1">
            <a:spLocks/>
          </p:cNvSpPr>
          <p:nvPr/>
        </p:nvSpPr>
        <p:spPr>
          <a:xfrm>
            <a:off x="78060" y="1825625"/>
            <a:ext cx="35014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b="0" dirty="0"/>
              <a:t>Vi kan legge tekst på bilder ved å bruke tekstverktøyet</a:t>
            </a:r>
          </a:p>
          <a:p>
            <a:endParaRPr lang="nb-NO" sz="1800" b="0" dirty="0"/>
          </a:p>
          <a:p>
            <a:r>
              <a:rPr lang="nb-NO" sz="1800" b="0" dirty="0"/>
              <a:t>På verktøylinjen øverst i programmet kan du velge skrifttype, størrelse og tekstfarge. </a:t>
            </a:r>
          </a:p>
          <a:p>
            <a:r>
              <a:rPr lang="nb-NO" sz="1800" b="0" dirty="0"/>
              <a:t>Når du er ferdig, kan du velge verktøyet </a:t>
            </a:r>
            <a:r>
              <a:rPr lang="nb-NO" sz="1800" b="0" dirty="0" err="1"/>
              <a:t>Move</a:t>
            </a:r>
            <a:r>
              <a:rPr lang="nb-NO" sz="1800" b="0" dirty="0"/>
              <a:t> </a:t>
            </a:r>
            <a:r>
              <a:rPr lang="nb-NO" sz="1800" b="0" dirty="0" err="1"/>
              <a:t>Tool</a:t>
            </a:r>
            <a:r>
              <a:rPr lang="nb-NO" sz="1800" b="0" dirty="0"/>
              <a:t> (Flytteverktøy) og dra teksten dit du vil at den skal være.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C91E01CA-2896-BC4F-9EF8-5ABACED72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225" y="4001294"/>
            <a:ext cx="2438400" cy="2235200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D8E8AD51-1999-5C47-B01C-D29165E3C57B}"/>
              </a:ext>
            </a:extLst>
          </p:cNvPr>
          <p:cNvSpPr/>
          <p:nvPr/>
        </p:nvSpPr>
        <p:spPr>
          <a:xfrm>
            <a:off x="6014225" y="4258141"/>
            <a:ext cx="531541" cy="5034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52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CB0AF47E-E96F-9648-8BF3-29052F3270DA}" vid="{D21280D4-0851-A844-A601-4017F4C5CBE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71</TotalTime>
  <Words>797</Words>
  <Application>Microsoft Macintosh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Office-tema</vt:lpstr>
      <vt:lpstr>IT 1 </vt:lpstr>
      <vt:lpstr>Opprette et dokument og sette bildestørrelse</vt:lpstr>
      <vt:lpstr>Forminske og forstørre bilder</vt:lpstr>
      <vt:lpstr>Beskjære bilder 1</vt:lpstr>
      <vt:lpstr>Beskjære bilder 2</vt:lpstr>
      <vt:lpstr>Sette sammen bilder 1</vt:lpstr>
      <vt:lpstr>Sette sammen bilder 2</vt:lpstr>
      <vt:lpstr>Tegne</vt:lpstr>
      <vt:lpstr>Tekst på bilder</vt:lpstr>
      <vt:lpstr>Fleksibel header med Ps og CSS</vt:lpstr>
      <vt:lpstr>Valg av filformat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 </dc:title>
  <dc:creator>Thor Christian Coward</dc:creator>
  <cp:lastModifiedBy>Thor Christian Coward</cp:lastModifiedBy>
  <cp:revision>8</cp:revision>
  <dcterms:created xsi:type="dcterms:W3CDTF">2018-11-11T15:13:57Z</dcterms:created>
  <dcterms:modified xsi:type="dcterms:W3CDTF">2018-11-11T16:25:11Z</dcterms:modified>
</cp:coreProperties>
</file>