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1" r:id="rId3"/>
    <p:sldId id="262" r:id="rId4"/>
    <p:sldId id="264" r:id="rId5"/>
    <p:sldId id="263" r:id="rId6"/>
    <p:sldId id="273" r:id="rId7"/>
    <p:sldId id="274" r:id="rId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77"/>
    <p:restoredTop sz="94567"/>
  </p:normalViewPr>
  <p:slideViewPr>
    <p:cSldViewPr snapToGrid="0" snapToObjects="1">
      <p:cViewPr>
        <p:scale>
          <a:sx n="84" d="100"/>
          <a:sy n="84" d="100"/>
        </p:scale>
        <p:origin x="1744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D4571-AEFE-5C42-92FC-04E072D11D3A}" type="datetimeFigureOut">
              <a:rPr lang="nb-NO" smtClean="0"/>
              <a:t>18.11.2018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5D9A3-D31D-564E-AB88-1B9B828AB06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7230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ADE25-B2FF-7942-98CE-C39D8E6BF0DD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258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EBF2AEC-91E5-EE47-B634-533D223AC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1BF12DB-39EF-E047-8907-EB97033BC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0A65381-CEA9-4846-A2CC-47B7BE4E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18.11.2018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698DFC0-07C2-7D43-B46D-6D289F79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5FCAAE0-DB70-A044-8448-06B76BB3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142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803D70-0CCC-0B41-AD65-9FBEAFD0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033378E-CF93-1147-AC08-75C916ADE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A3686BF-C9E3-5247-BE34-8FDF60F4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18.11.2018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092834F-4A02-DE42-8BAA-2D9AAA78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001B7C6-4B2B-DD4B-BD40-257DD70B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134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810F9421-ED8D-F64E-B085-E6A65E314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E3DAED4-42C9-184F-BD7D-C2E4D0631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C9622-2A47-F744-884B-89C2EFE6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18.11.2018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BB7071E-4B84-264A-872A-6BE6AF09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47C1482-D213-DB45-995B-AD302DEF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417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08F8D31-1479-274E-A921-093F6E05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0C3FFE5-FD38-3241-A10A-6EF3E4120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E786FFD-B847-B644-9CAC-E27EDE2C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18.11.2018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8FC3A38-656D-2E48-9CAE-BB22AD45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ABA54C2-F72C-FF4A-A5DC-2A429D62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529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49E4E9-E5A7-C34A-AFB3-BE01D589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58D4103-2CAE-B646-8729-06ED4E17C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B943B0C-145B-FD4B-9D86-EC23DC08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18.11.2018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595272E-7C3D-3E4E-A199-1AD424DF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1E41B43-B446-D34A-AE78-54D9A75F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610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1C0496-327F-E942-AD1B-BBF1F907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8A7F155-661B-8448-9BAE-70117A496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C968C03-2116-8247-8E16-AD3B867AC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75750AF-3BBD-9D4B-A382-07D13D45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18.11.2018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B009D65-2AB2-5142-B499-1F8C32FD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CAF0C20-C243-3A47-96CA-C205139E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5767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8222922-F42A-2A4D-BF24-A59A2713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95E3D2A-3077-4D49-92EB-A81D48D66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3E7FC06-3196-7D48-85AB-73F923CBD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94BAFC6C-E2B8-134B-9FA9-DF50EC432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1F3F0FA-A03A-554B-800B-3A59A1FFF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EA285F87-D0AF-A946-A70B-EF09B45D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18.11.2018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D18FC7A5-ADD7-FB4A-9A7D-F5D969F9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78AED3AA-9D38-BA40-A8CE-02DDB5D1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703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542FF15-E2EA-DF40-91EE-D3CE6B06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97B5FBB2-E77C-0A4E-A748-5E3E189D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18.11.2018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1674625-16BE-AC43-97A3-58779D47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D44140A-A494-E047-944B-E7D3AB16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384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DFCF675-D8EF-DC4A-BDD8-F321C83D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18.11.2018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378C0D29-DCEE-BA41-ABFC-5E87CD5C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FAAC2E7-7381-0B49-9508-85EBE31E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276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B119B7C-1EBA-7F45-BE31-E936C4F5A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8865CD5-1039-8944-B8BA-D7B6784A7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DDE44EF-EC80-FC4B-A1EC-2FE7C28EB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553FA83-00D5-F342-A1DA-4123144F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18.11.2018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47EC07B-CAF4-FE47-8F64-FBC23348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3096E91-8492-3341-8507-B30460A3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226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EC8D3D-1C41-0D4C-91FF-FB55DF2A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889E3D5A-0984-7848-981B-A046167E8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31882D8-7524-B743-A82C-1AFDAF242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429ABC2-FC57-F441-BFD4-B950B6EE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18.11.2018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4819697-8EB7-A148-9894-BCF5F4FC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94FDD74-8A92-714D-B9DC-43B4038B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938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705F323-D0AF-A44C-B02C-908055CD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659F650-347A-374B-95E6-A02CB4B8A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9E6EA6A-7717-D34F-9E2B-91067F342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503ED-DF44-5D49-81D0-7468F6214E19}" type="datetimeFigureOut">
              <a:rPr lang="nb-NO" smtClean="0"/>
              <a:t>18.11.2018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A469ADC-488E-0647-9732-754F088FC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F81A167-14F3-5448-ACED-C009FD0F8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911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BA91A5-4065-BA42-8284-470909F0D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7338"/>
            <a:ext cx="9144000" cy="995423"/>
          </a:xfrm>
        </p:spPr>
        <p:txBody>
          <a:bodyPr>
            <a:normAutofit/>
          </a:bodyPr>
          <a:lstStyle/>
          <a:p>
            <a:r>
              <a:rPr lang="nb-NO" sz="4800" b="1" dirty="0">
                <a:latin typeface="Calibri" panose="020F0502020204030204" pitchFamily="34" charset="0"/>
                <a:cs typeface="Calibri" panose="020F0502020204030204" pitchFamily="34" charset="0"/>
              </a:rPr>
              <a:t>IT 2 </a:t>
            </a:r>
          </a:p>
        </p:txBody>
      </p:sp>
      <p:sp>
        <p:nvSpPr>
          <p:cNvPr id="12" name="Undertittel 2">
            <a:extLst>
              <a:ext uri="{FF2B5EF4-FFF2-40B4-BE49-F238E27FC236}">
                <a16:creationId xmlns:a16="http://schemas.microsoft.com/office/drawing/2014/main" id="{4B29598A-74BC-494A-81D2-1DB7DE0824CF}"/>
              </a:ext>
            </a:extLst>
          </p:cNvPr>
          <p:cNvSpPr txBox="1">
            <a:spLocks/>
          </p:cNvSpPr>
          <p:nvPr/>
        </p:nvSpPr>
        <p:spPr>
          <a:xfrm>
            <a:off x="4132162" y="5857654"/>
            <a:ext cx="3931534" cy="410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b="1" dirty="0">
                <a:latin typeface="Calibri" panose="020F0502020204030204" pitchFamily="34" charset="0"/>
                <a:cs typeface="Calibri" panose="020F0502020204030204" pitchFamily="34" charset="0"/>
              </a:rPr>
              <a:t>Legg mobilen i mobilhotellet!</a:t>
            </a:r>
          </a:p>
        </p:txBody>
      </p:sp>
      <p:sp>
        <p:nvSpPr>
          <p:cNvPr id="14" name="Undertittel 2">
            <a:extLst>
              <a:ext uri="{FF2B5EF4-FFF2-40B4-BE49-F238E27FC236}">
                <a16:creationId xmlns:a16="http://schemas.microsoft.com/office/drawing/2014/main" id="{35589E43-A936-0F46-88C7-0148378DB13F}"/>
              </a:ext>
            </a:extLst>
          </p:cNvPr>
          <p:cNvSpPr txBox="1">
            <a:spLocks/>
          </p:cNvSpPr>
          <p:nvPr/>
        </p:nvSpPr>
        <p:spPr>
          <a:xfrm>
            <a:off x="1524000" y="232853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b="1" dirty="0">
                <a:latin typeface="Calibri" panose="020F0502020204030204" pitchFamily="34" charset="0"/>
                <a:cs typeface="Calibri" panose="020F0502020204030204" pitchFamily="34" charset="0"/>
              </a:rPr>
              <a:t>Bilder – Punktgrafikk og vektorgrafikk</a:t>
            </a:r>
          </a:p>
          <a:p>
            <a:r>
              <a:rPr lang="nb-NO" b="1" dirty="0">
                <a:latin typeface="Calibri" panose="020F0502020204030204" pitchFamily="34" charset="0"/>
                <a:cs typeface="Calibri" panose="020F0502020204030204" pitchFamily="34" charset="0"/>
              </a:rPr>
              <a:t>Uke 47 - 19. nov 2018</a:t>
            </a:r>
          </a:p>
        </p:txBody>
      </p:sp>
    </p:spTree>
    <p:extLst>
      <p:ext uri="{BB962C8B-B14F-4D97-AF65-F5344CB8AC3E}">
        <p14:creationId xmlns:p14="http://schemas.microsoft.com/office/powerpoint/2010/main" val="216525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39F65D6-901B-6B48-9EBE-63AE8481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Punktgrafikkbilder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BA6530A5-C174-2642-B8E4-C21D16E9B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780" y="0"/>
            <a:ext cx="4004407" cy="7159394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12BD597A-7ADF-4447-8B61-33BC0767F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281" y="3076263"/>
            <a:ext cx="5490429" cy="3660285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4FB5F73F-C2BC-674A-A6B8-9A05A9D643AB}"/>
              </a:ext>
            </a:extLst>
          </p:cNvPr>
          <p:cNvSpPr/>
          <p:nvPr/>
        </p:nvSpPr>
        <p:spPr>
          <a:xfrm>
            <a:off x="9024585" y="6232759"/>
            <a:ext cx="1758211" cy="3325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880DBEE8-6907-F447-867F-9D273923FC86}"/>
              </a:ext>
            </a:extLst>
          </p:cNvPr>
          <p:cNvSpPr txBox="1"/>
          <p:nvPr/>
        </p:nvSpPr>
        <p:spPr>
          <a:xfrm>
            <a:off x="700644" y="1463469"/>
            <a:ext cx="6648749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b="1" dirty="0"/>
              <a:t>Punktgrafikkbilder</a:t>
            </a:r>
            <a:r>
              <a:rPr lang="nb-NO" dirty="0"/>
              <a:t> er satt sammen av piksler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.</a:t>
            </a:r>
            <a:r>
              <a:rPr lang="nb-NO" dirty="0" err="1"/>
              <a:t>jpg</a:t>
            </a:r>
            <a:r>
              <a:rPr lang="nb-NO" dirty="0"/>
              <a:t> og .</a:t>
            </a:r>
            <a:r>
              <a:rPr lang="nb-NO" dirty="0" err="1"/>
              <a:t>png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Større antall piksler gir høyere kvalitet på bildet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CC09E3C8-8D5C-CD44-BBE0-02A87E168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82" y="3219728"/>
            <a:ext cx="2819262" cy="1898372"/>
          </a:xfrm>
          <a:prstGeom prst="rect">
            <a:avLst/>
          </a:prstGeom>
        </p:spPr>
      </p:pic>
      <p:cxnSp>
        <p:nvCxnSpPr>
          <p:cNvPr id="16" name="Rett pil 15">
            <a:extLst>
              <a:ext uri="{FF2B5EF4-FFF2-40B4-BE49-F238E27FC236}">
                <a16:creationId xmlns:a16="http://schemas.microsoft.com/office/drawing/2014/main" id="{292B5A91-A6A1-0245-9FBD-58F4C965BB1C}"/>
              </a:ext>
            </a:extLst>
          </p:cNvPr>
          <p:cNvCxnSpPr>
            <a:cxnSpLocks/>
          </p:cNvCxnSpPr>
          <p:nvPr/>
        </p:nvCxnSpPr>
        <p:spPr>
          <a:xfrm flipV="1">
            <a:off x="2961244" y="3809661"/>
            <a:ext cx="1063774" cy="2374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0A554C33-25F4-9741-B113-CD05F568444C}"/>
              </a:ext>
            </a:extLst>
          </p:cNvPr>
          <p:cNvSpPr/>
          <p:nvPr/>
        </p:nvSpPr>
        <p:spPr>
          <a:xfrm>
            <a:off x="4025018" y="3759200"/>
            <a:ext cx="87085" cy="1009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81250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39F65D6-901B-6B48-9EBE-63AE8481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Bilder på skjerm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880DBEE8-6907-F447-867F-9D273923FC86}"/>
              </a:ext>
            </a:extLst>
          </p:cNvPr>
          <p:cNvSpPr txBox="1"/>
          <p:nvPr/>
        </p:nvSpPr>
        <p:spPr>
          <a:xfrm>
            <a:off x="700644" y="1603169"/>
            <a:ext cx="6648749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Et bilde med høyere antall piksler enn en skjerm klarer å vise vil bli redusert ned til det skjermen klarer å vise.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Eks: et bilde med 6000x4000 piksler vil vises med 2400x1600 piksler på min pc.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6CC92D8C-D48A-2D44-836F-D27BB02D1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912" y="3080791"/>
            <a:ext cx="3808074" cy="3508226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B18008F0-BB3F-0C40-97C0-B02F09140A22}"/>
              </a:ext>
            </a:extLst>
          </p:cNvPr>
          <p:cNvSpPr/>
          <p:nvPr/>
        </p:nvSpPr>
        <p:spPr>
          <a:xfrm>
            <a:off x="1413162" y="5840873"/>
            <a:ext cx="2398817" cy="3325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23E29CE1-161B-F64F-B82D-6736EE6F7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528" y="1179171"/>
            <a:ext cx="4370472" cy="567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0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39F65D6-901B-6B48-9EBE-63AE8481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Bilder på skjerm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880DBEE8-6907-F447-867F-9D273923FC86}"/>
              </a:ext>
            </a:extLst>
          </p:cNvPr>
          <p:cNvSpPr txBox="1"/>
          <p:nvPr/>
        </p:nvSpPr>
        <p:spPr>
          <a:xfrm>
            <a:off x="700644" y="1603169"/>
            <a:ext cx="6648749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Jo fler piksler et punktgrafikkbilde har jo mer plass tar bildet.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For å gjøre bilder mer praktiske å sende over internett bør vi </a:t>
            </a:r>
            <a:r>
              <a:rPr lang="nb-NO" b="1" dirty="0"/>
              <a:t>skalere</a:t>
            </a:r>
            <a:r>
              <a:rPr lang="nb-NO" dirty="0"/>
              <a:t> ned bilder vi skal ha på nettsider.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D4527E72-F3AB-BA48-9F8B-E7C0252CD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790" y="2399506"/>
            <a:ext cx="3365500" cy="419100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90CE9736-DF91-8241-A84A-EBAE54B30B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128"/>
          <a:stretch/>
        </p:blipFill>
        <p:spPr>
          <a:xfrm>
            <a:off x="3283611" y="3061413"/>
            <a:ext cx="3365500" cy="3502051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97E4B119-CBAA-6E43-8DA8-3536AD271D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042"/>
          <a:stretch/>
        </p:blipFill>
        <p:spPr>
          <a:xfrm>
            <a:off x="3283611" y="2649987"/>
            <a:ext cx="3365500" cy="3679561"/>
          </a:xfrm>
          <a:prstGeom prst="rect">
            <a:avLst/>
          </a:prstGeom>
        </p:spPr>
      </p:pic>
      <p:sp>
        <p:nvSpPr>
          <p:cNvPr id="14" name="Rektangel 13">
            <a:extLst>
              <a:ext uri="{FF2B5EF4-FFF2-40B4-BE49-F238E27FC236}">
                <a16:creationId xmlns:a16="http://schemas.microsoft.com/office/drawing/2014/main" id="{0EA1A46A-EC63-8D43-830C-85419F924B82}"/>
              </a:ext>
            </a:extLst>
          </p:cNvPr>
          <p:cNvSpPr/>
          <p:nvPr/>
        </p:nvSpPr>
        <p:spPr>
          <a:xfrm>
            <a:off x="3702326" y="6273721"/>
            <a:ext cx="1790290" cy="3325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D699D586-8236-CE46-AE67-B17CF2655EB6}"/>
              </a:ext>
            </a:extLst>
          </p:cNvPr>
          <p:cNvSpPr/>
          <p:nvPr/>
        </p:nvSpPr>
        <p:spPr>
          <a:xfrm>
            <a:off x="8883648" y="6273721"/>
            <a:ext cx="1790290" cy="3325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3864C12E-3477-954B-8D7A-FFC8F91E0E1E}"/>
              </a:ext>
            </a:extLst>
          </p:cNvPr>
          <p:cNvSpPr/>
          <p:nvPr/>
        </p:nvSpPr>
        <p:spPr>
          <a:xfrm>
            <a:off x="5864815" y="2997003"/>
            <a:ext cx="784296" cy="3325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242A14E4-C6D6-A54C-83DC-1DC15AC74D10}"/>
              </a:ext>
            </a:extLst>
          </p:cNvPr>
          <p:cNvSpPr/>
          <p:nvPr/>
        </p:nvSpPr>
        <p:spPr>
          <a:xfrm>
            <a:off x="11119700" y="2771670"/>
            <a:ext cx="784296" cy="3325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9" name="Rett pil 18">
            <a:extLst>
              <a:ext uri="{FF2B5EF4-FFF2-40B4-BE49-F238E27FC236}">
                <a16:creationId xmlns:a16="http://schemas.microsoft.com/office/drawing/2014/main" id="{5E177AAF-EC93-DE41-A6D4-3CC5C0C97BA8}"/>
              </a:ext>
            </a:extLst>
          </p:cNvPr>
          <p:cNvCxnSpPr/>
          <p:nvPr/>
        </p:nvCxnSpPr>
        <p:spPr>
          <a:xfrm>
            <a:off x="7183139" y="3429234"/>
            <a:ext cx="104502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04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AD0D90C-9B3E-1D43-AE08-743A1C91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Filformater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AB953B2-77B3-314B-8A64-01143E617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Tips for bruk av bilder på nettet</a:t>
            </a:r>
          </a:p>
          <a:p>
            <a:pPr lvl="1"/>
            <a:r>
              <a:rPr lang="nb-NO" dirty="0"/>
              <a:t>Bruk .</a:t>
            </a:r>
            <a:r>
              <a:rPr lang="nb-NO" dirty="0" err="1"/>
              <a:t>jpg</a:t>
            </a:r>
            <a:r>
              <a:rPr lang="nb-NO" dirty="0"/>
              <a:t> til fotografier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nb-NO" sz="1600" dirty="0"/>
              <a:t>Kan komprimeres ganske mye uten at det merkes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r>
              <a:rPr lang="nb-NO" dirty="0"/>
              <a:t>Bruk .</a:t>
            </a:r>
            <a:r>
              <a:rPr lang="nb-NO" dirty="0" err="1"/>
              <a:t>png</a:t>
            </a:r>
            <a:r>
              <a:rPr lang="nb-NO" dirty="0"/>
              <a:t> til logoer og ikoner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nb-NO" sz="1600" dirty="0"/>
              <a:t>Støtter gjennomsiktighet i bilder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nb-NO" sz="1800" dirty="0"/>
          </a:p>
          <a:p>
            <a:pPr lvl="1"/>
            <a:r>
              <a:rPr lang="nb-NO" dirty="0"/>
              <a:t>Hvis det er mulig å få til i CSS, bruk CSS</a:t>
            </a:r>
          </a:p>
          <a:p>
            <a:pPr lvl="2"/>
            <a:r>
              <a:rPr lang="nb-NO" dirty="0"/>
              <a:t>Eks: Du trenger ikke bruke </a:t>
            </a:r>
            <a:r>
              <a:rPr lang="nb-NO" dirty="0" err="1"/>
              <a:t>photoshop</a:t>
            </a:r>
            <a:r>
              <a:rPr lang="nb-NO" dirty="0"/>
              <a:t> til å avrunde hjørner på bilder</a:t>
            </a:r>
          </a:p>
        </p:txBody>
      </p:sp>
    </p:spTree>
    <p:extLst>
      <p:ext uri="{BB962C8B-B14F-4D97-AF65-F5344CB8AC3E}">
        <p14:creationId xmlns:p14="http://schemas.microsoft.com/office/powerpoint/2010/main" val="3402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10A28C9-AF47-7547-9129-37C4F4F9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Vektorgrafikk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77D5537-F84C-0949-8AA7-2E6A63E8F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0" dirty="0"/>
              <a:t>Består av </a:t>
            </a:r>
            <a:r>
              <a:rPr lang="nb-NO" b="0" i="1" dirty="0"/>
              <a:t>vektorer </a:t>
            </a:r>
            <a:r>
              <a:rPr lang="nb-NO" b="0" dirty="0"/>
              <a:t>til geometriske figurer</a:t>
            </a:r>
          </a:p>
          <a:p>
            <a:r>
              <a:rPr lang="nb-NO" b="0" dirty="0"/>
              <a:t>Kan skaleres opp og ned uten å miste kvalitet</a:t>
            </a:r>
          </a:p>
          <a:p>
            <a:r>
              <a:rPr lang="nb-NO" b="0" dirty="0"/>
              <a:t>.</a:t>
            </a:r>
            <a:r>
              <a:rPr lang="nb-NO" b="0" dirty="0" err="1"/>
              <a:t>svg</a:t>
            </a:r>
            <a:endParaRPr lang="nb-NO" b="0" dirty="0"/>
          </a:p>
        </p:txBody>
      </p:sp>
      <p:pic>
        <p:nvPicPr>
          <p:cNvPr id="7" name="Grafikk 6">
            <a:extLst>
              <a:ext uri="{FF2B5EF4-FFF2-40B4-BE49-F238E27FC236}">
                <a16:creationId xmlns:a16="http://schemas.microsoft.com/office/drawing/2014/main" id="{52C22737-B2DD-4A44-86FE-A5C7B3A01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7945" y="3525660"/>
            <a:ext cx="4753563" cy="2673880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E2DF54CF-1641-CD43-9097-B0EBF1406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67" y="3599900"/>
            <a:ext cx="2497666" cy="1480099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10" name="Rett pil 9">
            <a:extLst>
              <a:ext uri="{FF2B5EF4-FFF2-40B4-BE49-F238E27FC236}">
                <a16:creationId xmlns:a16="http://schemas.microsoft.com/office/drawing/2014/main" id="{92792491-B9C8-C445-8B6F-971AB0EA3435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3191933" y="4339950"/>
            <a:ext cx="796121" cy="8393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CFAAC797-D648-B24F-BDF7-6ABE4CAFDAB9}"/>
              </a:ext>
            </a:extLst>
          </p:cNvPr>
          <p:cNvSpPr/>
          <p:nvPr/>
        </p:nvSpPr>
        <p:spPr>
          <a:xfrm>
            <a:off x="3975301" y="5164474"/>
            <a:ext cx="87085" cy="1009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7" name="Bilde 16">
            <a:extLst>
              <a:ext uri="{FF2B5EF4-FFF2-40B4-BE49-F238E27FC236}">
                <a16:creationId xmlns:a16="http://schemas.microsoft.com/office/drawing/2014/main" id="{73B001F9-1D19-F944-8465-95DFCFFD7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5786" y="3327297"/>
            <a:ext cx="4377266" cy="2395977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19" name="Rett pil 18">
            <a:extLst>
              <a:ext uri="{FF2B5EF4-FFF2-40B4-BE49-F238E27FC236}">
                <a16:creationId xmlns:a16="http://schemas.microsoft.com/office/drawing/2014/main" id="{25E27F36-7CE6-4742-9FA6-E0E8808617D8}"/>
              </a:ext>
            </a:extLst>
          </p:cNvPr>
          <p:cNvCxnSpPr/>
          <p:nvPr/>
        </p:nvCxnSpPr>
        <p:spPr>
          <a:xfrm flipH="1">
            <a:off x="10007600" y="2616200"/>
            <a:ext cx="287867" cy="812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ktangel 19">
            <a:extLst>
              <a:ext uri="{FF2B5EF4-FFF2-40B4-BE49-F238E27FC236}">
                <a16:creationId xmlns:a16="http://schemas.microsoft.com/office/drawing/2014/main" id="{29341959-B79E-D941-960D-C76EF269FAEC}"/>
              </a:ext>
            </a:extLst>
          </p:cNvPr>
          <p:cNvSpPr/>
          <p:nvPr/>
        </p:nvSpPr>
        <p:spPr>
          <a:xfrm>
            <a:off x="9643533" y="2277533"/>
            <a:ext cx="1583267" cy="33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.</a:t>
            </a:r>
            <a:r>
              <a:rPr lang="nb-NO" dirty="0" err="1"/>
              <a:t>svg</a:t>
            </a:r>
            <a:r>
              <a:rPr lang="nb-NO" dirty="0"/>
              <a:t>-fil</a:t>
            </a:r>
          </a:p>
        </p:txBody>
      </p:sp>
    </p:spTree>
    <p:extLst>
      <p:ext uri="{BB962C8B-B14F-4D97-AF65-F5344CB8AC3E}">
        <p14:creationId xmlns:p14="http://schemas.microsoft.com/office/powerpoint/2010/main" val="63548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FA35C4-C242-D344-8E86-13BD38DFC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Vektorgrafikk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D02C973-28CA-E848-A7CD-0C963807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Adobe Illustrator</a:t>
            </a:r>
          </a:p>
          <a:p>
            <a:r>
              <a:rPr lang="nb-NO" dirty="0"/>
              <a:t>Alternativt: </a:t>
            </a:r>
            <a:r>
              <a:rPr lang="nb-NO" dirty="0" err="1"/>
              <a:t>svg-edit</a:t>
            </a:r>
            <a:r>
              <a:rPr lang="nb-NO" dirty="0"/>
              <a:t>:</a:t>
            </a:r>
          </a:p>
          <a:p>
            <a:pPr lvl="1"/>
            <a:r>
              <a:rPr lang="nb-NO" dirty="0" err="1"/>
              <a:t>https</a:t>
            </a:r>
            <a:r>
              <a:rPr lang="nb-NO" dirty="0"/>
              <a:t>://</a:t>
            </a:r>
            <a:r>
              <a:rPr lang="nb-NO" dirty="0" err="1"/>
              <a:t>svg-edit.github.io</a:t>
            </a:r>
            <a:r>
              <a:rPr lang="nb-NO" dirty="0"/>
              <a:t>/</a:t>
            </a:r>
            <a:r>
              <a:rPr lang="nb-NO" dirty="0" err="1"/>
              <a:t>svgedit</a:t>
            </a:r>
            <a:r>
              <a:rPr lang="nb-NO" dirty="0"/>
              <a:t>/</a:t>
            </a:r>
            <a:r>
              <a:rPr lang="nb-NO" dirty="0" err="1"/>
              <a:t>releases</a:t>
            </a:r>
            <a:r>
              <a:rPr lang="nb-NO" dirty="0"/>
              <a:t>/latest/editor/</a:t>
            </a:r>
            <a:r>
              <a:rPr lang="nb-NO" dirty="0" err="1"/>
              <a:t>svg-editor.html</a:t>
            </a:r>
            <a:endParaRPr lang="nb-NO" dirty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1780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2" id="{CB0AF47E-E96F-9648-8BF3-29052F3270DA}" vid="{D21280D4-0851-A844-A601-4017F4C5CBE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Office-tema</Template>
  <TotalTime>405</TotalTime>
  <Words>221</Words>
  <Application>Microsoft Macintosh PowerPoint</Application>
  <PresentationFormat>Widescreen</PresentationFormat>
  <Paragraphs>37</Paragraphs>
  <Slides>7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Office-tema</vt:lpstr>
      <vt:lpstr>IT 2 </vt:lpstr>
      <vt:lpstr>Punktgrafikkbilder</vt:lpstr>
      <vt:lpstr>Bilder på skjerm</vt:lpstr>
      <vt:lpstr>Bilder på skjerm</vt:lpstr>
      <vt:lpstr>Filformater</vt:lpstr>
      <vt:lpstr>Vektorgrafikk</vt:lpstr>
      <vt:lpstr>Vektorgrafikk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2 </dc:title>
  <dc:creator>Thor Christian Coward</dc:creator>
  <cp:lastModifiedBy>Thor Christian Coward</cp:lastModifiedBy>
  <cp:revision>19</cp:revision>
  <dcterms:created xsi:type="dcterms:W3CDTF">2018-11-14T08:32:56Z</dcterms:created>
  <dcterms:modified xsi:type="dcterms:W3CDTF">2018-11-18T16:20:57Z</dcterms:modified>
</cp:coreProperties>
</file>