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vi David Manikarnika" initials="RDM" lastIdx="0" clrIdx="0">
    <p:extLst>
      <p:ext uri="{19B8F6BF-5375-455C-9EA6-DF929625EA0E}">
        <p15:presenceInfo xmlns:p15="http://schemas.microsoft.com/office/powerpoint/2012/main" userId="Ravi David Manikarni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7E53A6-5F7D-4796-9A5F-C6BB1CA05614}" type="doc">
      <dgm:prSet loTypeId="urn:microsoft.com/office/officeart/2005/8/layout/vProcess5" loCatId="process" qsTypeId="urn:microsoft.com/office/officeart/2005/8/quickstyle/simple3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5C83B160-6FCF-4F96-9552-46A836FDC7B0}">
      <dgm:prSet/>
      <dgm:spPr/>
      <dgm:t>
        <a:bodyPr/>
        <a:lstStyle/>
        <a:p>
          <a:r>
            <a:rPr lang="nb-NO"/>
            <a:t>Les eksempelet på side 184. Hvilke datatyper brukes i eksempelet?</a:t>
          </a:r>
          <a:endParaRPr lang="en-US"/>
        </a:p>
      </dgm:t>
    </dgm:pt>
    <dgm:pt modelId="{E24283FE-CB68-4969-B433-AFEC276EA6A9}" type="parTrans" cxnId="{9EB94B7A-F1FB-4A59-A79B-5CF8159B46C0}">
      <dgm:prSet/>
      <dgm:spPr/>
      <dgm:t>
        <a:bodyPr/>
        <a:lstStyle/>
        <a:p>
          <a:endParaRPr lang="en-US"/>
        </a:p>
      </dgm:t>
    </dgm:pt>
    <dgm:pt modelId="{38952E38-44D7-4DC8-A123-B64AB077F984}" type="sibTrans" cxnId="{9EB94B7A-F1FB-4A59-A79B-5CF8159B46C0}">
      <dgm:prSet/>
      <dgm:spPr/>
      <dgm:t>
        <a:bodyPr/>
        <a:lstStyle/>
        <a:p>
          <a:endParaRPr lang="en-US"/>
        </a:p>
      </dgm:t>
    </dgm:pt>
    <dgm:pt modelId="{45417FA8-A86A-41D1-BCBA-1314964E01F6}">
      <dgm:prSet/>
      <dgm:spPr/>
      <dgm:t>
        <a:bodyPr/>
        <a:lstStyle/>
        <a:p>
          <a:r>
            <a:rPr lang="nb-NO"/>
            <a:t>Gjør oppgave 1 og 2 på side 185 muntlig to og to.</a:t>
          </a:r>
          <a:endParaRPr lang="en-US"/>
        </a:p>
      </dgm:t>
    </dgm:pt>
    <dgm:pt modelId="{114FE965-A31B-4DD7-912F-8F9183B6CC76}" type="parTrans" cxnId="{2C25EE5C-637A-434D-AC37-2BAF53864A56}">
      <dgm:prSet/>
      <dgm:spPr/>
      <dgm:t>
        <a:bodyPr/>
        <a:lstStyle/>
        <a:p>
          <a:endParaRPr lang="en-US"/>
        </a:p>
      </dgm:t>
    </dgm:pt>
    <dgm:pt modelId="{9844E2FF-BDEA-4084-A34E-87B49ED8A382}" type="sibTrans" cxnId="{2C25EE5C-637A-434D-AC37-2BAF53864A56}">
      <dgm:prSet/>
      <dgm:spPr/>
      <dgm:t>
        <a:bodyPr/>
        <a:lstStyle/>
        <a:p>
          <a:endParaRPr lang="en-US"/>
        </a:p>
      </dgm:t>
    </dgm:pt>
    <dgm:pt modelId="{765E4112-AA8A-45DB-8738-B66F276E1777}">
      <dgm:prSet/>
      <dgm:spPr/>
      <dgm:t>
        <a:bodyPr/>
        <a:lstStyle/>
        <a:p>
          <a:r>
            <a:rPr lang="nb-NO" dirty="0"/>
            <a:t>Opprett en </a:t>
          </a:r>
          <a:r>
            <a:rPr lang="nb-NO" dirty="0" err="1"/>
            <a:t>json</a:t>
          </a:r>
          <a:r>
            <a:rPr lang="nb-NO" dirty="0"/>
            <a:t> fil i atom. Bruk denne til å gjøre oppgave 5 på side 185 i boka</a:t>
          </a:r>
          <a:endParaRPr lang="en-US" dirty="0"/>
        </a:p>
      </dgm:t>
    </dgm:pt>
    <dgm:pt modelId="{ADB48106-DA0D-4637-80D5-6C9ADACF822C}" type="parTrans" cxnId="{37262904-1BE7-41D5-8520-2CCFF36ADAB0}">
      <dgm:prSet/>
      <dgm:spPr/>
      <dgm:t>
        <a:bodyPr/>
        <a:lstStyle/>
        <a:p>
          <a:endParaRPr lang="en-US"/>
        </a:p>
      </dgm:t>
    </dgm:pt>
    <dgm:pt modelId="{83F0E8BE-2111-4108-A5C4-0C93B2C8BDE5}" type="sibTrans" cxnId="{37262904-1BE7-41D5-8520-2CCFF36ADAB0}">
      <dgm:prSet/>
      <dgm:spPr/>
      <dgm:t>
        <a:bodyPr/>
        <a:lstStyle/>
        <a:p>
          <a:endParaRPr lang="en-US"/>
        </a:p>
      </dgm:t>
    </dgm:pt>
    <dgm:pt modelId="{491F987B-AF0B-4CA3-B96E-8F15BC47C2F9}" type="pres">
      <dgm:prSet presAssocID="{AE7E53A6-5F7D-4796-9A5F-C6BB1CA05614}" presName="outerComposite" presStyleCnt="0">
        <dgm:presLayoutVars>
          <dgm:chMax val="5"/>
          <dgm:dir/>
          <dgm:resizeHandles val="exact"/>
        </dgm:presLayoutVars>
      </dgm:prSet>
      <dgm:spPr/>
    </dgm:pt>
    <dgm:pt modelId="{11BB9425-9C9F-4C69-BFFA-CAB10856E193}" type="pres">
      <dgm:prSet presAssocID="{AE7E53A6-5F7D-4796-9A5F-C6BB1CA05614}" presName="dummyMaxCanvas" presStyleCnt="0">
        <dgm:presLayoutVars/>
      </dgm:prSet>
      <dgm:spPr/>
    </dgm:pt>
    <dgm:pt modelId="{7D8946CC-A0A1-4214-8A1D-61D78C4BF696}" type="pres">
      <dgm:prSet presAssocID="{AE7E53A6-5F7D-4796-9A5F-C6BB1CA05614}" presName="ThreeNodes_1" presStyleLbl="node1" presStyleIdx="0" presStyleCnt="3">
        <dgm:presLayoutVars>
          <dgm:bulletEnabled val="1"/>
        </dgm:presLayoutVars>
      </dgm:prSet>
      <dgm:spPr/>
    </dgm:pt>
    <dgm:pt modelId="{E6C5FFDD-173B-48E5-8F6B-1F27891F3052}" type="pres">
      <dgm:prSet presAssocID="{AE7E53A6-5F7D-4796-9A5F-C6BB1CA05614}" presName="ThreeNodes_2" presStyleLbl="node1" presStyleIdx="1" presStyleCnt="3">
        <dgm:presLayoutVars>
          <dgm:bulletEnabled val="1"/>
        </dgm:presLayoutVars>
      </dgm:prSet>
      <dgm:spPr/>
    </dgm:pt>
    <dgm:pt modelId="{BB9CF7EE-4357-4591-B396-737C01249328}" type="pres">
      <dgm:prSet presAssocID="{AE7E53A6-5F7D-4796-9A5F-C6BB1CA05614}" presName="ThreeNodes_3" presStyleLbl="node1" presStyleIdx="2" presStyleCnt="3">
        <dgm:presLayoutVars>
          <dgm:bulletEnabled val="1"/>
        </dgm:presLayoutVars>
      </dgm:prSet>
      <dgm:spPr/>
    </dgm:pt>
    <dgm:pt modelId="{6CB3BE30-8FDE-40C3-8D7E-3107EBC5D8DF}" type="pres">
      <dgm:prSet presAssocID="{AE7E53A6-5F7D-4796-9A5F-C6BB1CA05614}" presName="ThreeConn_1-2" presStyleLbl="fgAccFollowNode1" presStyleIdx="0" presStyleCnt="2">
        <dgm:presLayoutVars>
          <dgm:bulletEnabled val="1"/>
        </dgm:presLayoutVars>
      </dgm:prSet>
      <dgm:spPr/>
    </dgm:pt>
    <dgm:pt modelId="{BBA40403-EE23-4B44-8838-58C7E1D08A0A}" type="pres">
      <dgm:prSet presAssocID="{AE7E53A6-5F7D-4796-9A5F-C6BB1CA05614}" presName="ThreeConn_2-3" presStyleLbl="fgAccFollowNode1" presStyleIdx="1" presStyleCnt="2">
        <dgm:presLayoutVars>
          <dgm:bulletEnabled val="1"/>
        </dgm:presLayoutVars>
      </dgm:prSet>
      <dgm:spPr/>
    </dgm:pt>
    <dgm:pt modelId="{4DC1B67F-433D-412E-BABE-CFD2B549AF74}" type="pres">
      <dgm:prSet presAssocID="{AE7E53A6-5F7D-4796-9A5F-C6BB1CA05614}" presName="ThreeNodes_1_text" presStyleLbl="node1" presStyleIdx="2" presStyleCnt="3">
        <dgm:presLayoutVars>
          <dgm:bulletEnabled val="1"/>
        </dgm:presLayoutVars>
      </dgm:prSet>
      <dgm:spPr/>
    </dgm:pt>
    <dgm:pt modelId="{6005C804-76F3-4159-A1BF-E2790311CE7C}" type="pres">
      <dgm:prSet presAssocID="{AE7E53A6-5F7D-4796-9A5F-C6BB1CA05614}" presName="ThreeNodes_2_text" presStyleLbl="node1" presStyleIdx="2" presStyleCnt="3">
        <dgm:presLayoutVars>
          <dgm:bulletEnabled val="1"/>
        </dgm:presLayoutVars>
      </dgm:prSet>
      <dgm:spPr/>
    </dgm:pt>
    <dgm:pt modelId="{77E2B93F-4BF9-46C4-9B63-290E8209418E}" type="pres">
      <dgm:prSet presAssocID="{AE7E53A6-5F7D-4796-9A5F-C6BB1CA0561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7262904-1BE7-41D5-8520-2CCFF36ADAB0}" srcId="{AE7E53A6-5F7D-4796-9A5F-C6BB1CA05614}" destId="{765E4112-AA8A-45DB-8738-B66F276E1777}" srcOrd="2" destOrd="0" parTransId="{ADB48106-DA0D-4637-80D5-6C9ADACF822C}" sibTransId="{83F0E8BE-2111-4108-A5C4-0C93B2C8BDE5}"/>
    <dgm:cxn modelId="{DED61F0A-27AF-4FBE-A722-9333BA463782}" type="presOf" srcId="{AE7E53A6-5F7D-4796-9A5F-C6BB1CA05614}" destId="{491F987B-AF0B-4CA3-B96E-8F15BC47C2F9}" srcOrd="0" destOrd="0" presId="urn:microsoft.com/office/officeart/2005/8/layout/vProcess5"/>
    <dgm:cxn modelId="{9EA3CD1F-C336-464C-8FB9-27CE06D46BD6}" type="presOf" srcId="{765E4112-AA8A-45DB-8738-B66F276E1777}" destId="{BB9CF7EE-4357-4591-B396-737C01249328}" srcOrd="0" destOrd="0" presId="urn:microsoft.com/office/officeart/2005/8/layout/vProcess5"/>
    <dgm:cxn modelId="{6EB6C35B-560C-4F17-9B22-3ECCD8BC69DC}" type="presOf" srcId="{9844E2FF-BDEA-4084-A34E-87B49ED8A382}" destId="{BBA40403-EE23-4B44-8838-58C7E1D08A0A}" srcOrd="0" destOrd="0" presId="urn:microsoft.com/office/officeart/2005/8/layout/vProcess5"/>
    <dgm:cxn modelId="{2C25EE5C-637A-434D-AC37-2BAF53864A56}" srcId="{AE7E53A6-5F7D-4796-9A5F-C6BB1CA05614}" destId="{45417FA8-A86A-41D1-BCBA-1314964E01F6}" srcOrd="1" destOrd="0" parTransId="{114FE965-A31B-4DD7-912F-8F9183B6CC76}" sibTransId="{9844E2FF-BDEA-4084-A34E-87B49ED8A382}"/>
    <dgm:cxn modelId="{CC695765-E449-4595-BF4F-E99F8C91245E}" type="presOf" srcId="{38952E38-44D7-4DC8-A123-B64AB077F984}" destId="{6CB3BE30-8FDE-40C3-8D7E-3107EBC5D8DF}" srcOrd="0" destOrd="0" presId="urn:microsoft.com/office/officeart/2005/8/layout/vProcess5"/>
    <dgm:cxn modelId="{A9B53D46-6CBB-4B4C-BF27-F1773779D895}" type="presOf" srcId="{5C83B160-6FCF-4F96-9552-46A836FDC7B0}" destId="{4DC1B67F-433D-412E-BABE-CFD2B549AF74}" srcOrd="1" destOrd="0" presId="urn:microsoft.com/office/officeart/2005/8/layout/vProcess5"/>
    <dgm:cxn modelId="{60038A74-B3E1-4E36-9EF0-F099EC6736F8}" type="presOf" srcId="{45417FA8-A86A-41D1-BCBA-1314964E01F6}" destId="{6005C804-76F3-4159-A1BF-E2790311CE7C}" srcOrd="1" destOrd="0" presId="urn:microsoft.com/office/officeart/2005/8/layout/vProcess5"/>
    <dgm:cxn modelId="{9EB94B7A-F1FB-4A59-A79B-5CF8159B46C0}" srcId="{AE7E53A6-5F7D-4796-9A5F-C6BB1CA05614}" destId="{5C83B160-6FCF-4F96-9552-46A836FDC7B0}" srcOrd="0" destOrd="0" parTransId="{E24283FE-CB68-4969-B433-AFEC276EA6A9}" sibTransId="{38952E38-44D7-4DC8-A123-B64AB077F984}"/>
    <dgm:cxn modelId="{9A13A1A7-7CAB-445C-8507-105FBFA5A491}" type="presOf" srcId="{765E4112-AA8A-45DB-8738-B66F276E1777}" destId="{77E2B93F-4BF9-46C4-9B63-290E8209418E}" srcOrd="1" destOrd="0" presId="urn:microsoft.com/office/officeart/2005/8/layout/vProcess5"/>
    <dgm:cxn modelId="{E9EC87AB-B538-4844-8D93-45AFAA5673FE}" type="presOf" srcId="{5C83B160-6FCF-4F96-9552-46A836FDC7B0}" destId="{7D8946CC-A0A1-4214-8A1D-61D78C4BF696}" srcOrd="0" destOrd="0" presId="urn:microsoft.com/office/officeart/2005/8/layout/vProcess5"/>
    <dgm:cxn modelId="{651688FA-BAA8-4BBC-AD30-B27EDDB5EF61}" type="presOf" srcId="{45417FA8-A86A-41D1-BCBA-1314964E01F6}" destId="{E6C5FFDD-173B-48E5-8F6B-1F27891F3052}" srcOrd="0" destOrd="0" presId="urn:microsoft.com/office/officeart/2005/8/layout/vProcess5"/>
    <dgm:cxn modelId="{65FEE197-2A2D-4B3E-8701-E3F17E37F57B}" type="presParOf" srcId="{491F987B-AF0B-4CA3-B96E-8F15BC47C2F9}" destId="{11BB9425-9C9F-4C69-BFFA-CAB10856E193}" srcOrd="0" destOrd="0" presId="urn:microsoft.com/office/officeart/2005/8/layout/vProcess5"/>
    <dgm:cxn modelId="{C7066A39-F263-423B-9471-73C5A5F7834A}" type="presParOf" srcId="{491F987B-AF0B-4CA3-B96E-8F15BC47C2F9}" destId="{7D8946CC-A0A1-4214-8A1D-61D78C4BF696}" srcOrd="1" destOrd="0" presId="urn:microsoft.com/office/officeart/2005/8/layout/vProcess5"/>
    <dgm:cxn modelId="{A6873FE6-2A01-48DF-8FBB-C489269BC7AA}" type="presParOf" srcId="{491F987B-AF0B-4CA3-B96E-8F15BC47C2F9}" destId="{E6C5FFDD-173B-48E5-8F6B-1F27891F3052}" srcOrd="2" destOrd="0" presId="urn:microsoft.com/office/officeart/2005/8/layout/vProcess5"/>
    <dgm:cxn modelId="{B87BD1B8-EB24-42F8-B906-F8A6C6ED2246}" type="presParOf" srcId="{491F987B-AF0B-4CA3-B96E-8F15BC47C2F9}" destId="{BB9CF7EE-4357-4591-B396-737C01249328}" srcOrd="3" destOrd="0" presId="urn:microsoft.com/office/officeart/2005/8/layout/vProcess5"/>
    <dgm:cxn modelId="{6F315A63-337B-4761-A8CF-E057257F1143}" type="presParOf" srcId="{491F987B-AF0B-4CA3-B96E-8F15BC47C2F9}" destId="{6CB3BE30-8FDE-40C3-8D7E-3107EBC5D8DF}" srcOrd="4" destOrd="0" presId="urn:microsoft.com/office/officeart/2005/8/layout/vProcess5"/>
    <dgm:cxn modelId="{9BA1874B-28F0-43B0-BA9E-AE9C966E4FDF}" type="presParOf" srcId="{491F987B-AF0B-4CA3-B96E-8F15BC47C2F9}" destId="{BBA40403-EE23-4B44-8838-58C7E1D08A0A}" srcOrd="5" destOrd="0" presId="urn:microsoft.com/office/officeart/2005/8/layout/vProcess5"/>
    <dgm:cxn modelId="{A4E0110A-8512-41E3-A4F5-69E5DD67AA6E}" type="presParOf" srcId="{491F987B-AF0B-4CA3-B96E-8F15BC47C2F9}" destId="{4DC1B67F-433D-412E-BABE-CFD2B549AF74}" srcOrd="6" destOrd="0" presId="urn:microsoft.com/office/officeart/2005/8/layout/vProcess5"/>
    <dgm:cxn modelId="{720BF712-273F-4879-AD91-C209A1F7A211}" type="presParOf" srcId="{491F987B-AF0B-4CA3-B96E-8F15BC47C2F9}" destId="{6005C804-76F3-4159-A1BF-E2790311CE7C}" srcOrd="7" destOrd="0" presId="urn:microsoft.com/office/officeart/2005/8/layout/vProcess5"/>
    <dgm:cxn modelId="{2E68B552-2A74-4F1A-ACC1-47B18EB1A6DE}" type="presParOf" srcId="{491F987B-AF0B-4CA3-B96E-8F15BC47C2F9}" destId="{77E2B93F-4BF9-46C4-9B63-290E8209418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946CC-A0A1-4214-8A1D-61D78C4BF696}">
      <dsp:nvSpPr>
        <dsp:cNvPr id="0" name=""/>
        <dsp:cNvSpPr/>
      </dsp:nvSpPr>
      <dsp:spPr>
        <a:xfrm>
          <a:off x="0" y="0"/>
          <a:ext cx="7306865" cy="11644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/>
            <a:t>Les eksempelet på side 184. Hvilke datatyper brukes i eksempelet?</a:t>
          </a:r>
          <a:endParaRPr lang="en-US" sz="2500" kern="1200"/>
        </a:p>
      </dsp:txBody>
      <dsp:txXfrm>
        <a:off x="34105" y="34105"/>
        <a:ext cx="6050353" cy="1096221"/>
      </dsp:txXfrm>
    </dsp:sp>
    <dsp:sp modelId="{E6C5FFDD-173B-48E5-8F6B-1F27891F3052}">
      <dsp:nvSpPr>
        <dsp:cNvPr id="0" name=""/>
        <dsp:cNvSpPr/>
      </dsp:nvSpPr>
      <dsp:spPr>
        <a:xfrm>
          <a:off x="644723" y="1358502"/>
          <a:ext cx="7306865" cy="11644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/>
            <a:t>Gjør oppgave 1 og 2 på side 185 muntlig to og to.</a:t>
          </a:r>
          <a:endParaRPr lang="en-US" sz="2500" kern="1200"/>
        </a:p>
      </dsp:txBody>
      <dsp:txXfrm>
        <a:off x="678828" y="1392607"/>
        <a:ext cx="5837051" cy="1096221"/>
      </dsp:txXfrm>
    </dsp:sp>
    <dsp:sp modelId="{BB9CF7EE-4357-4591-B396-737C01249328}">
      <dsp:nvSpPr>
        <dsp:cNvPr id="0" name=""/>
        <dsp:cNvSpPr/>
      </dsp:nvSpPr>
      <dsp:spPr>
        <a:xfrm>
          <a:off x="1289446" y="2717005"/>
          <a:ext cx="7306865" cy="11644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 dirty="0"/>
            <a:t>Opprett en </a:t>
          </a:r>
          <a:r>
            <a:rPr lang="nb-NO" sz="2500" kern="1200" dirty="0" err="1"/>
            <a:t>json</a:t>
          </a:r>
          <a:r>
            <a:rPr lang="nb-NO" sz="2500" kern="1200" dirty="0"/>
            <a:t> fil i atom. Bruk denne til å gjøre oppgave 5 på side 185 i boka</a:t>
          </a:r>
          <a:endParaRPr lang="en-US" sz="2500" kern="1200" dirty="0"/>
        </a:p>
      </dsp:txBody>
      <dsp:txXfrm>
        <a:off x="1323551" y="2751110"/>
        <a:ext cx="5837051" cy="1096221"/>
      </dsp:txXfrm>
    </dsp:sp>
    <dsp:sp modelId="{6CB3BE30-8FDE-40C3-8D7E-3107EBC5D8DF}">
      <dsp:nvSpPr>
        <dsp:cNvPr id="0" name=""/>
        <dsp:cNvSpPr/>
      </dsp:nvSpPr>
      <dsp:spPr>
        <a:xfrm>
          <a:off x="6549984" y="883026"/>
          <a:ext cx="756880" cy="75688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720282" y="883026"/>
        <a:ext cx="416284" cy="569552"/>
      </dsp:txXfrm>
    </dsp:sp>
    <dsp:sp modelId="{BBA40403-EE23-4B44-8838-58C7E1D08A0A}">
      <dsp:nvSpPr>
        <dsp:cNvPr id="0" name=""/>
        <dsp:cNvSpPr/>
      </dsp:nvSpPr>
      <dsp:spPr>
        <a:xfrm>
          <a:off x="7194708" y="2233766"/>
          <a:ext cx="756880" cy="75688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365006" y="2233766"/>
        <a:ext cx="416284" cy="569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BD1F-F63D-4CC5-B9E8-A016A990C8FD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32D2-4950-4733-B405-0B3378030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8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BD1F-F63D-4CC5-B9E8-A016A990C8FD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32D2-4950-4733-B405-0B3378030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28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BD1F-F63D-4CC5-B9E8-A016A990C8FD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32D2-4950-4733-B405-0B3378030D97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1994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BD1F-F63D-4CC5-B9E8-A016A990C8FD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32D2-4950-4733-B405-0B3378030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124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BD1F-F63D-4CC5-B9E8-A016A990C8FD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32D2-4950-4733-B405-0B3378030D9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695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BD1F-F63D-4CC5-B9E8-A016A990C8FD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32D2-4950-4733-B405-0B3378030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377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BD1F-F63D-4CC5-B9E8-A016A990C8FD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32D2-4950-4733-B405-0B3378030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88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BD1F-F63D-4CC5-B9E8-A016A990C8FD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32D2-4950-4733-B405-0B3378030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44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BD1F-F63D-4CC5-B9E8-A016A990C8FD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32D2-4950-4733-B405-0B3378030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26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BD1F-F63D-4CC5-B9E8-A016A990C8FD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32D2-4950-4733-B405-0B3378030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03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BD1F-F63D-4CC5-B9E8-A016A990C8FD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32D2-4950-4733-B405-0B3378030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64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BD1F-F63D-4CC5-B9E8-A016A990C8FD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32D2-4950-4733-B405-0B3378030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36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BD1F-F63D-4CC5-B9E8-A016A990C8FD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32D2-4950-4733-B405-0B3378030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69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BD1F-F63D-4CC5-B9E8-A016A990C8FD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32D2-4950-4733-B405-0B3378030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57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BD1F-F63D-4CC5-B9E8-A016A990C8FD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32D2-4950-4733-B405-0B3378030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76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BD1F-F63D-4CC5-B9E8-A016A990C8FD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32D2-4950-4733-B405-0B3378030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70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2BD1F-F63D-4CC5-B9E8-A016A990C8FD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6532D2-4950-4733-B405-0B3378030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97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irebase.goog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920EF95C-8744-4819-97A4-F8CFB667A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566" y="3429000"/>
            <a:ext cx="2435822" cy="15113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tx2"/>
                </a:solidFill>
              </a:rPr>
              <a:t>Html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tx2"/>
                </a:solidFill>
              </a:rPr>
              <a:t>Css</a:t>
            </a:r>
            <a:endParaRPr lang="nb-NO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tx2"/>
                </a:solidFill>
              </a:rPr>
              <a:t>javascript</a:t>
            </a:r>
            <a:endParaRPr lang="nb-NO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b-NO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6741D4E3-2355-4EB7-92DE-00DD7B7EC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27" y="343036"/>
            <a:ext cx="3681293" cy="2269535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11E8ECF3-CA22-460A-AD3D-5D1A8AC55F31}"/>
              </a:ext>
            </a:extLst>
          </p:cNvPr>
          <p:cNvSpPr txBox="1"/>
          <p:nvPr/>
        </p:nvSpPr>
        <p:spPr>
          <a:xfrm>
            <a:off x="474527" y="2793425"/>
            <a:ext cx="326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Front end</a:t>
            </a:r>
            <a:endParaRPr lang="en-GB" sz="3200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2FAC3327-9C5F-4482-A1BE-7F139CF48918}"/>
              </a:ext>
            </a:extLst>
          </p:cNvPr>
          <p:cNvSpPr txBox="1"/>
          <p:nvPr/>
        </p:nvSpPr>
        <p:spPr>
          <a:xfrm>
            <a:off x="474527" y="6053299"/>
            <a:ext cx="469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Utseende og brukeropplevelse</a:t>
            </a:r>
            <a:endParaRPr lang="en-GB" sz="2400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9EC7CE29-E0F6-47D6-A1A7-9DB48D7CC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003" y="97910"/>
            <a:ext cx="2935618" cy="2514661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7CE311D2-5F16-4F5B-BAB1-4368C0AFDA9B}"/>
              </a:ext>
            </a:extLst>
          </p:cNvPr>
          <p:cNvSpPr txBox="1"/>
          <p:nvPr/>
        </p:nvSpPr>
        <p:spPr>
          <a:xfrm>
            <a:off x="7010399" y="2753222"/>
            <a:ext cx="326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Back end</a:t>
            </a:r>
            <a:endParaRPr lang="en-GB" sz="3200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BEAF7285-C048-4E38-9A07-CB865AF879A1}"/>
              </a:ext>
            </a:extLst>
          </p:cNvPr>
          <p:cNvSpPr txBox="1"/>
          <p:nvPr/>
        </p:nvSpPr>
        <p:spPr>
          <a:xfrm>
            <a:off x="7008003" y="3337997"/>
            <a:ext cx="4037642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tx2"/>
                </a:solidFill>
              </a:rPr>
              <a:t>P</a:t>
            </a:r>
            <a:r>
              <a:rPr lang="en-GB" dirty="0" err="1">
                <a:solidFill>
                  <a:schemeClr val="tx2"/>
                </a:solidFill>
              </a:rPr>
              <a:t>ython</a:t>
            </a:r>
            <a:endParaRPr lang="en-GB" dirty="0">
              <a:solidFill>
                <a:schemeClr val="tx2"/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tx2"/>
                </a:solidFill>
              </a:rPr>
              <a:t>Ruby</a:t>
            </a: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tx2"/>
                </a:solidFill>
              </a:rPr>
              <a:t>Javascript (</a:t>
            </a:r>
            <a:r>
              <a:rPr lang="nb-NO" dirty="0" err="1">
                <a:solidFill>
                  <a:schemeClr val="tx2"/>
                </a:solidFill>
              </a:rPr>
              <a:t>nodeJS</a:t>
            </a:r>
            <a:r>
              <a:rPr lang="nb-NO" dirty="0">
                <a:solidFill>
                  <a:schemeClr val="tx2"/>
                </a:solidFill>
              </a:rPr>
              <a:t>)</a:t>
            </a: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tx2"/>
                </a:solidFill>
              </a:rPr>
              <a:t>+ + + (preferanse for språk)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A6D74E5D-4DBF-4A28-A992-AC23BC0F8516}"/>
              </a:ext>
            </a:extLst>
          </p:cNvPr>
          <p:cNvSpPr txBox="1"/>
          <p:nvPr/>
        </p:nvSpPr>
        <p:spPr>
          <a:xfrm>
            <a:off x="7008003" y="6053298"/>
            <a:ext cx="469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Server, applikasjon og database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0321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24B54A-3D18-4DA4-ADC7-5B9CE16B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Oppgave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25CF5C0-15C8-431C-AA98-A1C28CA7B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200" dirty="0"/>
              <a:t>Lag en html fil der du fyller ut kontaktlisten fra forrige slide med fire personer.</a:t>
            </a:r>
          </a:p>
          <a:p>
            <a:pPr marL="0" indent="0">
              <a:buNone/>
            </a:pPr>
            <a:endParaRPr lang="nb-NO" sz="3200" dirty="0"/>
          </a:p>
          <a:p>
            <a:r>
              <a:rPr lang="nb-NO" sz="3200" dirty="0"/>
              <a:t>Sjekk at all informasjonen legges i databasen i firebase når du åpner siden.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25664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CEE4CF-C3FD-47A7-B933-DC23BC4A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417"/>
          </a:xfrm>
        </p:spPr>
        <p:txBody>
          <a:bodyPr/>
          <a:lstStyle/>
          <a:p>
            <a:r>
              <a:rPr lang="nb-NO" dirty="0"/>
              <a:t>Database: Nøkler (Primærnøkkel)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434D36B-CEA2-42A9-BC67-C20F1D56E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5185"/>
            <a:ext cx="8596668" cy="4506177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73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2810F3B-214E-4E99-82DA-25710F0F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Database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28F7894-ACB6-46B0-B404-20582E198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1"/>
            <a:ext cx="10515600" cy="4248092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Lagring av informasjon/data på en strukturert og tilgjengelig måte:</a:t>
            </a:r>
          </a:p>
          <a:p>
            <a:pPr marL="0" indent="0">
              <a:buNone/>
            </a:pPr>
            <a:endParaRPr lang="nb-NO" dirty="0"/>
          </a:p>
          <a:p>
            <a:pPr lvl="1"/>
            <a:r>
              <a:rPr lang="en-GB" dirty="0"/>
              <a:t>Login-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brukerinformasjon</a:t>
            </a:r>
            <a:endParaRPr lang="en-GB" dirty="0"/>
          </a:p>
          <a:p>
            <a:pPr lvl="1"/>
            <a:r>
              <a:rPr lang="en-GB" dirty="0" err="1"/>
              <a:t>Meldinger</a:t>
            </a:r>
            <a:endParaRPr lang="en-GB" dirty="0"/>
          </a:p>
          <a:p>
            <a:pPr lvl="1"/>
            <a:r>
              <a:rPr lang="en-GB" dirty="0" err="1"/>
              <a:t>Transaksjoner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etc, etc!	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Bør ligge på en server (sikkerhet!). Vi trenger mulighet til å legge til og hente informasjon, </a:t>
            </a:r>
            <a:r>
              <a:rPr lang="nb-NO" dirty="0" err="1"/>
              <a:t>evt</a:t>
            </a:r>
            <a:r>
              <a:rPr lang="nb-NO" dirty="0"/>
              <a:t> endre eller slette. </a:t>
            </a:r>
          </a:p>
        </p:txBody>
      </p:sp>
    </p:spTree>
    <p:extLst>
      <p:ext uri="{BB962C8B-B14F-4D97-AF65-F5344CB8AC3E}">
        <p14:creationId xmlns:p14="http://schemas.microsoft.com/office/powerpoint/2010/main" val="417576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09321E1-643C-4A54-B31C-8EF18245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446"/>
          </a:xfrm>
        </p:spPr>
        <p:txBody>
          <a:bodyPr/>
          <a:lstStyle/>
          <a:p>
            <a:r>
              <a:rPr lang="nb-NO" dirty="0"/>
              <a:t>Database - 2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EB50769-ABE3-47C7-871B-4C855025D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352"/>
            <a:ext cx="10515600" cy="455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Databaser kan visualiseres som tabeller:</a:t>
            </a:r>
          </a:p>
          <a:p>
            <a:endParaRPr lang="en-GB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D260C9C4-F081-4C98-A648-4B02A98E0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4" y="2075296"/>
            <a:ext cx="5601534" cy="1353704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8C1DAB62-8AE7-4D27-B41A-2CFB243D6B76}"/>
              </a:ext>
            </a:extLst>
          </p:cNvPr>
          <p:cNvSpPr txBox="1"/>
          <p:nvPr/>
        </p:nvSpPr>
        <p:spPr>
          <a:xfrm>
            <a:off x="955964" y="3815218"/>
            <a:ext cx="78555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Hvordan skal vi få opprettet denne informasjonen på en server?</a:t>
            </a:r>
          </a:p>
          <a:p>
            <a:endParaRPr lang="nb-NO" sz="2800" dirty="0"/>
          </a:p>
          <a:p>
            <a:r>
              <a:rPr lang="nb-NO" sz="2800" dirty="0"/>
              <a:t>Hvordan kan vi legge til eller slette en kolonne?</a:t>
            </a:r>
          </a:p>
          <a:p>
            <a:endParaRPr lang="nb-NO" sz="2800" dirty="0"/>
          </a:p>
          <a:p>
            <a:r>
              <a:rPr lang="nb-NO" sz="2800" dirty="0"/>
              <a:t>Et utvekslingsformat som kan brukes er JSON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9140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0B6A08-E1CB-4362-B991-362E9025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5798"/>
          </a:xfrm>
        </p:spPr>
        <p:txBody>
          <a:bodyPr/>
          <a:lstStyle/>
          <a:p>
            <a:r>
              <a:rPr lang="nb-NO" dirty="0"/>
              <a:t>JSON og datatyper</a:t>
            </a:r>
            <a:endParaRPr lang="en-GB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EE4A3917-4FC2-45F2-9FF9-86D57F075554}"/>
              </a:ext>
            </a:extLst>
          </p:cNvPr>
          <p:cNvSpPr txBox="1"/>
          <p:nvPr/>
        </p:nvSpPr>
        <p:spPr>
          <a:xfrm>
            <a:off x="838200" y="1267076"/>
            <a:ext cx="518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Raden med informasjon om Mikke fra forrige slide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vil se ut som følger når det er skrevet som JSON:</a:t>
            </a:r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3A01EB0D-278D-4AD4-967D-FAC2BB2B9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16" y="1807664"/>
            <a:ext cx="4572000" cy="323850"/>
          </a:xfrm>
          <a:prstGeom prst="rect">
            <a:avLst/>
          </a:prstGeom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9310C9F9-BF9F-48A0-94B3-0F734853A396}"/>
              </a:ext>
            </a:extLst>
          </p:cNvPr>
          <p:cNvSpPr txBox="1"/>
          <p:nvPr/>
        </p:nvSpPr>
        <p:spPr>
          <a:xfrm>
            <a:off x="4861554" y="2887451"/>
            <a:ext cx="69249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De fire første kolonnene er av en ulik datatype fra den siste! (tekst kontra tall)</a:t>
            </a:r>
          </a:p>
          <a:p>
            <a:endParaRPr lang="nb-NO" sz="2400" dirty="0"/>
          </a:p>
          <a:p>
            <a:r>
              <a:rPr lang="nb-NO" sz="2400" dirty="0"/>
              <a:t>Det finnes mange forskjellige datatyper</a:t>
            </a:r>
          </a:p>
          <a:p>
            <a:endParaRPr lang="nb-NO" sz="2400" dirty="0"/>
          </a:p>
          <a:p>
            <a:r>
              <a:rPr lang="nb-NO" sz="2400" dirty="0"/>
              <a:t>Serveren/datamaskinen må vite hva slags datatype vi jobber med, så de har forskjellige måter å skrives på.</a:t>
            </a:r>
            <a:endParaRPr lang="en-GB" sz="2400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1C384C27-D3AD-42FF-B85D-E20C7724A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74902"/>
            <a:ext cx="3802310" cy="205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4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40BFA9-BC98-4318-A048-720EE378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276"/>
          </a:xfrm>
        </p:spPr>
        <p:txBody>
          <a:bodyPr/>
          <a:lstStyle/>
          <a:p>
            <a:r>
              <a:rPr lang="nb-NO" dirty="0"/>
              <a:t>Datatyper</a:t>
            </a:r>
            <a:endParaRPr lang="en-GB" dirty="0"/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FAAA5D9B-A65A-4AC0-BC81-92C550665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499527"/>
              </p:ext>
            </p:extLst>
          </p:nvPr>
        </p:nvGraphicFramePr>
        <p:xfrm>
          <a:off x="838200" y="1166813"/>
          <a:ext cx="10515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95035921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6143289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53656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Datatype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Forklaring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Skrivemåte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07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Streng (engelsk: </a:t>
                      </a:r>
                      <a:r>
                        <a:rPr lang="nb-NO" dirty="0" err="1"/>
                        <a:t>string</a:t>
                      </a:r>
                      <a:r>
                        <a:rPr lang="nb-NO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Fritekst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"Hei alle sammen"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69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Number</a:t>
                      </a:r>
                      <a:r>
                        <a:rPr lang="nb-NO" dirty="0"/>
                        <a:t> (</a:t>
                      </a:r>
                      <a:r>
                        <a:rPr lang="nb-NO" dirty="0" err="1"/>
                        <a:t>evt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integer</a:t>
                      </a:r>
                      <a:r>
                        <a:rPr lang="nb-NO" dirty="0"/>
                        <a:t>/float)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132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013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Boolean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Sant eller usant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True (eller 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577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Array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Liste med data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["melk", "brød", "ost"]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9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Objekt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Samling med data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{"forfatter": "James Joyce",</a:t>
                      </a:r>
                    </a:p>
                    <a:p>
                      <a:r>
                        <a:rPr lang="nb-NO" dirty="0"/>
                        <a:t>  "forlag": "Cappelen Damm",</a:t>
                      </a:r>
                    </a:p>
                    <a:p>
                      <a:r>
                        <a:rPr lang="nb-NO" dirty="0"/>
                        <a:t>  "tittel": "Ulysses}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751165"/>
                  </a:ext>
                </a:extLst>
              </a:tr>
            </a:tbl>
          </a:graphicData>
        </a:graphic>
      </p:graphicFrame>
      <p:sp>
        <p:nvSpPr>
          <p:cNvPr id="5" name="TekstSylinder 4">
            <a:extLst>
              <a:ext uri="{FF2B5EF4-FFF2-40B4-BE49-F238E27FC236}">
                <a16:creationId xmlns:a16="http://schemas.microsoft.com/office/drawing/2014/main" id="{67C7FCA0-70A7-40C2-A7CC-CD86C92321A7}"/>
              </a:ext>
            </a:extLst>
          </p:cNvPr>
          <p:cNvSpPr txBox="1"/>
          <p:nvPr/>
        </p:nvSpPr>
        <p:spPr>
          <a:xfrm>
            <a:off x="838200" y="4535054"/>
            <a:ext cx="1051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Datatyper er helt grunnleggende når vi programmerer, men kan være forvirrende i IT – 1!</a:t>
            </a:r>
          </a:p>
          <a:p>
            <a:endParaRPr lang="nb-NO" sz="2000" dirty="0"/>
          </a:p>
          <a:p>
            <a:r>
              <a:rPr lang="nb-NO" sz="2000" dirty="0"/>
              <a:t>Datatypen "objekt" er slik på formen vi skrev kontaktinformasjon i forrige slide i en JSON fil.</a:t>
            </a:r>
          </a:p>
          <a:p>
            <a:endParaRPr lang="nb-NO" sz="2000" dirty="0"/>
          </a:p>
          <a:p>
            <a:r>
              <a:rPr lang="nb-NO" sz="2000" dirty="0"/>
              <a:t>Vi kan legge et objekt inne i et objekt, når vi oppretter informasjon i en JSON fil. Se side 184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7215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F9AA93-F681-4F90-AC79-F01FC7A1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/>
              <a:t>Oppgaver</a:t>
            </a:r>
            <a:endParaRPr lang="en-GB"/>
          </a:p>
        </p:txBody>
      </p:sp>
      <p:graphicFrame>
        <p:nvGraphicFramePr>
          <p:cNvPr id="12" name="Plassholder for innhold 2">
            <a:extLst>
              <a:ext uri="{FF2B5EF4-FFF2-40B4-BE49-F238E27FC236}">
                <a16:creationId xmlns:a16="http://schemas.microsoft.com/office/drawing/2014/main" id="{8DC44CAA-F148-4053-B0B5-62D5EF68AA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79829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051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4A75023-0B1B-4AC7-8E51-71D7FBF2C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nb-NO"/>
              <a:t>Serveren (Firebase)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4C4EA00-9181-4D90-AC67-14918248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nb-NO"/>
              <a:t>Vi kan nå et format for å skrive data som skal lagres, men hvordan får vi sendt det til en server?</a:t>
            </a:r>
          </a:p>
          <a:p>
            <a:pPr marL="0" indent="0">
              <a:buNone/>
            </a:pPr>
            <a:endParaRPr lang="nb-NO"/>
          </a:p>
          <a:p>
            <a:r>
              <a:rPr lang="nb-NO"/>
              <a:t>Vanligvis programmer man serveren (ref back end) slik at den tar imot informasjon og behandler den slik vi vil, men det er alt for avansert for dette kurset.</a:t>
            </a:r>
          </a:p>
          <a:p>
            <a:pPr marL="0" indent="0">
              <a:buNone/>
            </a:pPr>
            <a:endParaRPr lang="nb-NO"/>
          </a:p>
          <a:p>
            <a:r>
              <a:rPr lang="nb-NO"/>
              <a:t>Vi bruker derfor en skybasert tjeneste kalt Firebase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2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1D22946-596A-4BB8-B8EB-3CE7274A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nb-NO" dirty="0"/>
              <a:t>Sette opp firebase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F90F699-137F-428C-A949-5B8291121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5737"/>
            <a:ext cx="10515600" cy="48879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b-NO" dirty="0"/>
              <a:t>Du trenger en google-konto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Gå til </a:t>
            </a:r>
            <a:r>
              <a:rPr lang="nb-NO" dirty="0">
                <a:hlinkClick r:id="rId2"/>
              </a:rPr>
              <a:t>https://firebase.google.com/</a:t>
            </a: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Logg inn og trykk 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Velg</a:t>
            </a:r>
          </a:p>
          <a:p>
            <a:pPr marL="514350" indent="-514350">
              <a:buFont typeface="+mj-lt"/>
              <a:buAutoNum type="arabicPeriod"/>
            </a:pPr>
            <a:endParaRPr lang="nb-NO" dirty="0"/>
          </a:p>
          <a:p>
            <a:pPr marL="514350" indent="-514350">
              <a:buFont typeface="+mj-lt"/>
              <a:buAutoNum type="arabicPeriod"/>
            </a:pP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Lag navn på prosjektet og velg alternativer (du trenger ikke dele noe data)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Klikk på 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Kopier koden inn i &lt;body&gt; taggen på html siden din</a:t>
            </a:r>
          </a:p>
          <a:p>
            <a:pPr marL="0" indent="0">
              <a:buNone/>
            </a:pPr>
            <a:endParaRPr lang="nb-NO" dirty="0"/>
          </a:p>
          <a:p>
            <a:endParaRPr lang="en-GB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078044E1-C20C-4506-BAEE-808B69CBF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97" y="1867767"/>
            <a:ext cx="1122940" cy="464886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6C92ACD-8390-4153-A816-D2BF37FB7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731" y="2416913"/>
            <a:ext cx="1646598" cy="847593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7A30AA09-D723-4AC5-B7F1-9BF3E21A5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0630" y="3905409"/>
            <a:ext cx="5334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8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60F5D18-DF82-4E5B-A4D9-874E4ED7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556"/>
          </a:xfrm>
        </p:spPr>
        <p:txBody>
          <a:bodyPr/>
          <a:lstStyle/>
          <a:p>
            <a:r>
              <a:rPr lang="nb-NO" dirty="0"/>
              <a:t>Lagre data i Firebase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7FE5DC1-606C-4359-A6B9-F72B9ABF5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295"/>
            <a:ext cx="10515600" cy="1862356"/>
          </a:xfrm>
        </p:spPr>
        <p:txBody>
          <a:bodyPr>
            <a:normAutofit lnSpcReduction="10000"/>
          </a:bodyPr>
          <a:lstStyle/>
          <a:p>
            <a:r>
              <a:rPr lang="nb-NO" dirty="0"/>
              <a:t>Vi har nå koblet en server opp mot siden vår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Det gjenstår litt </a:t>
            </a:r>
            <a:r>
              <a:rPr lang="nb-NO" dirty="0" err="1"/>
              <a:t>javascript</a:t>
            </a:r>
            <a:r>
              <a:rPr lang="nb-NO" dirty="0"/>
              <a:t> for å opprette en database før vi kan legge inn informasjon.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Finn fagets </a:t>
            </a:r>
            <a:r>
              <a:rPr lang="nb-NO" dirty="0" err="1"/>
              <a:t>github</a:t>
            </a:r>
            <a:r>
              <a:rPr lang="nb-NO" dirty="0"/>
              <a:t> og kopier inn følgende fra database.html (Uke 4):</a:t>
            </a:r>
            <a:endParaRPr lang="en-GB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261DEF2-514C-48BB-AC29-2C3D00187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99" y="3429000"/>
            <a:ext cx="4191000" cy="2343150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03B49CEF-C9C1-40AE-A7B1-3C01DE4957A5}"/>
              </a:ext>
            </a:extLst>
          </p:cNvPr>
          <p:cNvSpPr txBox="1"/>
          <p:nvPr/>
        </p:nvSpPr>
        <p:spPr>
          <a:xfrm>
            <a:off x="5889072" y="3548543"/>
            <a:ext cx="5360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Du kan legge in informasjon på JSON format her. Når du oppdaterer siden vil også databasen i firebase oppdateres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700578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Faset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552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Fasett</vt:lpstr>
      <vt:lpstr>PowerPoint-presentasjon</vt:lpstr>
      <vt:lpstr>Database</vt:lpstr>
      <vt:lpstr>Database - 2</vt:lpstr>
      <vt:lpstr>JSON og datatyper</vt:lpstr>
      <vt:lpstr>Datatyper</vt:lpstr>
      <vt:lpstr>Oppgaver</vt:lpstr>
      <vt:lpstr>Serveren (Firebase)</vt:lpstr>
      <vt:lpstr>Sette opp firebase</vt:lpstr>
      <vt:lpstr>Lagre data i Firebase</vt:lpstr>
      <vt:lpstr>Oppgave</vt:lpstr>
      <vt:lpstr>Database: Nøkler (Primærnøkkel)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Ravi David Manikarnika</dc:creator>
  <cp:lastModifiedBy>Ravi David Manikarnika</cp:lastModifiedBy>
  <cp:revision>2</cp:revision>
  <dcterms:created xsi:type="dcterms:W3CDTF">2019-01-20T14:58:49Z</dcterms:created>
  <dcterms:modified xsi:type="dcterms:W3CDTF">2019-01-20T15:04:05Z</dcterms:modified>
</cp:coreProperties>
</file>