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65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8ECA4E-54F6-4F6B-B81A-0D17A897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7EB2A11-ECB3-4832-AE6F-3E69605E5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ECFDFD6-29A4-4505-97D3-FF72594A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5F1B526-6310-4730-9E12-9309AC92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10E2E1D-EC91-4FDD-B3D1-D7F0F365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655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45274B-AA8C-4250-9D6D-D8BF371D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E8FC8CD-228D-45A2-AA0B-FBF610F9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6B0429D-44C2-4F04-80FB-730D3F68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104590-4610-4EC8-8FD8-4776A717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38AE38-AD73-4236-AB42-1643B5AE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9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39132EB-BE77-4A9D-A052-8E2E244D3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E29F3E0-57A7-40ED-B94B-C29AA04C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F813A52-45BD-4972-8D71-21BD1A1D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440A8D-FD72-4225-BB27-5D67DAA3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6FD116-46DC-41F0-8718-F681C790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769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DB6B6F-2E65-447C-AB3C-76184FC1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FA4A2B-4920-4FD1-8B82-6BA5B694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0CD636-02F2-49D7-AC58-3647360D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21AFEB5-603B-48E6-85DC-EC44B8B0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9620F9B-5114-43EF-8C98-C3CBF209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42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4D25F4-B1CE-4BC6-AFD8-A46A9D81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788EB2E-8145-442B-A6ED-36FCC2B65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69F8180-AEA0-44D3-B9C1-27EF6FC8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B93905-D3BB-42A0-B7B9-458C9068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0638061-AB8D-4B2D-AFB9-72E93A9E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021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0A9BE5-40AB-485E-8F3A-7DE9DBF0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A160B6-86D9-45AC-BE54-9F212FBE2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F2F0D6A-E571-45C7-998C-7B788712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CCA6CE0-B144-43FE-A9CF-B3651F7F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0E16496-8455-461D-A363-4DC3B680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FABF53F-3096-47C3-B3C7-274FABA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445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1E6590-7D0B-4769-8E17-92C176E6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C02C763-90DC-4B78-9E2D-076EDE563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A53045B-8E90-426C-BBF6-D14A124D6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A33A1AD-E9B9-4F00-AB5F-DD7CECB75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EB59366-56F2-439B-A1C3-AC37E3210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EACE39E-2A4E-46E8-9CAC-E4B5A48A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4EC055B-F3E5-4B6E-BA54-41A91F66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A18B089-40D5-4AC6-90F2-7DDEA519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136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5A591E-B183-498A-8537-A1F57892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31B189C-3C4F-48F3-A222-03AFAC84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BC9339E-135D-479B-9568-CF7584E6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771D805-E07A-4903-B46F-F22DB546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537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7CDF1AE-E799-4272-8EA5-153B4DCF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4D9F399-5DA4-4145-AB29-4A21E3D0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5D974FF-15BA-48B8-9053-B621B238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04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65CA97-E5A7-43C9-917F-FE55B4B6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E76376-4396-484A-AFD9-A30FFA72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EF9A4A0-3CE3-479A-BEE8-C1C227BEC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D64FCDA-AEE9-4411-AFEC-E267CF6E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BBCB2B9-53EE-4CBB-A25A-4EBFD915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FF4DAB9-EC96-424E-AB36-327684F4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81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06BA94-4F04-4188-822B-205208D8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C6FF297-6D44-40B1-B794-CAD14A2DD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306FD43-EBCE-4E1B-B97B-E88A76F1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A7AAA8-E1AA-4035-B5D3-4DBB7E0B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04F51CE-B560-4C4A-8F3C-1E8A362B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927D045-C6A2-4F4B-A4D6-E04BAD8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242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CFA9C6D-CC7A-4A95-90D0-5A1C6891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05E095-DC2C-4E84-A9C6-5AFB85C0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EF8FE10-82BF-4CC0-9FA9-2A83D442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5B50-3277-4377-B68D-0F3F37CE2D23}" type="datetimeFigureOut">
              <a:rPr lang="nb-NO" smtClean="0"/>
              <a:t>05.11.2018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960272-13A2-4580-9C14-C1527B84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34818F-439C-4E57-A14E-B728630FE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A429-292F-4D92-B702-4BB83DD3F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854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rngren.net/" TargetMode="External"/><Relationship Id="rId2" Type="http://schemas.openxmlformats.org/officeDocument/2006/relationships/hyperlink" Target="http://www.suzannecollinsbook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atimex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222768-00C7-1746-AB25-DB5D09AA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en god nettside?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E991F7-6CAE-7247-80C1-07C7BAF3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Eksempler på dårlige nettsider:</a:t>
            </a:r>
          </a:p>
          <a:p>
            <a:pPr lvl="1"/>
            <a:r>
              <a:rPr lang="nb-NO" dirty="0">
                <a:hlinkClick r:id="rId2"/>
              </a:rPr>
              <a:t>http://www.suzannecollinsbooks.com/</a:t>
            </a:r>
            <a:r>
              <a:rPr lang="nb-NO" dirty="0"/>
              <a:t> </a:t>
            </a:r>
            <a:endParaRPr lang="nb-NO" dirty="0">
              <a:hlinkClick r:id=""/>
            </a:endParaRPr>
          </a:p>
          <a:p>
            <a:pPr lvl="1"/>
            <a:endParaRPr lang="nb-NO" dirty="0">
              <a:hlinkClick r:id=""/>
            </a:endParaRPr>
          </a:p>
          <a:p>
            <a:pPr lvl="1"/>
            <a:r>
              <a:rPr lang="nb-NO" dirty="0">
                <a:hlinkClick r:id=""/>
              </a:rPr>
              <a:t>https://www.lingscars.com/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lvl="1"/>
            <a:r>
              <a:rPr lang="nb-NO" dirty="0">
                <a:hlinkClick r:id="rId3"/>
              </a:rPr>
              <a:t>http://arngren.net/</a:t>
            </a:r>
            <a:endParaRPr lang="nb-NO" dirty="0">
              <a:hlinkClick r:id="rId2"/>
            </a:endParaRPr>
          </a:p>
          <a:p>
            <a:pPr marL="457200" lvl="1" indent="0">
              <a:buNone/>
            </a:pPr>
            <a:endParaRPr lang="nb-NO" dirty="0"/>
          </a:p>
          <a:p>
            <a:pPr lvl="1"/>
            <a:r>
              <a:rPr lang="nb-NO" dirty="0">
                <a:hlinkClick r:id="rId4"/>
              </a:rPr>
              <a:t>http://</a:t>
            </a:r>
            <a:r>
              <a:rPr lang="nb-NO" dirty="0" err="1">
                <a:hlinkClick r:id="rId4"/>
              </a:rPr>
              <a:t>www.patimex.com</a:t>
            </a:r>
            <a:r>
              <a:rPr lang="nb-NO" dirty="0">
                <a:hlinkClick r:id="rId4"/>
              </a:rPr>
              <a:t>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14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FF6F9-FC5C-0D4C-A3FB-632CA856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Syv prinsipper for godt design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C28B5-71B7-B74C-B6E9-5F874A61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b="0" dirty="0"/>
              <a:t>Enkle nettsider er ofte bedre enn kompliserte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Alle skal kunne forstå og bruke nettsiden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En forside bør være oversiktlig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Bruk bilder som illustrerer innholdet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Tenk på valg av tekststørrelse, tekstfarge og linjelengde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Nettsiden skal fungere på store og små skjermer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Nettsiden bør fungere for personer med synshemming, </a:t>
            </a:r>
            <a:r>
              <a:rPr lang="nb-NO" b="0" dirty="0" err="1"/>
              <a:t>hørselhemming</a:t>
            </a:r>
            <a:r>
              <a:rPr lang="nb-NO" b="0" dirty="0"/>
              <a:t> og fargeblindhet</a:t>
            </a:r>
          </a:p>
          <a:p>
            <a:endParaRPr lang="nb-NO" dirty="0"/>
          </a:p>
          <a:p>
            <a:r>
              <a:rPr lang="nb-NO" sz="1900" b="0" dirty="0"/>
              <a:t>Kilde: Kode 1, s. 99</a:t>
            </a:r>
          </a:p>
        </p:txBody>
      </p:sp>
    </p:spTree>
    <p:extLst>
      <p:ext uri="{BB962C8B-B14F-4D97-AF65-F5344CB8AC3E}">
        <p14:creationId xmlns:p14="http://schemas.microsoft.com/office/powerpoint/2010/main" val="88554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90CECA-8856-4A4F-B221-473AD30F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Diskusjonsoppgave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B6C248-381C-8C45-932B-6533C610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0" dirty="0"/>
              <a:t>Finn et nettsted du bruker ofte</a:t>
            </a:r>
          </a:p>
          <a:p>
            <a:r>
              <a:rPr lang="nb-NO" b="0" dirty="0"/>
              <a:t>Vurder hvordan nettstedet «skårer» på hvert av de syv prinsippene for godt design</a:t>
            </a:r>
          </a:p>
        </p:txBody>
      </p:sp>
    </p:spTree>
    <p:extLst>
      <p:ext uri="{BB962C8B-B14F-4D97-AF65-F5344CB8AC3E}">
        <p14:creationId xmlns:p14="http://schemas.microsoft.com/office/powerpoint/2010/main" val="55096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Hva er en god nettside?</vt:lpstr>
      <vt:lpstr>Syv prinsipper for godt design</vt:lpstr>
      <vt:lpstr>Diskusjonsoppgave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Hva er en god nettside?</dc:title>
  <dc:creator>Ravi David Manikarnika</dc:creator>
  <cp:lastModifiedBy>Ravi David Manikarnika</cp:lastModifiedBy>
  <cp:revision>1</cp:revision>
  <dcterms:created xsi:type="dcterms:W3CDTF">2018-11-05T07:44:47Z</dcterms:created>
  <dcterms:modified xsi:type="dcterms:W3CDTF">2018-11-05T07:45:48Z</dcterms:modified>
</cp:coreProperties>
</file>