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66" r:id="rId4"/>
    <p:sldId id="268" r:id="rId5"/>
    <p:sldId id="269" r:id="rId6"/>
    <p:sldId id="270" r:id="rId7"/>
    <p:sldId id="260" r:id="rId8"/>
    <p:sldId id="271" r:id="rId9"/>
    <p:sldId id="265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2"/>
  </p:normalViewPr>
  <p:slideViewPr>
    <p:cSldViewPr snapToGrid="0" snapToObjects="1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29.10.2018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scars.com/" TargetMode="External"/><Relationship Id="rId2" Type="http://schemas.openxmlformats.org/officeDocument/2006/relationships/hyperlink" Target="http://www.suzannecollinsboo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timex.com/" TargetMode="External"/><Relationship Id="rId4" Type="http://schemas.openxmlformats.org/officeDocument/2006/relationships/hyperlink" Target="http://arngren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3400" y="0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804762" y="5974992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-1803400" y="24458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Fra skisse til nettsted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44 - 29. </a:t>
            </a:r>
            <a:r>
              <a:rPr lang="nb-NO" b="1" dirty="0" err="1">
                <a:latin typeface="Calibri" panose="020F0502020204030204" pitchFamily="34" charset="0"/>
                <a:cs typeface="Calibri" panose="020F0502020204030204" pitchFamily="34" charset="0"/>
              </a:rPr>
              <a:t>okt</a:t>
            </a:r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 2018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06F0670-5654-964D-9C7F-41BAF3FE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533" y="497711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10FDDF-ED48-DE4E-8429-F5828567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 et nettsted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A8C58D-BD4B-CD4C-8341-586EBD30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b="0" dirty="0"/>
              <a:t>Lag en skisse (</a:t>
            </a:r>
            <a:r>
              <a:rPr lang="nb-NO" b="0" dirty="0" err="1"/>
              <a:t>wireframe</a:t>
            </a:r>
            <a:r>
              <a:rPr lang="nb-NO" b="0" dirty="0"/>
              <a:t>) med penn og papir som viser innholdet på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Lag en skisse av tre- og filstrukturen til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Skriv inn i </a:t>
            </a:r>
            <a:r>
              <a:rPr lang="nb-NO" b="0" dirty="0" err="1"/>
              <a:t>wireframe</a:t>
            </a:r>
            <a:r>
              <a:rPr lang="nb-NO" b="0" dirty="0"/>
              <a:t>-skissen de HTML-elementene nettsiden skal ha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Lag kode ut fra skissen. Først HTML-koden, så CSS-koden</a:t>
            </a:r>
          </a:p>
        </p:txBody>
      </p:sp>
    </p:spTree>
    <p:extLst>
      <p:ext uri="{BB962C8B-B14F-4D97-AF65-F5344CB8AC3E}">
        <p14:creationId xmlns:p14="http://schemas.microsoft.com/office/powerpoint/2010/main" val="18156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0ED598-1EF2-CA47-BB8E-218D43F1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Wireframe</a:t>
            </a:r>
            <a:r>
              <a:rPr lang="nb-NO" dirty="0"/>
              <a:t> (skisse)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743E59B-84BD-0F4C-9F86-1A227791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800" y="0"/>
            <a:ext cx="5080000" cy="7188842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28A800AF-09CD-2B42-9643-B53B06674AF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0" dirty="0"/>
              <a:t>Skisse som viser hvordan nettsiden skal fungere</a:t>
            </a:r>
          </a:p>
          <a:p>
            <a:endParaRPr lang="nb-NO" b="0" dirty="0"/>
          </a:p>
          <a:p>
            <a:r>
              <a:rPr lang="nb-NO" b="0" dirty="0"/>
              <a:t>Brukes til å </a:t>
            </a:r>
            <a:r>
              <a:rPr lang="nb-NO" b="0" i="1" dirty="0"/>
              <a:t>teste</a:t>
            </a:r>
            <a:r>
              <a:rPr lang="nb-NO" b="0" dirty="0"/>
              <a:t> nettsiden på andre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19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F9B0F8-1D9E-B94A-A7FC-9895F32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- nettavis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56143ED-91FD-954E-86C9-6ECCB2F03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862" y="0"/>
            <a:ext cx="5842738" cy="8268212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4CC8C5FC-03BF-3146-9451-6F3EED56BE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0" dirty="0"/>
              <a:t>Lag koden til nettavisen som er presentert i </a:t>
            </a:r>
            <a:r>
              <a:rPr lang="nb-NO" b="0" dirty="0" err="1"/>
              <a:t>wireframen</a:t>
            </a:r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941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F9B0F8-1D9E-B94A-A7FC-9895F32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- nettavis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31AF483-196A-D34F-89EF-D52732D5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61" y="0"/>
            <a:ext cx="6046839" cy="8557040"/>
          </a:xfrm>
          <a:prstGeom prst="rect">
            <a:avLst/>
          </a:prstGeom>
        </p:spPr>
      </p:pic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C7C887C0-5D7E-9A40-AE45-8431DE9A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b="0" dirty="0"/>
              <a:t>Bruk grid</a:t>
            </a:r>
          </a:p>
          <a:p>
            <a:r>
              <a:rPr lang="nb-NO" b="0" dirty="0"/>
              <a:t>Total bredde: 900px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977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159C45-6742-DF4D-B15E-221B7D8D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A2FAE-81E6-CD4B-AF56-0B29E366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56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22768-00C7-1746-AB25-DB5D09A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en god nettside?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E991F7-6CAE-7247-80C1-07C7BAF3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Eksempler på dårlige nettsider:</a:t>
            </a:r>
          </a:p>
          <a:p>
            <a:pPr lvl="1"/>
            <a:r>
              <a:rPr lang="nb-NO" dirty="0">
                <a:hlinkClick r:id="rId2"/>
              </a:rPr>
              <a:t>http://www.suzannecollinsbooks.com/</a:t>
            </a:r>
            <a:r>
              <a:rPr lang="nb-NO" dirty="0"/>
              <a:t> </a:t>
            </a:r>
            <a:endParaRPr lang="nb-NO" dirty="0">
              <a:hlinkClick r:id="rId3"/>
            </a:endParaRPr>
          </a:p>
          <a:p>
            <a:pPr lvl="1"/>
            <a:endParaRPr lang="nb-NO" dirty="0">
              <a:hlinkClick r:id="rId3"/>
            </a:endParaRPr>
          </a:p>
          <a:p>
            <a:pPr lvl="1"/>
            <a:r>
              <a:rPr lang="nb-NO" dirty="0">
                <a:hlinkClick r:id="rId3"/>
              </a:rPr>
              <a:t>https://www.lingscars.com/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r>
              <a:rPr lang="nb-NO" dirty="0">
                <a:hlinkClick r:id="rId4"/>
              </a:rPr>
              <a:t>http://arngren.net/</a:t>
            </a:r>
            <a:endParaRPr lang="nb-NO" dirty="0">
              <a:hlinkClick r:id="rId2"/>
            </a:endParaRPr>
          </a:p>
          <a:p>
            <a:pPr marL="457200" lvl="1" indent="0">
              <a:buNone/>
            </a:pPr>
            <a:endParaRPr lang="nb-NO" dirty="0"/>
          </a:p>
          <a:p>
            <a:pPr lvl="1"/>
            <a:r>
              <a:rPr lang="nb-NO" dirty="0">
                <a:hlinkClick r:id="rId5"/>
              </a:rPr>
              <a:t>http://</a:t>
            </a:r>
            <a:r>
              <a:rPr lang="nb-NO" dirty="0" err="1">
                <a:hlinkClick r:id="rId5"/>
              </a:rPr>
              <a:t>www.patimex.com</a:t>
            </a:r>
            <a:r>
              <a:rPr lang="nb-NO" dirty="0">
                <a:hlinkClick r:id="rId5"/>
              </a:rPr>
              <a:t>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140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5FF6F9-FC5C-0D4C-A3FB-632CA85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Syv prinsipper for godt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C28B5-71B7-B74C-B6E9-5F874A61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0" dirty="0"/>
              <a:t>Enkle nettsider er ofte bedre enn kompliserte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Alle skal kunne forstå og bruke nettsiden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En forside bør være oversiktlig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Bruk bilder som illustrerer innholdet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Tenk på valg av tekststørrelse, tekstfarge og linjelengde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skal fungere på store og små skjermer</a:t>
            </a:r>
          </a:p>
          <a:p>
            <a:pPr marL="514350" indent="-514350">
              <a:buFont typeface="+mj-lt"/>
              <a:buAutoNum type="arabicPeriod"/>
            </a:pPr>
            <a:r>
              <a:rPr lang="nb-NO" b="0" dirty="0"/>
              <a:t>Nettsiden bør fungere for personer med synshemming, </a:t>
            </a:r>
            <a:r>
              <a:rPr lang="nb-NO" b="0" dirty="0" err="1"/>
              <a:t>hørselhemming</a:t>
            </a:r>
            <a:r>
              <a:rPr lang="nb-NO" b="0" dirty="0"/>
              <a:t> og fargeblindhet</a:t>
            </a:r>
          </a:p>
          <a:p>
            <a:endParaRPr lang="nb-NO" dirty="0"/>
          </a:p>
          <a:p>
            <a:r>
              <a:rPr lang="nb-NO" sz="1900" b="0" dirty="0"/>
              <a:t>Kilde: Kode 1, s. 99</a:t>
            </a:r>
          </a:p>
        </p:txBody>
      </p:sp>
    </p:spTree>
    <p:extLst>
      <p:ext uri="{BB962C8B-B14F-4D97-AF65-F5344CB8AC3E}">
        <p14:creationId xmlns:p14="http://schemas.microsoft.com/office/powerpoint/2010/main" val="88554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90CECA-8856-4A4F-B221-473AD30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Diskusjonsoppgave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B6C248-381C-8C45-932B-6533C610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dirty="0"/>
              <a:t>Finn et nettsted du bruker ofte</a:t>
            </a:r>
          </a:p>
          <a:p>
            <a:r>
              <a:rPr lang="nb-NO" b="0" dirty="0"/>
              <a:t>Vurder hvordan nettstedet «skårer» på hvert av de syv prinsippene for godt design</a:t>
            </a:r>
          </a:p>
        </p:txBody>
      </p:sp>
    </p:spTree>
    <p:extLst>
      <p:ext uri="{BB962C8B-B14F-4D97-AF65-F5344CB8AC3E}">
        <p14:creationId xmlns:p14="http://schemas.microsoft.com/office/powerpoint/2010/main" val="5509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427</TotalTime>
  <Words>233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IT 1 </vt:lpstr>
      <vt:lpstr>Utvikle et nettsted</vt:lpstr>
      <vt:lpstr>Wireframe (skisse)</vt:lpstr>
      <vt:lpstr>Oppgave - nettavis</vt:lpstr>
      <vt:lpstr>Oppgave - nettavis</vt:lpstr>
      <vt:lpstr>PowerPoint-presentasjon</vt:lpstr>
      <vt:lpstr>Hva er en god nettside?</vt:lpstr>
      <vt:lpstr>Syv prinsipper for godt design</vt:lpstr>
      <vt:lpstr>Diskusjonsoppgave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</dc:title>
  <dc:creator>Thor Christian Coward</dc:creator>
  <cp:lastModifiedBy>Ravi David Manikarnika</cp:lastModifiedBy>
  <cp:revision>9</cp:revision>
  <dcterms:created xsi:type="dcterms:W3CDTF">2018-10-28T10:02:49Z</dcterms:created>
  <dcterms:modified xsi:type="dcterms:W3CDTF">2018-10-29T08:03:45Z</dcterms:modified>
</cp:coreProperties>
</file>